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5383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11/4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40</c:v>
                </c:pt>
                <c:pt idx="1">
                  <c:v>60</c:v>
                </c:pt>
                <c:pt idx="2">
                  <c:v>4</c:v>
                </c:pt>
                <c:pt idx="3">
                  <c:v>9</c:v>
                </c:pt>
                <c:pt idx="4">
                  <c:v>5</c:v>
                </c:pt>
                <c:pt idx="5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738304"/>
        <c:axId val="6739840"/>
        <c:axId val="0"/>
      </c:bar3DChart>
      <c:catAx>
        <c:axId val="6738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6739840"/>
        <c:crosses val="autoZero"/>
        <c:auto val="1"/>
        <c:lblAlgn val="ctr"/>
        <c:lblOffset val="100"/>
        <c:noMultiLvlLbl val="0"/>
      </c:catAx>
      <c:valAx>
        <c:axId val="6739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38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4891041397603073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11/4 8:00 AM</c:v>
              </c:pt>
              <c:pt idx="1">
                <c:v>11/4 8:30 AM</c:v>
              </c:pt>
              <c:pt idx="2">
                <c:v>11/4 9:00 AM</c:v>
              </c:pt>
              <c:pt idx="3">
                <c:v>11/4 9:30 AM</c:v>
              </c:pt>
              <c:pt idx="4">
                <c:v>11/4 10:00 AM</c:v>
              </c:pt>
              <c:pt idx="5">
                <c:v>11/4 10:30 AM</c:v>
              </c:pt>
              <c:pt idx="6">
                <c:v>11/4 11:00 AM</c:v>
              </c:pt>
              <c:pt idx="7">
                <c:v>11/4 11:30 AM</c:v>
              </c:pt>
              <c:pt idx="8">
                <c:v>11/4 12:00 PM</c:v>
              </c:pt>
              <c:pt idx="9">
                <c:v>11/4 12:30 PM</c:v>
              </c:pt>
              <c:pt idx="10">
                <c:v>11/4 1:00 PM</c:v>
              </c:pt>
              <c:pt idx="11">
                <c:v>11/4 1:30 PM</c:v>
              </c:pt>
              <c:pt idx="12">
                <c:v>11/4 2:00 PM</c:v>
              </c:pt>
              <c:pt idx="13">
                <c:v>11/4 2:30 PM</c:v>
              </c:pt>
              <c:pt idx="14">
                <c:v>11/4 3:00 PM</c:v>
              </c:pt>
              <c:pt idx="15">
                <c:v>11/4 3:30 PM</c:v>
              </c:pt>
              <c:pt idx="16">
                <c:v>11/4 4:00 PM</c:v>
              </c:pt>
              <c:pt idx="17">
                <c:v>11/4 4:30 PM</c:v>
              </c:pt>
              <c:pt idx="18">
                <c:v>11/4 5:00 PM</c:v>
              </c:pt>
              <c:pt idx="19">
                <c:v>11/4 5:30 PM</c:v>
              </c:pt>
              <c:pt idx="20">
                <c:v>11/4 6:00 PM</c:v>
              </c:pt>
              <c:pt idx="21">
                <c:v>11/4 6:30 PM</c:v>
              </c:pt>
              <c:pt idx="22">
                <c:v>11/4 7:00 PM</c:v>
              </c:pt>
              <c:pt idx="23">
                <c:v>11/4 7:30 PM</c:v>
              </c:pt>
            </c:strLit>
          </c:cat>
          <c:val>
            <c:numLit>
              <c:formatCode>General</c:formatCode>
              <c:ptCount val="24"/>
              <c:pt idx="0">
                <c:v>23</c:v>
              </c:pt>
              <c:pt idx="1">
                <c:v>15</c:v>
              </c:pt>
              <c:pt idx="2">
                <c:v>30</c:v>
              </c:pt>
              <c:pt idx="3">
                <c:v>28</c:v>
              </c:pt>
              <c:pt idx="4">
                <c:v>29</c:v>
              </c:pt>
              <c:pt idx="5">
                <c:v>45</c:v>
              </c:pt>
              <c:pt idx="6">
                <c:v>47</c:v>
              </c:pt>
              <c:pt idx="7">
                <c:v>34</c:v>
              </c:pt>
              <c:pt idx="8">
                <c:v>29</c:v>
              </c:pt>
              <c:pt idx="9">
                <c:v>20</c:v>
              </c:pt>
              <c:pt idx="10">
                <c:v>38</c:v>
              </c:pt>
              <c:pt idx="11">
                <c:v>26</c:v>
              </c:pt>
              <c:pt idx="12">
                <c:v>32</c:v>
              </c:pt>
              <c:pt idx="13">
                <c:v>32</c:v>
              </c:pt>
              <c:pt idx="14">
                <c:v>36</c:v>
              </c:pt>
              <c:pt idx="15">
                <c:v>27</c:v>
              </c:pt>
              <c:pt idx="16">
                <c:v>18</c:v>
              </c:pt>
              <c:pt idx="17">
                <c:v>26</c:v>
              </c:pt>
              <c:pt idx="18">
                <c:v>12</c:v>
              </c:pt>
              <c:pt idx="19">
                <c:v>17</c:v>
              </c:pt>
              <c:pt idx="20">
                <c:v>9</c:v>
              </c:pt>
              <c:pt idx="21">
                <c:v>7</c:v>
              </c:pt>
              <c:pt idx="22">
                <c:v>7</c:v>
              </c:pt>
              <c:pt idx="23">
                <c:v>4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11/4 8:00 AM</c:v>
              </c:pt>
              <c:pt idx="1">
                <c:v>11/4 8:30 AM</c:v>
              </c:pt>
              <c:pt idx="2">
                <c:v>11/4 9:00 AM</c:v>
              </c:pt>
              <c:pt idx="3">
                <c:v>11/4 9:30 AM</c:v>
              </c:pt>
              <c:pt idx="4">
                <c:v>11/4 10:00 AM</c:v>
              </c:pt>
              <c:pt idx="5">
                <c:v>11/4 10:30 AM</c:v>
              </c:pt>
              <c:pt idx="6">
                <c:v>11/4 11:00 AM</c:v>
              </c:pt>
              <c:pt idx="7">
                <c:v>11/4 11:30 AM</c:v>
              </c:pt>
              <c:pt idx="8">
                <c:v>11/4 12:00 PM</c:v>
              </c:pt>
              <c:pt idx="9">
                <c:v>11/4 12:30 PM</c:v>
              </c:pt>
              <c:pt idx="10">
                <c:v>11/4 1:00 PM</c:v>
              </c:pt>
              <c:pt idx="11">
                <c:v>11/4 1:30 PM</c:v>
              </c:pt>
              <c:pt idx="12">
                <c:v>11/4 2:00 PM</c:v>
              </c:pt>
              <c:pt idx="13">
                <c:v>11/4 2:30 PM</c:v>
              </c:pt>
              <c:pt idx="14">
                <c:v>11/4 3:00 PM</c:v>
              </c:pt>
              <c:pt idx="15">
                <c:v>11/4 3:30 PM</c:v>
              </c:pt>
              <c:pt idx="16">
                <c:v>11/4 4:00 PM</c:v>
              </c:pt>
              <c:pt idx="17">
                <c:v>11/4 4:30 PM</c:v>
              </c:pt>
              <c:pt idx="18">
                <c:v>11/4 5:00 PM</c:v>
              </c:pt>
              <c:pt idx="19">
                <c:v>11/4 5:30 PM</c:v>
              </c:pt>
              <c:pt idx="20">
                <c:v>11/4 6:00 PM</c:v>
              </c:pt>
              <c:pt idx="21">
                <c:v>11/4 6:30 PM</c:v>
              </c:pt>
              <c:pt idx="22">
                <c:v>11/4 7:00 PM</c:v>
              </c:pt>
              <c:pt idx="23">
                <c:v>11/4 7:30 PM</c:v>
              </c:pt>
            </c:strLit>
          </c:cat>
          <c:val>
            <c:numLit>
              <c:formatCode>General</c:formatCode>
              <c:ptCount val="24"/>
              <c:pt idx="0">
                <c:v>21</c:v>
              </c:pt>
              <c:pt idx="1">
                <c:v>13</c:v>
              </c:pt>
              <c:pt idx="2">
                <c:v>28</c:v>
              </c:pt>
              <c:pt idx="3">
                <c:v>26</c:v>
              </c:pt>
              <c:pt idx="4">
                <c:v>25</c:v>
              </c:pt>
              <c:pt idx="5">
                <c:v>45</c:v>
              </c:pt>
              <c:pt idx="6">
                <c:v>40</c:v>
              </c:pt>
              <c:pt idx="7">
                <c:v>33</c:v>
              </c:pt>
              <c:pt idx="8">
                <c:v>29</c:v>
              </c:pt>
              <c:pt idx="9">
                <c:v>20</c:v>
              </c:pt>
              <c:pt idx="10">
                <c:v>38</c:v>
              </c:pt>
              <c:pt idx="11">
                <c:v>26</c:v>
              </c:pt>
              <c:pt idx="12">
                <c:v>32</c:v>
              </c:pt>
              <c:pt idx="13">
                <c:v>31</c:v>
              </c:pt>
              <c:pt idx="14">
                <c:v>34</c:v>
              </c:pt>
              <c:pt idx="15">
                <c:v>24</c:v>
              </c:pt>
              <c:pt idx="16">
                <c:v>18</c:v>
              </c:pt>
              <c:pt idx="17">
                <c:v>24</c:v>
              </c:pt>
              <c:pt idx="18">
                <c:v>13</c:v>
              </c:pt>
              <c:pt idx="19">
                <c:v>17</c:v>
              </c:pt>
              <c:pt idx="20">
                <c:v>9</c:v>
              </c:pt>
              <c:pt idx="21">
                <c:v>7</c:v>
              </c:pt>
              <c:pt idx="22">
                <c:v>7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18432"/>
        <c:axId val="123619968"/>
      </c:barChart>
      <c:catAx>
        <c:axId val="12361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3619968"/>
        <c:crosses val="autoZero"/>
        <c:auto val="0"/>
        <c:lblAlgn val="ctr"/>
        <c:lblOffset val="100"/>
        <c:noMultiLvlLbl val="0"/>
      </c:catAx>
      <c:valAx>
        <c:axId val="123619968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361843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643114055187544"/>
          <c:y val="0.42075333298569467"/>
          <c:w val="0.10298684886611396"/>
          <c:h val="0.3748288748674627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4,  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11/5/2015)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11/5/2015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11/4/2015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2738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00:21:47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00:03:42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4, 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59507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variance for average speed of answer (ASA), comparing Queue Performance  - Summary (00:00:18) and Queue Group Performance - Trend (00:00:19) 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(591) 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(564) 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(11)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(16)= 591</a:t>
                      </a: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(335) 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(3).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31607"/>
              </p:ext>
            </p:extLst>
          </p:nvPr>
        </p:nvGraphicFramePr>
        <p:xfrm>
          <a:off x="76200" y="790971"/>
          <a:ext cx="8839200" cy="2561833"/>
        </p:xfrm>
        <a:graphic>
          <a:graphicData uri="http://schemas.openxmlformats.org/drawingml/2006/table">
            <a:tbl>
              <a:tblPr/>
              <a:tblGrid>
                <a:gridCol w="2163323"/>
                <a:gridCol w="2163323"/>
                <a:gridCol w="912651"/>
                <a:gridCol w="836597"/>
                <a:gridCol w="938003"/>
                <a:gridCol w="890117"/>
                <a:gridCol w="935186"/>
              </a:tblGrid>
              <a:tr h="50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335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323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00:11:53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00:00:48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00:05:29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00:00:38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00:08:03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39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00:16:39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00:14:15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00:14:49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153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148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00:10:51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591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564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00:12:04</a:t>
                      </a:r>
                    </a:p>
                  </a:txBody>
                  <a:tcPr marL="7873" marR="7873" marT="78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162769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11/4/2015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27210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4,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4, 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155916"/>
              </p:ext>
            </p:extLst>
          </p:nvPr>
        </p:nvGraphicFramePr>
        <p:xfrm>
          <a:off x="126579" y="824056"/>
          <a:ext cx="8865021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11/4/2015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75878"/>
              </p:ext>
            </p:extLst>
          </p:nvPr>
        </p:nvGraphicFramePr>
        <p:xfrm>
          <a:off x="152400" y="788220"/>
          <a:ext cx="8839197" cy="5612591"/>
        </p:xfrm>
        <a:graphic>
          <a:graphicData uri="http://schemas.openxmlformats.org/drawingml/2006/table">
            <a:tbl>
              <a:tblPr/>
              <a:tblGrid>
                <a:gridCol w="982133"/>
                <a:gridCol w="982133"/>
                <a:gridCol w="982133"/>
                <a:gridCol w="982133"/>
                <a:gridCol w="982133"/>
                <a:gridCol w="982133"/>
                <a:gridCol w="982133"/>
                <a:gridCol w="982133"/>
                <a:gridCol w="982133"/>
              </a:tblGrid>
              <a:tr h="406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Time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8:00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00:01:55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00:06:14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8:30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9:00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00:08:45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9:30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10:00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10:30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00:09:49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11:00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11:30 AM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12:00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12:30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00:12:51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1:30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2:00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2:30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3:00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00:03:42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3:30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00:15:54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4:00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00:14:17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4:30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00:15:38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5:00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00:15:01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5:30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00:13:03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6:00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6:30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00:21:47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7:00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11/4 7:30 PM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00:04:03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00:03:42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591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564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7793" marR="7793" marT="7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11/4/2015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2626"/>
              </p:ext>
            </p:extLst>
          </p:nvPr>
        </p:nvGraphicFramePr>
        <p:xfrm>
          <a:off x="152401" y="838200"/>
          <a:ext cx="8762997" cy="5562606"/>
        </p:xfrm>
        <a:graphic>
          <a:graphicData uri="http://schemas.openxmlformats.org/drawingml/2006/table">
            <a:tbl>
              <a:tblPr/>
              <a:tblGrid>
                <a:gridCol w="2968437"/>
                <a:gridCol w="965760"/>
                <a:gridCol w="965760"/>
                <a:gridCol w="965760"/>
                <a:gridCol w="965760"/>
                <a:gridCol w="965760"/>
                <a:gridCol w="965760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10/31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63798</TotalTime>
  <Words>1150</Words>
  <Application>Microsoft Office PowerPoint</Application>
  <PresentationFormat>On-screen Show (4:3)</PresentationFormat>
  <Paragraphs>517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4,  2015   (Date of report: 11/5/2015)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3072</cp:revision>
  <cp:lastPrinted>2015-11-04T20:15:07Z</cp:lastPrinted>
  <dcterms:created xsi:type="dcterms:W3CDTF">2013-10-04T16:56:33Z</dcterms:created>
  <dcterms:modified xsi:type="dcterms:W3CDTF">2015-11-05T20:50:14Z</dcterms:modified>
</cp:coreProperties>
</file>