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5978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11/7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16</c:v>
                </c:pt>
                <c:pt idx="1">
                  <c:v>16</c:v>
                </c:pt>
                <c:pt idx="2">
                  <c:v>53</c:v>
                </c:pt>
                <c:pt idx="3">
                  <c:v>2</c:v>
                </c:pt>
                <c:pt idx="4">
                  <c:v>0</c:v>
                </c:pt>
                <c:pt idx="5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1002624"/>
        <c:axId val="31004160"/>
        <c:axId val="0"/>
      </c:bar3DChart>
      <c:catAx>
        <c:axId val="310026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1004160"/>
        <c:crosses val="autoZero"/>
        <c:auto val="1"/>
        <c:lblAlgn val="ctr"/>
        <c:lblOffset val="100"/>
        <c:noMultiLvlLbl val="0"/>
      </c:catAx>
      <c:valAx>
        <c:axId val="3100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002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693218903192658"/>
          <c:h val="0.77129443256679009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11/7 9:00 AM</c:v>
              </c:pt>
              <c:pt idx="1">
                <c:v>11/7 9:30 AM</c:v>
              </c:pt>
              <c:pt idx="2">
                <c:v>11/7 10:00 AM</c:v>
              </c:pt>
              <c:pt idx="3">
                <c:v>11/7 10:30 AM</c:v>
              </c:pt>
              <c:pt idx="4">
                <c:v>11/7 11:00 AM</c:v>
              </c:pt>
              <c:pt idx="5">
                <c:v>11/7 11:30 AM</c:v>
              </c:pt>
              <c:pt idx="6">
                <c:v>11/7 12:00 PM</c:v>
              </c:pt>
              <c:pt idx="7">
                <c:v>11/7 12:30 PM</c:v>
              </c:pt>
              <c:pt idx="8">
                <c:v>11/7 1:00 PM</c:v>
              </c:pt>
              <c:pt idx="9">
                <c:v>11/7 1:30 PM</c:v>
              </c:pt>
              <c:pt idx="10">
                <c:v>11/7 2:00 PM</c:v>
              </c:pt>
              <c:pt idx="11">
                <c:v>11/7 2:30 PM</c:v>
              </c:pt>
              <c:pt idx="12">
                <c:v>11/7 3:00 PM</c:v>
              </c:pt>
              <c:pt idx="13">
                <c:v>11/7 3:30 PM</c:v>
              </c:pt>
              <c:pt idx="14">
                <c:v>11/7 4:00 PM</c:v>
              </c:pt>
              <c:pt idx="15">
                <c:v>11/7 4:30 PM</c:v>
              </c:pt>
              <c:pt idx="16">
                <c:v>11/7 5:00 PM</c:v>
              </c:pt>
              <c:pt idx="17">
                <c:v>11/7 5:30 PM</c:v>
              </c:pt>
            </c:strLit>
          </c:cat>
          <c:val>
            <c:numLit>
              <c:formatCode>General</c:formatCode>
              <c:ptCount val="18"/>
              <c:pt idx="0">
                <c:v>6</c:v>
              </c:pt>
              <c:pt idx="1">
                <c:v>4</c:v>
              </c:pt>
              <c:pt idx="2">
                <c:v>7</c:v>
              </c:pt>
              <c:pt idx="3">
                <c:v>9</c:v>
              </c:pt>
              <c:pt idx="4">
                <c:v>6</c:v>
              </c:pt>
              <c:pt idx="5">
                <c:v>7</c:v>
              </c:pt>
              <c:pt idx="6">
                <c:v>7</c:v>
              </c:pt>
              <c:pt idx="7">
                <c:v>8</c:v>
              </c:pt>
              <c:pt idx="8">
                <c:v>8</c:v>
              </c:pt>
              <c:pt idx="9">
                <c:v>8</c:v>
              </c:pt>
              <c:pt idx="10">
                <c:v>4</c:v>
              </c:pt>
              <c:pt idx="11">
                <c:v>9</c:v>
              </c:pt>
              <c:pt idx="12">
                <c:v>2</c:v>
              </c:pt>
              <c:pt idx="13">
                <c:v>3</c:v>
              </c:pt>
              <c:pt idx="14">
                <c:v>5</c:v>
              </c:pt>
              <c:pt idx="15">
                <c:v>8</c:v>
              </c:pt>
              <c:pt idx="16">
                <c:v>6</c:v>
              </c:pt>
              <c:pt idx="17">
                <c:v>3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11/7 9:00 AM</c:v>
              </c:pt>
              <c:pt idx="1">
                <c:v>11/7 9:30 AM</c:v>
              </c:pt>
              <c:pt idx="2">
                <c:v>11/7 10:00 AM</c:v>
              </c:pt>
              <c:pt idx="3">
                <c:v>11/7 10:30 AM</c:v>
              </c:pt>
              <c:pt idx="4">
                <c:v>11/7 11:00 AM</c:v>
              </c:pt>
              <c:pt idx="5">
                <c:v>11/7 11:30 AM</c:v>
              </c:pt>
              <c:pt idx="6">
                <c:v>11/7 12:00 PM</c:v>
              </c:pt>
              <c:pt idx="7">
                <c:v>11/7 12:30 PM</c:v>
              </c:pt>
              <c:pt idx="8">
                <c:v>11/7 1:00 PM</c:v>
              </c:pt>
              <c:pt idx="9">
                <c:v>11/7 1:30 PM</c:v>
              </c:pt>
              <c:pt idx="10">
                <c:v>11/7 2:00 PM</c:v>
              </c:pt>
              <c:pt idx="11">
                <c:v>11/7 2:30 PM</c:v>
              </c:pt>
              <c:pt idx="12">
                <c:v>11/7 3:00 PM</c:v>
              </c:pt>
              <c:pt idx="13">
                <c:v>11/7 3:30 PM</c:v>
              </c:pt>
              <c:pt idx="14">
                <c:v>11/7 4:00 PM</c:v>
              </c:pt>
              <c:pt idx="15">
                <c:v>11/7 4:30 PM</c:v>
              </c:pt>
              <c:pt idx="16">
                <c:v>11/7 5:00 PM</c:v>
              </c:pt>
              <c:pt idx="17">
                <c:v>11/7 5:30 PM</c:v>
              </c:pt>
            </c:strLit>
          </c:cat>
          <c:val>
            <c:numLit>
              <c:formatCode>General</c:formatCode>
              <c:ptCount val="18"/>
              <c:pt idx="0">
                <c:v>6</c:v>
              </c:pt>
              <c:pt idx="1">
                <c:v>4</c:v>
              </c:pt>
              <c:pt idx="2">
                <c:v>7</c:v>
              </c:pt>
              <c:pt idx="3">
                <c:v>9</c:v>
              </c:pt>
              <c:pt idx="4">
                <c:v>6</c:v>
              </c:pt>
              <c:pt idx="5">
                <c:v>7</c:v>
              </c:pt>
              <c:pt idx="6">
                <c:v>7</c:v>
              </c:pt>
              <c:pt idx="7">
                <c:v>7</c:v>
              </c:pt>
              <c:pt idx="8">
                <c:v>7</c:v>
              </c:pt>
              <c:pt idx="9">
                <c:v>8</c:v>
              </c:pt>
              <c:pt idx="10">
                <c:v>4</c:v>
              </c:pt>
              <c:pt idx="11">
                <c:v>9</c:v>
              </c:pt>
              <c:pt idx="12">
                <c:v>2</c:v>
              </c:pt>
              <c:pt idx="13">
                <c:v>3</c:v>
              </c:pt>
              <c:pt idx="14">
                <c:v>5</c:v>
              </c:pt>
              <c:pt idx="15">
                <c:v>8</c:v>
              </c:pt>
              <c:pt idx="16">
                <c:v>6</c:v>
              </c:pt>
              <c:pt idx="17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88128"/>
        <c:axId val="33889664"/>
      </c:barChart>
      <c:catAx>
        <c:axId val="3388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3889664"/>
        <c:crosses val="autoZero"/>
        <c:auto val="0"/>
        <c:lblAlgn val="ctr"/>
        <c:lblOffset val="100"/>
        <c:noMultiLvlLbl val="0"/>
      </c:catAx>
      <c:valAx>
        <c:axId val="33889664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3888128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995847741254563"/>
          <c:y val="0.42075333298569467"/>
          <c:w val="9.945951200544377E-2"/>
          <c:h val="0.3836588969425179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/>
              <a:t>7</a:t>
            </a:r>
            <a:r>
              <a:rPr lang="en-US" sz="2700" dirty="0" smtClean="0"/>
              <a:t>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</a:t>
            </a:r>
            <a:r>
              <a:rPr lang="en-US" sz="1800" smtClean="0"/>
              <a:t>: </a:t>
            </a:r>
            <a:r>
              <a:rPr lang="en-US" sz="1800" smtClean="0"/>
              <a:t>11/9/2015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11/9/2015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11/7/2015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1532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00:13:50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00:23:42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00:02:52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>
                <a:ea typeface="Tahoma" pitchFamily="34" charset="0"/>
                <a:cs typeface="Tahoma" pitchFamily="34" charset="0"/>
              </a:rPr>
              <a:t>7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93427"/>
              </p:ext>
            </p:extLst>
          </p:nvPr>
        </p:nvGraphicFramePr>
        <p:xfrm>
          <a:off x="20955" y="3581400"/>
          <a:ext cx="8991600" cy="2779408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(00:00:16)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(110)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(108)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(0)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(2)= 110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(55)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(1).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7673"/>
              </p:ext>
            </p:extLst>
          </p:nvPr>
        </p:nvGraphicFramePr>
        <p:xfrm>
          <a:off x="152400" y="914400"/>
          <a:ext cx="8763001" cy="2438404"/>
        </p:xfrm>
        <a:graphic>
          <a:graphicData uri="http://schemas.openxmlformats.org/drawingml/2006/table">
            <a:tbl>
              <a:tblPr/>
              <a:tblGrid>
                <a:gridCol w="2274412"/>
                <a:gridCol w="1611788"/>
                <a:gridCol w="1143000"/>
                <a:gridCol w="990600"/>
                <a:gridCol w="914400"/>
                <a:gridCol w="845592"/>
                <a:gridCol w="983209"/>
              </a:tblGrid>
              <a:tr h="477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</a:t>
                      </a:r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Answer (ASA)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Offered</a:t>
                      </a:r>
                      <a:endParaRPr lang="en-US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Handled</a:t>
                      </a:r>
                      <a:endParaRPr lang="en-US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55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55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00:13:35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00:11:01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00:12:04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00:12:50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00:00:24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00:26:49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00:10:39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00:14:14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00:00:19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110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108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00:14:20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146729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11/7/2015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60087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252381"/>
              </p:ext>
            </p:extLst>
          </p:nvPr>
        </p:nvGraphicFramePr>
        <p:xfrm>
          <a:off x="152400" y="803188"/>
          <a:ext cx="8839200" cy="40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11/7/2015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52799"/>
              </p:ext>
            </p:extLst>
          </p:nvPr>
        </p:nvGraphicFramePr>
        <p:xfrm>
          <a:off x="152400" y="914400"/>
          <a:ext cx="8763004" cy="5410199"/>
        </p:xfrm>
        <a:graphic>
          <a:graphicData uri="http://schemas.openxmlformats.org/drawingml/2006/table">
            <a:tbl>
              <a:tblPr/>
              <a:tblGrid>
                <a:gridCol w="1023756"/>
                <a:gridCol w="1023756"/>
                <a:gridCol w="1023756"/>
                <a:gridCol w="1023756"/>
                <a:gridCol w="933596"/>
                <a:gridCol w="933596"/>
                <a:gridCol w="933596"/>
                <a:gridCol w="933596"/>
                <a:gridCol w="933596"/>
              </a:tblGrid>
              <a:tr h="503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Time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Answered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9:00 AM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00:06:44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9:30 AM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00:12:35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10:00 AM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00:11:55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10:30 AM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00:13:02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11:00 AM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00:00:43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00:14:48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11:30 AM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00:23:42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12:00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00:19:51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12:30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00:15:36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1:00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1:30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2:00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00:12:51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2:30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00:02:52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00:10:53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3:00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00:15:41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3:30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00:09:29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4:00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00:13:34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4:30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5:00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00:13:28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11/7 5:30 PM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00:02:52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107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8208" marR="8208" marT="8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11/6/2015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45290"/>
              </p:ext>
            </p:extLst>
          </p:nvPr>
        </p:nvGraphicFramePr>
        <p:xfrm>
          <a:off x="152401" y="838200"/>
          <a:ext cx="8610598" cy="5562606"/>
        </p:xfrm>
        <a:graphic>
          <a:graphicData uri="http://schemas.openxmlformats.org/drawingml/2006/table">
            <a:tbl>
              <a:tblPr/>
              <a:tblGrid>
                <a:gridCol w="2627264"/>
                <a:gridCol w="854762"/>
                <a:gridCol w="854762"/>
                <a:gridCol w="854762"/>
                <a:gridCol w="854762"/>
                <a:gridCol w="854762"/>
                <a:gridCol w="854762"/>
                <a:gridCol w="854762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11/6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11/7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64000</TotalTime>
  <Words>1095</Words>
  <Application>Microsoft Office PowerPoint</Application>
  <PresentationFormat>On-screen Show (4:3)</PresentationFormat>
  <Paragraphs>481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7,  2015   (Date of report: 11/9/2015)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3095</cp:revision>
  <cp:lastPrinted>2015-11-04T20:15:07Z</cp:lastPrinted>
  <dcterms:created xsi:type="dcterms:W3CDTF">2013-10-04T16:56:33Z</dcterms:created>
  <dcterms:modified xsi:type="dcterms:W3CDTF">2015-11-09T22:29:07Z</dcterms:modified>
</cp:coreProperties>
</file>