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6122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11/9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32</c:v>
                </c:pt>
                <c:pt idx="1">
                  <c:v>58</c:v>
                </c:pt>
                <c:pt idx="2">
                  <c:v>6</c:v>
                </c:pt>
                <c:pt idx="3">
                  <c:v>8</c:v>
                </c:pt>
                <c:pt idx="4">
                  <c:v>5</c:v>
                </c:pt>
                <c:pt idx="5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9307008"/>
        <c:axId val="109309312"/>
        <c:axId val="0"/>
      </c:bar3DChart>
      <c:catAx>
        <c:axId val="1093070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9309312"/>
        <c:crosses val="autoZero"/>
        <c:auto val="1"/>
        <c:lblAlgn val="ctr"/>
        <c:lblOffset val="100"/>
        <c:noMultiLvlLbl val="0"/>
      </c:catAx>
      <c:valAx>
        <c:axId val="109309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307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067408240636588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11/9 8:00 AM</c:v>
              </c:pt>
              <c:pt idx="1">
                <c:v>11/9 8:30 AM</c:v>
              </c:pt>
              <c:pt idx="2">
                <c:v>11/9 9:00 AM</c:v>
              </c:pt>
              <c:pt idx="3">
                <c:v>11/9 9:30 AM</c:v>
              </c:pt>
              <c:pt idx="4">
                <c:v>11/9 10:00 AM</c:v>
              </c:pt>
              <c:pt idx="5">
                <c:v>11/9 10:30 AM</c:v>
              </c:pt>
              <c:pt idx="6">
                <c:v>11/9 11:00 AM</c:v>
              </c:pt>
              <c:pt idx="7">
                <c:v>11/9 11:30 AM</c:v>
              </c:pt>
              <c:pt idx="8">
                <c:v>11/9 12:00 PM</c:v>
              </c:pt>
              <c:pt idx="9">
                <c:v>11/9 12:30 PM</c:v>
              </c:pt>
              <c:pt idx="10">
                <c:v>11/9 1:00 PM</c:v>
              </c:pt>
              <c:pt idx="11">
                <c:v>11/9 1:30 PM</c:v>
              </c:pt>
              <c:pt idx="12">
                <c:v>11/9 2:00 PM</c:v>
              </c:pt>
              <c:pt idx="13">
                <c:v>11/9 2:30 PM</c:v>
              </c:pt>
              <c:pt idx="14">
                <c:v>11/9 3:00 PM</c:v>
              </c:pt>
              <c:pt idx="15">
                <c:v>11/9 3:30 PM</c:v>
              </c:pt>
              <c:pt idx="16">
                <c:v>11/9 4:00 PM</c:v>
              </c:pt>
              <c:pt idx="17">
                <c:v>11/9 4:30 PM</c:v>
              </c:pt>
              <c:pt idx="18">
                <c:v>11/9 5:00 PM</c:v>
              </c:pt>
              <c:pt idx="19">
                <c:v>11/9 5:30 PM</c:v>
              </c:pt>
              <c:pt idx="20">
                <c:v>11/9 6:00 PM</c:v>
              </c:pt>
              <c:pt idx="21">
                <c:v>11/9 6:30 PM</c:v>
              </c:pt>
              <c:pt idx="22">
                <c:v>11/9 7:00 PM</c:v>
              </c:pt>
              <c:pt idx="23">
                <c:v>11/9 7:30 PM</c:v>
              </c:pt>
            </c:strLit>
          </c:cat>
          <c:val>
            <c:numLit>
              <c:formatCode>General</c:formatCode>
              <c:ptCount val="24"/>
              <c:pt idx="0">
                <c:v>17</c:v>
              </c:pt>
              <c:pt idx="1">
                <c:v>24</c:v>
              </c:pt>
              <c:pt idx="2">
                <c:v>51</c:v>
              </c:pt>
              <c:pt idx="3">
                <c:v>49</c:v>
              </c:pt>
              <c:pt idx="4">
                <c:v>46</c:v>
              </c:pt>
              <c:pt idx="5">
                <c:v>61</c:v>
              </c:pt>
              <c:pt idx="6">
                <c:v>58</c:v>
              </c:pt>
              <c:pt idx="7">
                <c:v>41</c:v>
              </c:pt>
              <c:pt idx="8">
                <c:v>54</c:v>
              </c:pt>
              <c:pt idx="9">
                <c:v>54</c:v>
              </c:pt>
              <c:pt idx="10">
                <c:v>33</c:v>
              </c:pt>
              <c:pt idx="11">
                <c:v>46</c:v>
              </c:pt>
              <c:pt idx="12">
                <c:v>36</c:v>
              </c:pt>
              <c:pt idx="13">
                <c:v>49</c:v>
              </c:pt>
              <c:pt idx="14">
                <c:v>50</c:v>
              </c:pt>
              <c:pt idx="15">
                <c:v>57</c:v>
              </c:pt>
              <c:pt idx="16">
                <c:v>39</c:v>
              </c:pt>
              <c:pt idx="17">
                <c:v>53</c:v>
              </c:pt>
              <c:pt idx="18">
                <c:v>21</c:v>
              </c:pt>
              <c:pt idx="19">
                <c:v>19</c:v>
              </c:pt>
              <c:pt idx="20">
                <c:v>16</c:v>
              </c:pt>
              <c:pt idx="21">
                <c:v>8</c:v>
              </c:pt>
              <c:pt idx="22">
                <c:v>10</c:v>
              </c:pt>
              <c:pt idx="23">
                <c:v>6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11/9 8:00 AM</c:v>
              </c:pt>
              <c:pt idx="1">
                <c:v>11/9 8:30 AM</c:v>
              </c:pt>
              <c:pt idx="2">
                <c:v>11/9 9:00 AM</c:v>
              </c:pt>
              <c:pt idx="3">
                <c:v>11/9 9:30 AM</c:v>
              </c:pt>
              <c:pt idx="4">
                <c:v>11/9 10:00 AM</c:v>
              </c:pt>
              <c:pt idx="5">
                <c:v>11/9 10:30 AM</c:v>
              </c:pt>
              <c:pt idx="6">
                <c:v>11/9 11:00 AM</c:v>
              </c:pt>
              <c:pt idx="7">
                <c:v>11/9 11:30 AM</c:v>
              </c:pt>
              <c:pt idx="8">
                <c:v>11/9 12:00 PM</c:v>
              </c:pt>
              <c:pt idx="9">
                <c:v>11/9 12:30 PM</c:v>
              </c:pt>
              <c:pt idx="10">
                <c:v>11/9 1:00 PM</c:v>
              </c:pt>
              <c:pt idx="11">
                <c:v>11/9 1:30 PM</c:v>
              </c:pt>
              <c:pt idx="12">
                <c:v>11/9 2:00 PM</c:v>
              </c:pt>
              <c:pt idx="13">
                <c:v>11/9 2:30 PM</c:v>
              </c:pt>
              <c:pt idx="14">
                <c:v>11/9 3:00 PM</c:v>
              </c:pt>
              <c:pt idx="15">
                <c:v>11/9 3:30 PM</c:v>
              </c:pt>
              <c:pt idx="16">
                <c:v>11/9 4:00 PM</c:v>
              </c:pt>
              <c:pt idx="17">
                <c:v>11/9 4:30 PM</c:v>
              </c:pt>
              <c:pt idx="18">
                <c:v>11/9 5:00 PM</c:v>
              </c:pt>
              <c:pt idx="19">
                <c:v>11/9 5:30 PM</c:v>
              </c:pt>
              <c:pt idx="20">
                <c:v>11/9 6:00 PM</c:v>
              </c:pt>
              <c:pt idx="21">
                <c:v>11/9 6:30 PM</c:v>
              </c:pt>
              <c:pt idx="22">
                <c:v>11/9 7:00 PM</c:v>
              </c:pt>
              <c:pt idx="23">
                <c:v>11/9 7:30 PM</c:v>
              </c:pt>
            </c:strLit>
          </c:cat>
          <c:val>
            <c:numLit>
              <c:formatCode>General</c:formatCode>
              <c:ptCount val="24"/>
              <c:pt idx="0">
                <c:v>15</c:v>
              </c:pt>
              <c:pt idx="1">
                <c:v>24</c:v>
              </c:pt>
              <c:pt idx="2">
                <c:v>37</c:v>
              </c:pt>
              <c:pt idx="3">
                <c:v>47</c:v>
              </c:pt>
              <c:pt idx="4">
                <c:v>41</c:v>
              </c:pt>
              <c:pt idx="5">
                <c:v>53</c:v>
              </c:pt>
              <c:pt idx="6">
                <c:v>44</c:v>
              </c:pt>
              <c:pt idx="7">
                <c:v>46</c:v>
              </c:pt>
              <c:pt idx="8">
                <c:v>53</c:v>
              </c:pt>
              <c:pt idx="9">
                <c:v>51</c:v>
              </c:pt>
              <c:pt idx="10">
                <c:v>33</c:v>
              </c:pt>
              <c:pt idx="11">
                <c:v>45</c:v>
              </c:pt>
              <c:pt idx="12">
                <c:v>34</c:v>
              </c:pt>
              <c:pt idx="13">
                <c:v>46</c:v>
              </c:pt>
              <c:pt idx="14">
                <c:v>48</c:v>
              </c:pt>
              <c:pt idx="15">
                <c:v>54</c:v>
              </c:pt>
              <c:pt idx="16">
                <c:v>40</c:v>
              </c:pt>
              <c:pt idx="17">
                <c:v>45</c:v>
              </c:pt>
              <c:pt idx="18">
                <c:v>25</c:v>
              </c:pt>
              <c:pt idx="19">
                <c:v>19</c:v>
              </c:pt>
              <c:pt idx="20">
                <c:v>15</c:v>
              </c:pt>
              <c:pt idx="21">
                <c:v>7</c:v>
              </c:pt>
              <c:pt idx="22">
                <c:v>10</c:v>
              </c:pt>
              <c:pt idx="23">
                <c:v>6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694720"/>
        <c:axId val="43705856"/>
      </c:barChart>
      <c:catAx>
        <c:axId val="43694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3705856"/>
        <c:crosses val="autoZero"/>
        <c:auto val="0"/>
        <c:lblAlgn val="ctr"/>
        <c:lblOffset val="100"/>
        <c:noMultiLvlLbl val="0"/>
      </c:catAx>
      <c:valAx>
        <c:axId val="43705856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3694720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819480898221059"/>
          <c:y val="0.42075333298569467"/>
          <c:w val="0.10122318043577887"/>
          <c:h val="0.36599885279240757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9,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11/10/2015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11/10/2015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11/9/2015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3390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00:11:13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00:13:56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00:07:51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9,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6:00pm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65329"/>
              </p:ext>
            </p:extLst>
          </p:nvPr>
        </p:nvGraphicFramePr>
        <p:xfrm>
          <a:off x="20955" y="3581400"/>
          <a:ext cx="8991600" cy="2853690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00:00:02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00:00:51)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00:00:53)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(898)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(838)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(9)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(51)= 898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(381)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were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BROKER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(5).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48047"/>
              </p:ext>
            </p:extLst>
          </p:nvPr>
        </p:nvGraphicFramePr>
        <p:xfrm>
          <a:off x="76200" y="838200"/>
          <a:ext cx="8839200" cy="2438398"/>
        </p:xfrm>
        <a:graphic>
          <a:graphicData uri="http://schemas.openxmlformats.org/drawingml/2006/table">
            <a:tbl>
              <a:tblPr/>
              <a:tblGrid>
                <a:gridCol w="2044265"/>
                <a:gridCol w="1689535"/>
                <a:gridCol w="1066800"/>
                <a:gridCol w="1065414"/>
                <a:gridCol w="1070347"/>
                <a:gridCol w="835707"/>
                <a:gridCol w="1067132"/>
              </a:tblGrid>
              <a:tr h="433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Offered</a:t>
                      </a:r>
                      <a:endParaRPr lang="en-US" sz="1000" b="0" i="0" u="none" strike="noStrike" dirty="0">
                        <a:effectLst/>
                        <a:latin typeface="Tahoma"/>
                      </a:endParaRP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00:00:49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381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365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00:11:18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HBX-1095-QUEUE (807)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00:01:39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00:08:11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00:00:51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00:08:51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00:00:57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00:03:32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00:01:02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60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52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00:15:00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00:00:35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74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00:12:23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00:00:46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23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00:09:50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00:00:56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329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309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00:10:27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00:00:51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898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838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51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00:11:12</a:t>
                      </a:r>
                    </a:p>
                  </a:txBody>
                  <a:tcPr marL="8984" marR="8984" marT="8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931336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11/9/2015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29460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39728"/>
              </p:ext>
            </p:extLst>
          </p:nvPr>
        </p:nvGraphicFramePr>
        <p:xfrm>
          <a:off x="152400" y="823508"/>
          <a:ext cx="8839200" cy="397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11/9/2015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24404"/>
              </p:ext>
            </p:extLst>
          </p:nvPr>
        </p:nvGraphicFramePr>
        <p:xfrm>
          <a:off x="152400" y="914400"/>
          <a:ext cx="8763003" cy="5334007"/>
        </p:xfrm>
        <a:graphic>
          <a:graphicData uri="http://schemas.openxmlformats.org/drawingml/2006/table">
            <a:tbl>
              <a:tblPr/>
              <a:tblGrid>
                <a:gridCol w="1091402"/>
                <a:gridCol w="1091402"/>
                <a:gridCol w="1091402"/>
                <a:gridCol w="1091402"/>
                <a:gridCol w="879479"/>
                <a:gridCol w="879479"/>
                <a:gridCol w="879479"/>
                <a:gridCol w="879479"/>
                <a:gridCol w="879479"/>
              </a:tblGrid>
              <a:tr h="386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Received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Answered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8:00 AM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00:02:00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00:08:14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8:30 AM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00:09:39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9:00 AM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00:01:24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00:04:11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9:30 AM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00:05:56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00:10:44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10:00 AM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00:01:26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00:04:19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00:12:15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10:30 AM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00:04:40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00:08:04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11:00 AM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00:03:00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00:07:51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00:12:04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11:30 AM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00:05:51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12:00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00:09:10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12:30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00:01:32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00:11:03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1:00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1:30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00:10:53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2:00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00:09:20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2:30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00:01:27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3:00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00:10:48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3:30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00:00:32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00:02:34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4:00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00:01:31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00:03:38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00:11:42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4:30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00:02:37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00:12:48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5:00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00:03:39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00:12:17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5:30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00:09:50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6:00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6:30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00:10:56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7:00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00:09:08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11/9 7:30 PM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00:06:42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00:07:51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00:11:13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898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838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6%</a:t>
                      </a:r>
                    </a:p>
                  </a:txBody>
                  <a:tcPr marL="7463" marR="7463" marT="7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11/9/2015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1097"/>
              </p:ext>
            </p:extLst>
          </p:nvPr>
        </p:nvGraphicFramePr>
        <p:xfrm>
          <a:off x="152397" y="838200"/>
          <a:ext cx="8458202" cy="5562606"/>
        </p:xfrm>
        <a:graphic>
          <a:graphicData uri="http://schemas.openxmlformats.org/drawingml/2006/table">
            <a:tbl>
              <a:tblPr/>
              <a:tblGrid>
                <a:gridCol w="2865188"/>
                <a:gridCol w="932169"/>
                <a:gridCol w="932169"/>
                <a:gridCol w="932169"/>
                <a:gridCol w="932169"/>
                <a:gridCol w="932169"/>
                <a:gridCol w="932169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11/6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11/7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11/8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11/9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64185</TotalTime>
  <Words>1160</Words>
  <Application>Microsoft Office PowerPoint</Application>
  <PresentationFormat>On-screen Show (4:3)</PresentationFormat>
  <Paragraphs>525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9,  2015   (Date of report: 11/10/2015)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3103</cp:revision>
  <cp:lastPrinted>2015-11-04T20:15:07Z</cp:lastPrinted>
  <dcterms:created xsi:type="dcterms:W3CDTF">2013-10-04T16:56:33Z</dcterms:created>
  <dcterms:modified xsi:type="dcterms:W3CDTF">2015-11-10T19:29:01Z</dcterms:modified>
</cp:coreProperties>
</file>