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1" r:id="rId4"/>
    <p:sldId id="260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36"/>
    <p:restoredTop sz="96197"/>
  </p:normalViewPr>
  <p:slideViewPr>
    <p:cSldViewPr snapToGrid="0" snapToObjects="1">
      <p:cViewPr varScale="1">
        <p:scale>
          <a:sx n="73" d="100"/>
          <a:sy n="73" d="100"/>
        </p:scale>
        <p:origin x="2520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2EE3-53D9-E840-9D1C-074AFCAF9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A457-1348-3A43-8066-56683EDB6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D1FC4-DF07-DA43-88E2-F895BA9A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22/8/23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4154B-6AF2-3F48-8748-21BA3FBE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4BE5-F6B4-1746-AFDA-0A4E35F0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551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A55C-73E0-954B-A2BF-F28E2D5B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2E3F5-6D44-1C4A-878E-7CAADBFE4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746C7-4FCE-A845-881A-3DA9D610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22/8/23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C291-7812-524A-B0F7-F6AE7C31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5B123-8708-3F45-A027-8AD83551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8806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8036A-00B1-E642-B40C-115C009B6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458FF-4BF8-AA44-94FE-96F237542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49631-6842-E640-B381-B5AC6627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22/8/23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53608-A4C3-4F41-BBED-F2B9A7DF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AFBA3-0E6B-3340-A19F-428203EC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238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6B8C-460B-3643-87B6-C4AD9547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CA8A-65D3-C144-9EA3-515E3E66A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2416-08C4-1748-9B09-CFBA3748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22/8/23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E3F6E-19D5-3B49-8888-94A45A87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4B3D2-6034-FF4E-A6BA-FAC94444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586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EEA7-5DF5-2743-B2E3-B102893F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B2244-D952-4F42-9AEA-F99632D0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243E-E7DE-8047-9B22-2F878F6F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22/8/23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9A3A-F356-4B4C-BD25-4F325372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48089-9B7D-E94A-B95E-54D264F3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70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AF2E-A789-5349-B8F0-5D8739CE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0FAD-047B-1F47-96D5-B6D02DBD0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01E39-A4D8-9B44-BC89-5EDFF0C09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EDCCC-5229-4A41-AEDF-85032CE9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22/8/23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5AEBF-2F92-3D4E-8826-DA36BAB4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4342F-762D-5C4A-B301-2AAD005E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96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1140-0535-EA43-866C-66D7AC84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26B28-414E-604D-837B-09B4A7FA6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A2132-668A-8A4B-A6C5-FF2D7E75B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9C298-CE14-3548-B512-DE0128D79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30B4B-6A8A-8A42-857E-9973CEAB2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B6BBE-DB00-B743-A37F-E11EF2A2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22/8/23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16D5D-1B74-A24B-B0F1-5C84EA07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369D6-70ED-4943-A4A4-273445B2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80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CDFD-92F7-C246-84A2-C23F3236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65257-5279-9E48-82F2-5444B1B3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22/8/23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A9E10-123E-BC41-B76D-75E68CA4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FF9B2-83FE-B14C-991D-36987256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708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37259-E553-7945-B033-2CA1B59E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22/8/23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B0669-7E61-7B45-8972-D7B6D7AD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C11CF-48F6-CB4F-8453-019B4194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538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6CA7-62F8-0F41-B358-F3CC05FD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AA36-DA4D-184A-8B24-AC18132DB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3914D-CE7C-8145-8AEB-A31AC3765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3B323-2416-0540-A581-C84A742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22/8/23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24186-9730-B64F-846A-B5952557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A3E49-06CE-A34F-8D29-269AB074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467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5F3-9F7E-6942-B937-6EB97DEE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663CA-6256-2048-BDF7-C2F1CE8AF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F7834-C5C8-2D40-91E4-C97751AF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D70C2-39C8-2B46-BB49-5ECE3996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22/8/23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75BBD-7AB6-7B4F-9BCA-88E1679F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134F4-8D68-3A40-99BF-A2078674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2225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2DB04-84DF-A94B-8DBA-D04ED92D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2D128-E129-9542-8751-6CF5BE2CD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202D-BFDE-2F45-B1A3-1FCF74844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3740E-7E65-D04E-BE60-E30C54C17C18}" type="datetimeFigureOut">
              <a:rPr lang="es-ES_tradnl" smtClean="0"/>
              <a:t>22/8/23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496D2-E03C-D643-9901-67CB9FFBE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936F-B4B5-FA45-A715-E3BCBC1AA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2580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2F4460-DCEA-404D-A3A3-50841C527AE8}"/>
              </a:ext>
            </a:extLst>
          </p:cNvPr>
          <p:cNvSpPr txBox="1"/>
          <p:nvPr/>
        </p:nvSpPr>
        <p:spPr>
          <a:xfrm>
            <a:off x="1562428" y="2767280"/>
            <a:ext cx="7074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dirty="0">
                <a:solidFill>
                  <a:schemeClr val="accent2"/>
                </a:solidFill>
                <a:latin typeface="Trebuchet MS" panose="020B0703020202090204" pitchFamily="34" charset="0"/>
              </a:rPr>
              <a:t>Trabajo en Clases 02: </a:t>
            </a:r>
          </a:p>
          <a:p>
            <a:r>
              <a:rPr lang="es-ES_tradnl" sz="4000" dirty="0">
                <a:latin typeface="Trebuchet MS" panose="020B0703020202090204" pitchFamily="34" charset="0"/>
              </a:rPr>
              <a:t>Segmentación de Frutos </a:t>
            </a:r>
            <a:r>
              <a:rPr lang="es-ES_tradnl" sz="4000" dirty="0">
                <a:solidFill>
                  <a:srgbClr val="FF0000"/>
                </a:solidFill>
                <a:latin typeface="Trebuchet MS" panose="020B0703020202090204" pitchFamily="34" charset="0"/>
              </a:rPr>
              <a:t>Rojos</a:t>
            </a:r>
          </a:p>
        </p:txBody>
      </p:sp>
    </p:spTree>
    <p:extLst>
      <p:ext uri="{BB962C8B-B14F-4D97-AF65-F5344CB8AC3E}">
        <p14:creationId xmlns:p14="http://schemas.microsoft.com/office/powerpoint/2010/main" val="62519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7A84D1D-3E28-0040-B4DD-56924B071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77800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206636-0E4E-6943-8F9A-B343A7C6018B}"/>
              </a:ext>
            </a:extLst>
          </p:cNvPr>
          <p:cNvSpPr/>
          <p:nvPr/>
        </p:nvSpPr>
        <p:spPr>
          <a:xfrm>
            <a:off x="298279" y="301438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Imagen Original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4879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439196A-786E-434B-9C96-87911DAA3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0"/>
            <a:ext cx="12192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5264A7-4B56-AC4D-BB9C-E92D9E3188A1}"/>
              </a:ext>
            </a:extLst>
          </p:cNvPr>
          <p:cNvSpPr/>
          <p:nvPr/>
        </p:nvSpPr>
        <p:spPr>
          <a:xfrm>
            <a:off x="298279" y="301438"/>
            <a:ext cx="146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Canales RGB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347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3A30777-DFEF-5942-80FA-767FE90A1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0"/>
            <a:ext cx="12192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E0ACFA-10AC-8B43-8B41-302A0F1B7F13}"/>
              </a:ext>
            </a:extLst>
          </p:cNvPr>
          <p:cNvSpPr/>
          <p:nvPr/>
        </p:nvSpPr>
        <p:spPr>
          <a:xfrm>
            <a:off x="298279" y="301438"/>
            <a:ext cx="4772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Segmentación por umbral por canal de color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4718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345FF04-C844-8443-B770-EFD29935C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77800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4C7776-BDE1-FC4C-8CB5-E87619BAEAE6}"/>
              </a:ext>
            </a:extLst>
          </p:cNvPr>
          <p:cNvSpPr/>
          <p:nvPr/>
        </p:nvSpPr>
        <p:spPr>
          <a:xfrm>
            <a:off x="298279" y="30143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Imagen Segmentada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4162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E2B1D0C-2560-DA45-895F-3085D4BD3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77800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FC77B7-8404-424C-A2A7-AB988866D34C}"/>
              </a:ext>
            </a:extLst>
          </p:cNvPr>
          <p:cNvSpPr/>
          <p:nvPr/>
        </p:nvSpPr>
        <p:spPr>
          <a:xfrm>
            <a:off x="298279" y="301438"/>
            <a:ext cx="947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Relleno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9187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16B1936-C97F-C249-B123-A6342B437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77800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EC8465-CEA5-614A-9ED9-FCB673C301AF}"/>
              </a:ext>
            </a:extLst>
          </p:cNvPr>
          <p:cNvSpPr/>
          <p:nvPr/>
        </p:nvSpPr>
        <p:spPr>
          <a:xfrm>
            <a:off x="298279" y="301438"/>
            <a:ext cx="947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Relleno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9159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590218-95CF-E847-B90D-C46C0910C105}"/>
              </a:ext>
            </a:extLst>
          </p:cNvPr>
          <p:cNvSpPr/>
          <p:nvPr/>
        </p:nvSpPr>
        <p:spPr>
          <a:xfrm>
            <a:off x="298279" y="301438"/>
            <a:ext cx="1517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Visualización</a:t>
            </a:r>
            <a:endParaRPr lang="es-ES_trad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FF8A4A-BD23-0AA8-0E74-CEFA1E6B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77800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8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25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4</cp:revision>
  <dcterms:created xsi:type="dcterms:W3CDTF">2021-08-26T15:19:14Z</dcterms:created>
  <dcterms:modified xsi:type="dcterms:W3CDTF">2023-08-22T16:18:35Z</dcterms:modified>
</cp:coreProperties>
</file>