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38"/>
  </p:normalViewPr>
  <p:slideViewPr>
    <p:cSldViewPr snapToGrid="0" snapToObjects="1">
      <p:cViewPr varScale="1">
        <p:scale>
          <a:sx n="77" d="100"/>
          <a:sy n="77" d="100"/>
        </p:scale>
        <p:origin x="8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3FF5-F809-CF45-AC03-0A594E70113F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36FA-B5EF-4042-8534-194E934F3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3FF5-F809-CF45-AC03-0A594E70113F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36FA-B5EF-4042-8534-194E934F3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3FF5-F809-CF45-AC03-0A594E70113F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36FA-B5EF-4042-8534-194E934F3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3FF5-F809-CF45-AC03-0A594E70113F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36FA-B5EF-4042-8534-194E934F3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3FF5-F809-CF45-AC03-0A594E70113F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36FA-B5EF-4042-8534-194E934F32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3FF5-F809-CF45-AC03-0A594E70113F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36FA-B5EF-4042-8534-194E934F3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3FF5-F809-CF45-AC03-0A594E70113F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36FA-B5EF-4042-8534-194E934F3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3FF5-F809-CF45-AC03-0A594E70113F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36FA-B5EF-4042-8534-194E934F3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3FF5-F809-CF45-AC03-0A594E70113F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36FA-B5EF-4042-8534-194E934F3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3FF5-F809-CF45-AC03-0A594E70113F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36FA-B5EF-4042-8534-194E934F3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3FF5-F809-CF45-AC03-0A594E70113F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36FA-B5EF-4042-8534-194E934F3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A0AA3FF5-F809-CF45-AC03-0A594E70113F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7EE936FA-B5EF-4042-8534-194E934F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71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httpatomoreillycomsourceoreillyimages1156537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9" y="0"/>
            <a:ext cx="8383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47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httpatomoreillycomsourceoreillyimages1156563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0"/>
            <a:ext cx="9144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3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httpatomoreillycomsourceoreillyimages1156565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3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httpatomoreillycomsourceoreillyimages1156567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75" y="0"/>
            <a:ext cx="8262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82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httpatomoreillycomsourceoreillyimages1156569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8" y="0"/>
            <a:ext cx="8508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0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httpatomoreillycomsourceoreillyimages1156571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0" y="0"/>
            <a:ext cx="8976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54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httpatomoreillycomsourceoreillyimages1156573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156"/>
            <a:ext cx="9144000" cy="66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22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httpatomoreillycomsourceoreillyimages1156575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9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httpatomoreillycomsourceoreillyimages1156577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156"/>
            <a:ext cx="9144000" cy="66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8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httpatomoreillycomsourceoreillyimages1156579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68"/>
            <a:ext cx="9144000" cy="66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34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httpatomoreillycomsourceoreillyimages1156581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7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-springbo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54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httpatomoreillycomsourceoreillyimages1156583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7" y="0"/>
            <a:ext cx="9011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04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httpatomoreillycomsourceoreillyimages1156585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5" y="0"/>
            <a:ext cx="8529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92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httpatomoreillycomsourceoreillyimages1156587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406"/>
            <a:ext cx="9144000" cy="578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02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httpatomoreillycomsourceoreillyimages1156589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0" y="0"/>
            <a:ext cx="8976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75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httpatomoreillycomsourceoreillyimages1156591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"/>
            <a:ext cx="914400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63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httpatomoreillycomsourceoreillyimages1156593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"/>
            <a:ext cx="9144000" cy="651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97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httpatomoreillycomsourceoreillyimages1156595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5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httpatomoreillycomsourceoreillyimages1156597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156"/>
            <a:ext cx="9144000" cy="66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98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httpatomoreillycomsourceoreillyimages1156599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5" y="0"/>
            <a:ext cx="8529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78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httpatomoreillycomsourceoreillyimages1156603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33" y="0"/>
            <a:ext cx="8002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0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springboard_pp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600200"/>
            <a:ext cx="2438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69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httpatomoreillycomsourceoreillyimages1156605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5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httpatomoreillycomsourceoreillyimages1156609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91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httpatomoreillycomsourceoreillyimages1156611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33" y="0"/>
            <a:ext cx="8002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62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4httpatomoreillycomsourceoreillyimages1156613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728"/>
            <a:ext cx="9144000" cy="663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38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5google-mobile-slide-navigation-1349960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" y="0"/>
            <a:ext cx="7825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91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6nativeiOS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381000"/>
            <a:ext cx="406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66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7SiteNavig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57" y="0"/>
            <a:ext cx="4354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54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10-29 at 3.19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7" y="648394"/>
            <a:ext cx="9114543" cy="557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6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httpatomoreillycomsourceoreillyimages1156549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76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9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httpatomoreillycomsourceoreillyimages1156551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156"/>
            <a:ext cx="9144000" cy="66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1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httpatomoreillycomsourceoreillyimages1156553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156"/>
            <a:ext cx="9144000" cy="66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9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httpatomoreillycomsourceoreillyimages1156555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156"/>
            <a:ext cx="9144000" cy="66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7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httpatomoreillycomsourceoreillyimages1156557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09" y="0"/>
            <a:ext cx="8725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2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httpatomoreillycomsourceoreillyimages1156561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09" y="0"/>
            <a:ext cx="8725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8092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13</TotalTime>
  <Words>0</Words>
  <Application>Microsoft Macintosh PowerPoint</Application>
  <PresentationFormat>On-screen Show (4:3)</PresentationFormat>
  <Paragraphs>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AB Tech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Microsoft Office User</cp:lastModifiedBy>
  <cp:revision>3</cp:revision>
  <dcterms:created xsi:type="dcterms:W3CDTF">2014-10-29T19:08:17Z</dcterms:created>
  <dcterms:modified xsi:type="dcterms:W3CDTF">2017-10-23T15:18:06Z</dcterms:modified>
</cp:coreProperties>
</file>