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sHs1+/M/4ILodr6rG3T1UQ9Fi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customschemas.google.com/relationships/presentationmetadata" Target="meta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Software Architecture &amp; Design</a:t>
            </a:r>
            <a:br>
              <a:rPr lang="en-US"/>
            </a:br>
            <a:r>
              <a:rPr lang="en-US" sz="3100" b="1"/>
              <a:t>Lecture 01: WHAT IS SOFTWARE ARCHITECTURE?</a:t>
            </a:r>
            <a:endParaRPr b="1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Sarmistha Sarna Gomasta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What Can We Tell from This Picture?</a:t>
            </a:r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The system consists of many elements?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The elements interact with each other over various networks?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Some of the elements represent layers and their relationships to one another?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The applications involved and the elements they comprise?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The system has multiple tiers?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The data, control, and communication mechanisms that are used?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Does This Picture Omit? – 1</a:t>
            </a:r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is the nature of the elements?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>
                <a:solidFill>
                  <a:srgbClr val="002060"/>
                </a:solidFill>
              </a:rPr>
              <a:t>What is the significance of their separation?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>
                <a:solidFill>
                  <a:srgbClr val="002060"/>
                </a:solidFill>
              </a:rPr>
              <a:t>Do they exist at runtime?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>
                <a:solidFill>
                  <a:srgbClr val="002060"/>
                </a:solidFill>
              </a:rPr>
              <a:t>Do they run at separate times?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>
                <a:solidFill>
                  <a:srgbClr val="002060"/>
                </a:solidFill>
              </a:rPr>
              <a:t>Are they processes, programs, or hardware?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>
                <a:solidFill>
                  <a:srgbClr val="002060"/>
                </a:solidFill>
              </a:rPr>
              <a:t>Are they objects, tasks, functions, or processes?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>
                <a:solidFill>
                  <a:srgbClr val="002060"/>
                </a:solidFill>
              </a:rPr>
              <a:t>Are they distributed programs or systems?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are the responsibilities of the elements?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>
                <a:solidFill>
                  <a:srgbClr val="002060"/>
                </a:solidFill>
              </a:rPr>
              <a:t>What do they do?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>
                <a:solidFill>
                  <a:srgbClr val="002060"/>
                </a:solidFill>
              </a:rPr>
              <a:t>What functions do they provide in the context of the system?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Does This Picture Omit? – 2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is the significance of the connections between the elements?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 the elements</a:t>
            </a:r>
            <a:endParaRPr/>
          </a:p>
          <a:p>
            <a:pPr marL="742950" lvl="1" indent="-285750" algn="l" rtl="0">
              <a:spcBef>
                <a:spcPts val="406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 sz="2900">
                <a:solidFill>
                  <a:srgbClr val="002060"/>
                </a:solidFill>
              </a:rPr>
              <a:t>communicate with each other?</a:t>
            </a:r>
            <a:endParaRPr/>
          </a:p>
          <a:p>
            <a:pPr marL="742950" lvl="1" indent="-285750" algn="l" rtl="0">
              <a:spcBef>
                <a:spcPts val="406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 sz="2900">
                <a:solidFill>
                  <a:srgbClr val="002060"/>
                </a:solidFill>
              </a:rPr>
              <a:t>control each other?</a:t>
            </a:r>
            <a:endParaRPr/>
          </a:p>
          <a:p>
            <a:pPr marL="742950" lvl="1" indent="-285750" algn="l" rtl="0">
              <a:spcBef>
                <a:spcPts val="406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 sz="2900">
                <a:solidFill>
                  <a:srgbClr val="002060"/>
                </a:solidFill>
              </a:rPr>
              <a:t>send data to each other?</a:t>
            </a:r>
            <a:endParaRPr/>
          </a:p>
          <a:p>
            <a:pPr marL="742950" lvl="1" indent="-285750" algn="l" rtl="0">
              <a:spcBef>
                <a:spcPts val="406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 sz="2900">
                <a:solidFill>
                  <a:srgbClr val="002060"/>
                </a:solidFill>
              </a:rPr>
              <a:t>use each other?</a:t>
            </a:r>
            <a:endParaRPr/>
          </a:p>
          <a:p>
            <a:pPr marL="742950" lvl="1" indent="-285750" algn="l" rtl="0">
              <a:spcBef>
                <a:spcPts val="406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 sz="2900">
                <a:solidFill>
                  <a:srgbClr val="002060"/>
                </a:solidFill>
              </a:rPr>
              <a:t>invoke each other?</a:t>
            </a:r>
            <a:endParaRPr/>
          </a:p>
          <a:p>
            <a:pPr marL="742950" lvl="1" indent="-285750" algn="l" rtl="0">
              <a:spcBef>
                <a:spcPts val="406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 sz="2900">
                <a:solidFill>
                  <a:srgbClr val="002060"/>
                </a:solidFill>
              </a:rPr>
              <a:t>synchronize with each other?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is the significance of how the elements are positioned on the diagram?</a:t>
            </a:r>
            <a:endParaRPr/>
          </a:p>
          <a:p>
            <a:pPr marL="742950" lvl="1" indent="-285750" algn="l" rtl="0">
              <a:spcBef>
                <a:spcPts val="406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–"/>
            </a:pPr>
            <a:r>
              <a:rPr lang="en-US" sz="2900">
                <a:solidFill>
                  <a:srgbClr val="002060"/>
                </a:solidFill>
              </a:rPr>
              <a:t>For example, does Shop Kwik use, call, control, and/or contain Personalization Services, Reporting Services, and Order Management Services?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Software Architecture?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“The software architecture of a system is the set of structures needed to reason about the system, which comprise software elements, relations among them, and properties of both.”</a:t>
            </a:r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838200" y="5638800"/>
            <a:ext cx="7848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Bass, L.; Clements, P. &amp; Kazman, R. Software Architecture in Practice, Third Edition.Boston, MA: Addison-Wesley, 2012.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 Objective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familiar with the term “</a:t>
            </a:r>
            <a:r>
              <a:rPr lang="en-US" sz="2800" b="1">
                <a:solidFill>
                  <a:srgbClr val="000000"/>
                </a:solidFill>
              </a:rPr>
              <a:t>Software Architecture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 Outcomes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After this lesson, students will understand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what the term software architecture means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Your Thoughts?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Apply your experience and background to define the following: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architecture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System architecture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Software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Enterprise Architectures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Enterprise architecture is a term commonly used in business today, but what does it really mean?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Enterprise architecture is a means for describing business structures and the processes that connect them.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</a:pPr>
            <a:r>
              <a:rPr lang="en-US" sz="2000">
                <a:solidFill>
                  <a:srgbClr val="002060"/>
                </a:solidFill>
              </a:rPr>
              <a:t>It describes the flow of information and activities between various groups within the enterprise that accomplish some overall business activity.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</a:pPr>
            <a:r>
              <a:rPr lang="en-US" sz="2000">
                <a:solidFill>
                  <a:srgbClr val="002060"/>
                </a:solidFill>
              </a:rPr>
              <a:t>Enterprise architectures may or may not be supported by computer systems.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</a:pPr>
            <a:r>
              <a:rPr lang="en-US" sz="2000">
                <a:solidFill>
                  <a:srgbClr val="002060"/>
                </a:solidFill>
              </a:rPr>
              <a:t>Software and its design are not typically addressed explicitly in an enterprise architecture.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system architecture is a means for describing the elements and interactions of a complete system including its hardware and software elements.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System architecture is concerned with the elements of the system and their contribution toward the system’s goal but not with their substructure.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Where Does Software Architecture Fit?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Enterprise architecture and system architecture provide an environment in which software lives.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>
                <a:solidFill>
                  <a:srgbClr val="002060"/>
                </a:solidFill>
              </a:rPr>
              <a:t>Both provide requirements and constraints to which software architecture must adhere.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>
                <a:solidFill>
                  <a:srgbClr val="002060"/>
                </a:solidFill>
              </a:rPr>
              <a:t>Elements of both are likely to contain software architecture.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Typical Software Architecture – 1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software architecture is often depicted using an ad hoc box-and-line drawing of the system that is intended to solve the problems articulated by the specification.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>
                <a:solidFill>
                  <a:srgbClr val="002060"/>
                </a:solidFill>
              </a:rPr>
              <a:t>Boxes show elements or “parts” of the system.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</a:pPr>
            <a:r>
              <a:rPr lang="en-US">
                <a:solidFill>
                  <a:srgbClr val="002060"/>
                </a:solidFill>
              </a:rPr>
              <a:t>Lines show relationships among the parts.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Typical Software Architecture – 2</a:t>
            </a:r>
            <a:endParaRPr/>
          </a:p>
        </p:txBody>
      </p:sp>
      <p:pic>
        <p:nvPicPr>
          <p:cNvPr id="139" name="Google Shape;139;p9" descr="web-ejb-ea-templat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447800"/>
            <a:ext cx="7239000" cy="4691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Software Architecture &amp; Design Lecture 01: WHAT IS SOFTWARE ARCHITECTURE?</vt:lpstr>
      <vt:lpstr>Lesson Objective</vt:lpstr>
      <vt:lpstr>Lesson Outcomes</vt:lpstr>
      <vt:lpstr>What Are Your Thoughts?</vt:lpstr>
      <vt:lpstr>Enterprise Architectures</vt:lpstr>
      <vt:lpstr>System Architecture</vt:lpstr>
      <vt:lpstr>Where Does Software Architecture Fit?</vt:lpstr>
      <vt:lpstr>Typical Software Architecture – 1</vt:lpstr>
      <vt:lpstr>Typical Software Architecture – 2</vt:lpstr>
      <vt:lpstr>What Can We Tell from This Picture?</vt:lpstr>
      <vt:lpstr>What Does This Picture Omit? – 1</vt:lpstr>
      <vt:lpstr>What Does This Picture Omit? – 2</vt:lpstr>
      <vt:lpstr>What is a Software Architecture?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&amp; Design Lecture 01: WHAT IS SOFTWARE ARCHITECTURE?</dc:title>
  <dc:creator>Windows User</dc:creator>
  <cp:lastModifiedBy>Unknown User</cp:lastModifiedBy>
  <cp:revision>1</cp:revision>
  <dcterms:created xsi:type="dcterms:W3CDTF">2020-05-19T08:26:11Z</dcterms:created>
  <dcterms:modified xsi:type="dcterms:W3CDTF">2023-01-31T15:42:35Z</dcterms:modified>
</cp:coreProperties>
</file>