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lCFYYhcqUb8pvVP8Qv+x3fAu/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customschemas.google.com/relationships/presentationmetadata" Target="meta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Software Architecture &amp; Design</a:t>
            </a:r>
            <a:b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Lecture 04: The 4+1 View Model of Architecture</a:t>
            </a:r>
            <a:br>
              <a:rPr lang="en-US" sz="25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933C"/>
              </a:buClr>
              <a:buSzPts val="2400"/>
              <a:buNone/>
            </a:pPr>
            <a:r>
              <a:rPr lang="en-US" sz="2400" b="0" i="0" u="none">
                <a:solidFill>
                  <a:srgbClr val="77933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>
                <a:solidFill>
                  <a:srgbClr val="77933C"/>
                </a:solidFill>
              </a:rPr>
              <a:t>armistha  Sarna  Gomasta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Physical Views</a:t>
            </a:r>
            <a:b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(Mapping the software to the Hardware)</a:t>
            </a:r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Viewer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Engineers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Non-functional req. regarding to underlying hardware (Topology, Communication)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view shows the systems execution environment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diagram – Deployment diagram.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Scenario / Use case View</a:t>
            </a:r>
            <a:b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(Putting it all together)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Viewer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users of other views and Evaluators.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consistency, validity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and illustration to show the design is complete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redundant with other views.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diagram – Use case diagrams.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Why is it called the 4 + 1 instead of just 5?</a:t>
            </a:r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case view has a special significance.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all other views are finished, its effectively redundant.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all other views would not be possible without it.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details the high levels requirements of the system.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 views detail how those requirements are realized.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omic Sans MS"/>
              <a:buNone/>
            </a:pPr>
            <a:r>
              <a:rPr lang="en-US" sz="4400" b="1" i="0" u="none">
                <a:solidFill>
                  <a:srgbClr val="4F6228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Lesson Objectives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 the 4+1 View Model of Architecture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know about different types of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Lesson Outcomes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of this lesson students will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an overview of the 4+1 View Model of Architecture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able to understand which view to use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Which Structures To Choose?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come up with a mechanism to separate the different aspects of a software system into different views of the system.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stakeholders always have different interest in a software system.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– Aspects of Systems like classes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ADMINISTRATOR – Deployment, hardware and network configuration.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points can be made for Testers, Project Managers and Customers.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200"/>
              <a:buFont typeface="Calibri"/>
              <a:buNone/>
            </a:pPr>
            <a:r>
              <a:rPr lang="en-US" sz="42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Which Structures To Choose? (cont.)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views are used to describe the system from the viewpoint of different stakeholders, such as end-users, developers and project managers.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four views of the model are: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View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View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View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View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 selected use cases or scenarios are utilized to illustrate the architecture serving as the plus one view.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The 4+1 View Model of Architecture</a:t>
            </a:r>
            <a:endParaRPr/>
          </a:p>
        </p:txBody>
      </p:sp>
      <p:pic>
        <p:nvPicPr>
          <p:cNvPr id="115" name="Google Shape;11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5437" y="1905000"/>
            <a:ext cx="8589962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381000" y="1447800"/>
            <a:ext cx="8458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developed in 1995 by Philippe Kruchten.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Logical View</a:t>
            </a:r>
            <a:b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(Object-oriented Decomposition)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Viewer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End-user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Functional requirements- What the system should provide in terms of services to its users.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view shows the components (objects) of the system as well as their interactions / relationships.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diagrams – Class, State, Object, Sequence, Communication diagrams.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Process View</a:t>
            </a:r>
            <a:b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(The process decomposition)</a:t>
            </a: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Viewer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Integrators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 - functional requirements (concurrency, performance, scalability)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view shows the processes / workflow rules of a system and how those processes communicate with each other.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diagrams – Activity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228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Development View</a:t>
            </a:r>
            <a:br>
              <a:rPr lang="en-US" sz="40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(Subsystem decomposition)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Viewer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Programmers and Software Managers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 module organization (Hierarchy of layers, software management, reuse, constraints of tools)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gives a building block view of the system. Eg: Packages Used, Execution Environments, Class Libraries and Sub systems utilized.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diagrams – Component, Package diagrams.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Software Architecture &amp; Design Lecture 04: The 4+1 View Model of Architecture </vt:lpstr>
      <vt:lpstr>Lesson Objectives</vt:lpstr>
      <vt:lpstr>Lesson Outcomes</vt:lpstr>
      <vt:lpstr>Which Structures To Choose?</vt:lpstr>
      <vt:lpstr>Which Structures To Choose? (cont.)</vt:lpstr>
      <vt:lpstr>The 4+1 View Model of Architecture</vt:lpstr>
      <vt:lpstr>Logical View (Object-oriented Decomposition)</vt:lpstr>
      <vt:lpstr>Process View (The process decomposition)</vt:lpstr>
      <vt:lpstr>Development View (Subsystem decomposition)</vt:lpstr>
      <vt:lpstr>Physical Views (Mapping the software to the Hardware)</vt:lpstr>
      <vt:lpstr>Scenario / Use case View (Putting it all together)</vt:lpstr>
      <vt:lpstr>Why is it called the 4 + 1 instead of just 5?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&amp; Design Lecture 04: The 4+1 View Model of Architecture </dc:title>
  <dc:creator>Ssh Shamma</dc:creator>
  <cp:lastModifiedBy>Unknown User</cp:lastModifiedBy>
  <cp:revision>1</cp:revision>
  <dcterms:created xsi:type="dcterms:W3CDTF">2020-05-21T09:07:08Z</dcterms:created>
  <dcterms:modified xsi:type="dcterms:W3CDTF">2023-02-06T00:57:23Z</dcterms:modified>
</cp:coreProperties>
</file>