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gw+iolql+5jd4QKOa5RRRtt2yl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73b01fd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073b01fd8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73b01fd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073b01fd8e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73b01f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073b01fd8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73b01fd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073b01fd8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73b01fd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073b01fd8e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Software Architecture &amp; Design</a:t>
            </a:r>
            <a:br>
              <a:rPr b="1" i="0" lang="en-US" sz="40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Lecture 06: Layered Architecture</a:t>
            </a:r>
            <a:br>
              <a:rPr b="1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933C"/>
              </a:buClr>
              <a:buSzPts val="2400"/>
              <a:buNone/>
            </a:pPr>
            <a:r>
              <a:rPr b="0" i="0" lang="en-US" sz="2400" u="none">
                <a:solidFill>
                  <a:srgbClr val="77933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>
                <a:solidFill>
                  <a:srgbClr val="77933C"/>
                </a:solidFill>
              </a:rPr>
              <a:t>armistha Sarna Gomasta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073b01fd8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7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73b01fd8e_0_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Layered/N-tier pattern- Usages</a:t>
            </a:r>
            <a:endParaRPr/>
          </a:p>
        </p:txBody>
      </p:sp>
      <p:sp>
        <p:nvSpPr>
          <p:cNvPr id="148" name="Google Shape;148;g2073b01fd8e_0_21"/>
          <p:cNvSpPr txBox="1"/>
          <p:nvPr>
            <p:ph idx="1" type="body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desktop applications.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commerce web applications.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5334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omic Sans MS"/>
              <a:buNone/>
            </a:pPr>
            <a:r>
              <a:rPr b="1" i="0" lang="en-US" sz="4400" u="none">
                <a:solidFill>
                  <a:srgbClr val="4F6228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Lesson Objectives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 the Layered Architecture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know about application of Layered Architecture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Lesson Outcomes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this lesson student will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an idea of Layered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 application using Layered Architectures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Layered/N-tier pattern</a:t>
            </a:r>
            <a:r>
              <a:rPr b="0" i="0" lang="en-US" sz="4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371600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Layered architecture patterns are n-tiered patterns where the components are organized in horizontal layers.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traditional method for designing most software and is meant to be self-independent. This means that all the components are interconnected but do not depend on each other.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layer provides services to the next higher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4060825"/>
            <a:ext cx="2362200" cy="2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Layered/N-tier pattern</a:t>
            </a:r>
            <a:r>
              <a:rPr b="0" i="0" lang="en-US" sz="4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commonly found 4 layers of a general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system are as follows.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layer (also known as UI layer)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layer (also known as service layer)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 layer (also known as domain layer)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 layer (also known as persistence layer)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Layered/N-tier pattern</a:t>
            </a:r>
            <a:r>
              <a:rPr b="0" i="0" lang="en-US" sz="4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heJiF.png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2362200" cy="5589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-qimg-ff857018349d93a080573628e28844b2.png"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0925" y="1828800"/>
            <a:ext cx="53244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073b01fd8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64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073b01fd8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4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2073b01fd8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3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2020-05-21T09:07:08Z</dcterms:created>
  <dc:creator>Ssh Shamma</dc:creator>
</cp:coreProperties>
</file>