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2" r:id="rId5"/>
    <p:sldMasterId id="2147483743" r:id="rId6"/>
  </p:sldMasterIdLst>
  <p:notesMasterIdLst>
    <p:notesMasterId r:id="rId11"/>
  </p:notesMasterIdLst>
  <p:handoutMasterIdLst>
    <p:handoutMasterId r:id="rId12"/>
  </p:handoutMasterIdLst>
  <p:sldIdLst>
    <p:sldId id="256" r:id="rId7"/>
    <p:sldId id="257" r:id="rId8"/>
    <p:sldId id="258" r:id="rId9"/>
    <p:sldId id="259" r:id="rId1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eiryo UI" panose="020B0604030504040204" pitchFamily="34" charset="-128"/>
        <a:cs typeface="+mn-cs"/>
      </a:defRPr>
    </a:lvl9pPr>
  </p:defaultTextStyle>
  <p:extLst>
    <p:ext uri="{521415D9-36F7-43E2-AB2F-B90AF26B5E84}">
      <p14:sectionLst xmlns:p14="http://schemas.microsoft.com/office/powerpoint/2010/main">
        <p14:section name="報告資料" id="{0B0B0042-CD21-4E63-904A-23958DC81E2D}">
          <p14:sldIdLst>
            <p14:sldId id="256"/>
            <p14:sldId id="257"/>
            <p14:sldId id="258"/>
          </p14:sldIdLst>
        </p14:section>
        <p14:section name="Appendix" id="{2AFC9F62-43E5-4BC9-B401-9DF2E2F047AF}">
          <p14:sldIdLst>
            <p14:sldId id="259"/>
          </p14:sldIdLst>
        </p14:section>
      </p14:sectionLst>
    </p:ext>
    <p:ext uri="{EFAFB233-063F-42B5-8137-9DF3F51BA10A}">
      <p15:sldGuideLst xmlns:p15="http://schemas.microsoft.com/office/powerpoint/2012/main">
        <p15:guide id="1" orient="horz" pos="459" userDrawn="1">
          <p15:clr>
            <a:srgbClr val="A4A3A4"/>
          </p15:clr>
        </p15:guide>
        <p15:guide id="2" pos="325" userDrawn="1">
          <p15:clr>
            <a:srgbClr val="A4A3A4"/>
          </p15:clr>
        </p15:guide>
        <p15:guide id="3" pos="551" userDrawn="1">
          <p15:clr>
            <a:srgbClr val="A4A3A4"/>
          </p15:clr>
        </p15:guide>
        <p15:guide id="4" pos="801" userDrawn="1">
          <p15:clr>
            <a:srgbClr val="A4A3A4"/>
          </p15:clr>
        </p15:guide>
        <p15:guide id="6" orient="horz" pos="709" userDrawn="1">
          <p15:clr>
            <a:srgbClr val="A4A3A4"/>
          </p15:clr>
        </p15:guide>
        <p15:guide id="7" pos="1572" userDrawn="1">
          <p15:clr>
            <a:srgbClr val="A4A3A4"/>
          </p15:clr>
        </p15:guide>
        <p15:guide id="9" pos="2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阿曽村　明子(Asomura, Akiko)" initials="阿曽村　明子(Asomura," lastIdx="10" clrIdx="0">
    <p:extLst>
      <p:ext uri="{19B8F6BF-5375-455C-9EA6-DF929625EA0E}">
        <p15:presenceInfo xmlns:p15="http://schemas.microsoft.com/office/powerpoint/2012/main" userId="S::asomura.ab@om.asahi-kasei.co.jp::8cc4fc70-a6d1-4c59-b218-343320ca98ae" providerId="AD"/>
      </p:ext>
    </p:extLst>
  </p:cmAuthor>
  <p:cmAuthor id="2" name="松崎　千恵子(Matsusaki, Chieko)" initials="松崎　千恵子(Matsusaki," lastIdx="31" clrIdx="1">
    <p:extLst>
      <p:ext uri="{19B8F6BF-5375-455C-9EA6-DF929625EA0E}">
        <p15:presenceInfo xmlns:p15="http://schemas.microsoft.com/office/powerpoint/2012/main" userId="S::matsusaki.cb@om.asahi-kasei.co.jp::2988c6d5-c59b-47d3-9a49-a96f543c5535" providerId="AD"/>
      </p:ext>
    </p:extLst>
  </p:cmAuthor>
  <p:cmAuthor id="3" name="桐山　寛史(Kiriyama, Hirofumi)" initials="桐山　寛史(Kiriyama," lastIdx="10" clrIdx="2">
    <p:extLst>
      <p:ext uri="{19B8F6BF-5375-455C-9EA6-DF929625EA0E}">
        <p15:presenceInfo xmlns:p15="http://schemas.microsoft.com/office/powerpoint/2012/main" userId="S::kiriyama.hc@om.asahi-kasei.co.jp::6247e2ee-ff10-4394-86ef-0803c184fe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8EB"/>
    <a:srgbClr val="FFF4DD"/>
    <a:srgbClr val="007900"/>
    <a:srgbClr val="BCDFFF"/>
    <a:srgbClr val="FFEDCA"/>
    <a:srgbClr val="005CB1"/>
    <a:srgbClr val="2E40FD"/>
    <a:srgbClr val="47ADAC"/>
    <a:srgbClr val="35B7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6FF9ED-13E0-427C-A50F-8A8B8FB8740C}" vWet="2" dt="2023-12-05T08:06:54.598"/>
    <p1510:client id="{9ADC4D48-4A3F-41C1-89C5-DF96CEF3D8E0}" v="784" dt="2023-12-05T08:13:21.91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15" y="211"/>
      </p:cViewPr>
      <p:guideLst>
        <p:guide orient="horz" pos="459"/>
        <p:guide pos="325"/>
        <p:guide pos="551"/>
        <p:guide pos="801"/>
        <p:guide orient="horz" pos="709"/>
        <p:guide pos="1572"/>
        <p:guide pos="202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平松　崇文(Hiramatsu, Takafumi)" userId="22edbc16-85b0-4724-aaa0-af0139a26ca2" providerId="ADAL" clId="{34101B2A-6136-41A9-B8F7-1DF70D0C2192}"/>
    <pc:docChg chg="undo redo custSel delSld modSld sldOrd modMainMaster modSection">
      <pc:chgData name="平松　崇文(Hiramatsu, Takafumi)" userId="22edbc16-85b0-4724-aaa0-af0139a26ca2" providerId="ADAL" clId="{34101B2A-6136-41A9-B8F7-1DF70D0C2192}" dt="2023-11-21T07:08:33.733" v="4488" actId="1036"/>
      <pc:docMkLst>
        <pc:docMk/>
      </pc:docMkLst>
      <pc:sldChg chg="modSp mod">
        <pc:chgData name="平松　崇文(Hiramatsu, Takafumi)" userId="22edbc16-85b0-4724-aaa0-af0139a26ca2" providerId="ADAL" clId="{34101B2A-6136-41A9-B8F7-1DF70D0C2192}" dt="2023-11-21T02:03:13.687" v="62" actId="20577"/>
        <pc:sldMkLst>
          <pc:docMk/>
          <pc:sldMk cId="0" sldId="282"/>
        </pc:sldMkLst>
        <pc:spChg chg="mod">
          <ac:chgData name="平松　崇文(Hiramatsu, Takafumi)" userId="22edbc16-85b0-4724-aaa0-af0139a26ca2" providerId="ADAL" clId="{34101B2A-6136-41A9-B8F7-1DF70D0C2192}" dt="2023-11-21T02:03:09.600" v="58" actId="403"/>
          <ac:spMkLst>
            <pc:docMk/>
            <pc:sldMk cId="0" sldId="282"/>
            <ac:spMk id="4" creationId="{3BB7A048-7E00-4DB2-947E-06BD694F9BEE}"/>
          </ac:spMkLst>
        </pc:spChg>
        <pc:spChg chg="mod">
          <ac:chgData name="平松　崇文(Hiramatsu, Takafumi)" userId="22edbc16-85b0-4724-aaa0-af0139a26ca2" providerId="ADAL" clId="{34101B2A-6136-41A9-B8F7-1DF70D0C2192}" dt="2023-11-21T02:03:13.687" v="62" actId="20577"/>
          <ac:spMkLst>
            <pc:docMk/>
            <pc:sldMk cId="0" sldId="282"/>
            <ac:spMk id="5" creationId="{6EC34A8F-7CDA-4183-A2D5-B1BC0A52FC5B}"/>
          </ac:spMkLst>
        </pc:spChg>
      </pc:sldChg>
      <pc:sldChg chg="del">
        <pc:chgData name="平松　崇文(Hiramatsu, Takafumi)" userId="22edbc16-85b0-4724-aaa0-af0139a26ca2" providerId="ADAL" clId="{34101B2A-6136-41A9-B8F7-1DF70D0C2192}" dt="2023-11-21T05:14:47.622" v="3446" actId="47"/>
        <pc:sldMkLst>
          <pc:docMk/>
          <pc:sldMk cId="3551281399" sldId="283"/>
        </pc:sldMkLst>
      </pc:sldChg>
      <pc:sldChg chg="del">
        <pc:chgData name="平松　崇文(Hiramatsu, Takafumi)" userId="22edbc16-85b0-4724-aaa0-af0139a26ca2" providerId="ADAL" clId="{34101B2A-6136-41A9-B8F7-1DF70D0C2192}" dt="2023-11-21T05:13:46.833" v="3438" actId="47"/>
        <pc:sldMkLst>
          <pc:docMk/>
          <pc:sldMk cId="2232561102" sldId="293"/>
        </pc:sldMkLst>
      </pc:sldChg>
      <pc:sldChg chg="del">
        <pc:chgData name="平松　崇文(Hiramatsu, Takafumi)" userId="22edbc16-85b0-4724-aaa0-af0139a26ca2" providerId="ADAL" clId="{34101B2A-6136-41A9-B8F7-1DF70D0C2192}" dt="2023-11-21T05:13:49.381" v="3439" actId="47"/>
        <pc:sldMkLst>
          <pc:docMk/>
          <pc:sldMk cId="4207727659" sldId="303"/>
        </pc:sldMkLst>
      </pc:sldChg>
      <pc:sldChg chg="del">
        <pc:chgData name="平松　崇文(Hiramatsu, Takafumi)" userId="22edbc16-85b0-4724-aaa0-af0139a26ca2" providerId="ADAL" clId="{34101B2A-6136-41A9-B8F7-1DF70D0C2192}" dt="2023-11-21T05:13:50.789" v="3440" actId="47"/>
        <pc:sldMkLst>
          <pc:docMk/>
          <pc:sldMk cId="967636335" sldId="314"/>
        </pc:sldMkLst>
      </pc:sldChg>
      <pc:sldChg chg="del">
        <pc:chgData name="平松　崇文(Hiramatsu, Takafumi)" userId="22edbc16-85b0-4724-aaa0-af0139a26ca2" providerId="ADAL" clId="{34101B2A-6136-41A9-B8F7-1DF70D0C2192}" dt="2023-11-21T05:13:51.229" v="3441" actId="47"/>
        <pc:sldMkLst>
          <pc:docMk/>
          <pc:sldMk cId="3752847216" sldId="315"/>
        </pc:sldMkLst>
      </pc:sldChg>
      <pc:sldChg chg="del">
        <pc:chgData name="平松　崇文(Hiramatsu, Takafumi)" userId="22edbc16-85b0-4724-aaa0-af0139a26ca2" providerId="ADAL" clId="{34101B2A-6136-41A9-B8F7-1DF70D0C2192}" dt="2023-11-21T05:14:22.843" v="3445" actId="47"/>
        <pc:sldMkLst>
          <pc:docMk/>
          <pc:sldMk cId="4238531535" sldId="320"/>
        </pc:sldMkLst>
      </pc:sldChg>
      <pc:sldChg chg="del">
        <pc:chgData name="平松　崇文(Hiramatsu, Takafumi)" userId="22edbc16-85b0-4724-aaa0-af0139a26ca2" providerId="ADAL" clId="{34101B2A-6136-41A9-B8F7-1DF70D0C2192}" dt="2023-11-21T05:13:57.139" v="3443" actId="47"/>
        <pc:sldMkLst>
          <pc:docMk/>
          <pc:sldMk cId="1663856320" sldId="321"/>
        </pc:sldMkLst>
      </pc:sldChg>
      <pc:sldChg chg="del">
        <pc:chgData name="平松　崇文(Hiramatsu, Takafumi)" userId="22edbc16-85b0-4724-aaa0-af0139a26ca2" providerId="ADAL" clId="{34101B2A-6136-41A9-B8F7-1DF70D0C2192}" dt="2023-11-21T05:13:53.221" v="3442" actId="47"/>
        <pc:sldMkLst>
          <pc:docMk/>
          <pc:sldMk cId="2212111542" sldId="322"/>
        </pc:sldMkLst>
      </pc:sldChg>
      <pc:sldChg chg="delSp modSp mod ord">
        <pc:chgData name="平松　崇文(Hiramatsu, Takafumi)" userId="22edbc16-85b0-4724-aaa0-af0139a26ca2" providerId="ADAL" clId="{34101B2A-6136-41A9-B8F7-1DF70D0C2192}" dt="2023-11-21T05:12:45.123" v="3421"/>
        <pc:sldMkLst>
          <pc:docMk/>
          <pc:sldMk cId="392179533" sldId="329"/>
        </pc:sldMkLst>
        <pc:spChg chg="mod">
          <ac:chgData name="平松　崇文(Hiramatsu, Takafumi)" userId="22edbc16-85b0-4724-aaa0-af0139a26ca2" providerId="ADAL" clId="{34101B2A-6136-41A9-B8F7-1DF70D0C2192}" dt="2023-11-21T02:49:34.524" v="2589" actId="1038"/>
          <ac:spMkLst>
            <pc:docMk/>
            <pc:sldMk cId="392179533" sldId="329"/>
            <ac:spMk id="52" creationId="{4FEA003B-C65E-FE9F-9C24-3E1321A77FCB}"/>
          </ac:spMkLst>
        </pc:spChg>
        <pc:spChg chg="del">
          <ac:chgData name="平松　崇文(Hiramatsu, Takafumi)" userId="22edbc16-85b0-4724-aaa0-af0139a26ca2" providerId="ADAL" clId="{34101B2A-6136-41A9-B8F7-1DF70D0C2192}" dt="2023-11-21T02:04:05.115" v="88" actId="478"/>
          <ac:spMkLst>
            <pc:docMk/>
            <pc:sldMk cId="392179533" sldId="329"/>
            <ac:spMk id="53" creationId="{FE527DA9-52F6-3EA2-92D0-093CED903D40}"/>
          </ac:spMkLst>
        </pc:spChg>
      </pc:sldChg>
      <pc:sldChg chg="ord">
        <pc:chgData name="平松　崇文(Hiramatsu, Takafumi)" userId="22edbc16-85b0-4724-aaa0-af0139a26ca2" providerId="ADAL" clId="{34101B2A-6136-41A9-B8F7-1DF70D0C2192}" dt="2023-11-21T05:14:59.211" v="3448"/>
        <pc:sldMkLst>
          <pc:docMk/>
          <pc:sldMk cId="1222328293" sldId="333"/>
        </pc:sldMkLst>
      </pc:sldChg>
      <pc:sldChg chg="delSp modSp mod">
        <pc:chgData name="平松　崇文(Hiramatsu, Takafumi)" userId="22edbc16-85b0-4724-aaa0-af0139a26ca2" providerId="ADAL" clId="{34101B2A-6136-41A9-B8F7-1DF70D0C2192}" dt="2023-11-21T02:49:57.952" v="2600" actId="1036"/>
        <pc:sldMkLst>
          <pc:docMk/>
          <pc:sldMk cId="4203286693" sldId="335"/>
        </pc:sldMkLst>
        <pc:spChg chg="del">
          <ac:chgData name="平松　崇文(Hiramatsu, Takafumi)" userId="22edbc16-85b0-4724-aaa0-af0139a26ca2" providerId="ADAL" clId="{34101B2A-6136-41A9-B8F7-1DF70D0C2192}" dt="2023-11-21T02:49:49.153" v="2590" actId="478"/>
          <ac:spMkLst>
            <pc:docMk/>
            <pc:sldMk cId="4203286693" sldId="335"/>
            <ac:spMk id="4" creationId="{FD03B529-48DF-91C2-84E7-0FDE6433E8DC}"/>
          </ac:spMkLst>
        </pc:spChg>
        <pc:spChg chg="mod">
          <ac:chgData name="平松　崇文(Hiramatsu, Takafumi)" userId="22edbc16-85b0-4724-aaa0-af0139a26ca2" providerId="ADAL" clId="{34101B2A-6136-41A9-B8F7-1DF70D0C2192}" dt="2023-11-21T02:07:12.015" v="347" actId="1038"/>
          <ac:spMkLst>
            <pc:docMk/>
            <pc:sldMk cId="4203286693" sldId="335"/>
            <ac:spMk id="16" creationId="{A386D687-64CD-1AE2-8678-3E1181352A15}"/>
          </ac:spMkLst>
        </pc:spChg>
        <pc:spChg chg="mod">
          <ac:chgData name="平松　崇文(Hiramatsu, Takafumi)" userId="22edbc16-85b0-4724-aaa0-af0139a26ca2" providerId="ADAL" clId="{34101B2A-6136-41A9-B8F7-1DF70D0C2192}" dt="2023-11-21T02:49:57.952" v="2600" actId="1036"/>
          <ac:spMkLst>
            <pc:docMk/>
            <pc:sldMk cId="4203286693" sldId="335"/>
            <ac:spMk id="31" creationId="{E0888A9E-B997-4760-A9A4-F71CA0BC335B}"/>
          </ac:spMkLst>
        </pc:spChg>
        <pc:spChg chg="mod">
          <ac:chgData name="平松　崇文(Hiramatsu, Takafumi)" userId="22edbc16-85b0-4724-aaa0-af0139a26ca2" providerId="ADAL" clId="{34101B2A-6136-41A9-B8F7-1DF70D0C2192}" dt="2023-11-21T02:49:57.952" v="2600" actId="1036"/>
          <ac:spMkLst>
            <pc:docMk/>
            <pc:sldMk cId="4203286693" sldId="335"/>
            <ac:spMk id="36" creationId="{5A183674-6BEF-B169-37A1-B5F9DB50D36C}"/>
          </ac:spMkLst>
        </pc:spChg>
        <pc:spChg chg="mod">
          <ac:chgData name="平松　崇文(Hiramatsu, Takafumi)" userId="22edbc16-85b0-4724-aaa0-af0139a26ca2" providerId="ADAL" clId="{34101B2A-6136-41A9-B8F7-1DF70D0C2192}" dt="2023-11-21T02:49:57.952" v="2600" actId="1036"/>
          <ac:spMkLst>
            <pc:docMk/>
            <pc:sldMk cId="4203286693" sldId="335"/>
            <ac:spMk id="37" creationId="{54454B52-1DED-A8B7-9295-889FA7766F6C}"/>
          </ac:spMkLst>
        </pc:spChg>
      </pc:sldChg>
      <pc:sldChg chg="ord">
        <pc:chgData name="平松　崇文(Hiramatsu, Takafumi)" userId="22edbc16-85b0-4724-aaa0-af0139a26ca2" providerId="ADAL" clId="{34101B2A-6136-41A9-B8F7-1DF70D0C2192}" dt="2023-11-21T05:14:59.211" v="3448"/>
        <pc:sldMkLst>
          <pc:docMk/>
          <pc:sldMk cId="2114929723" sldId="336"/>
        </pc:sldMkLst>
      </pc:sldChg>
      <pc:sldChg chg="delSp modSp del mod">
        <pc:chgData name="平松　崇文(Hiramatsu, Takafumi)" userId="22edbc16-85b0-4724-aaa0-af0139a26ca2" providerId="ADAL" clId="{34101B2A-6136-41A9-B8F7-1DF70D0C2192}" dt="2023-11-21T02:58:55.701" v="3359" actId="47"/>
        <pc:sldMkLst>
          <pc:docMk/>
          <pc:sldMk cId="1010881229" sldId="337"/>
        </pc:sldMkLst>
        <pc:spChg chg="mod">
          <ac:chgData name="平松　崇文(Hiramatsu, Takafumi)" userId="22edbc16-85b0-4724-aaa0-af0139a26ca2" providerId="ADAL" clId="{34101B2A-6136-41A9-B8F7-1DF70D0C2192}" dt="2023-11-21T02:03:25.236" v="86"/>
          <ac:spMkLst>
            <pc:docMk/>
            <pc:sldMk cId="1010881229" sldId="337"/>
            <ac:spMk id="6" creationId="{35CE5AA8-DB4C-4B7A-A6C6-0793EEAF701B}"/>
          </ac:spMkLst>
        </pc:spChg>
        <pc:grpChg chg="del">
          <ac:chgData name="平松　崇文(Hiramatsu, Takafumi)" userId="22edbc16-85b0-4724-aaa0-af0139a26ca2" providerId="ADAL" clId="{34101B2A-6136-41A9-B8F7-1DF70D0C2192}" dt="2023-11-21T02:03:39.629" v="87" actId="478"/>
          <ac:grpSpMkLst>
            <pc:docMk/>
            <pc:sldMk cId="1010881229" sldId="337"/>
            <ac:grpSpMk id="4" creationId="{6918EF8D-B13A-05F6-D3C0-33D673AE5796}"/>
          </ac:grpSpMkLst>
        </pc:grpChg>
      </pc:sldChg>
      <pc:sldChg chg="addSp delSp modSp mod">
        <pc:chgData name="平松　崇文(Hiramatsu, Takafumi)" userId="22edbc16-85b0-4724-aaa0-af0139a26ca2" providerId="ADAL" clId="{34101B2A-6136-41A9-B8F7-1DF70D0C2192}" dt="2023-11-21T02:06:35.582" v="154" actId="1076"/>
        <pc:sldMkLst>
          <pc:docMk/>
          <pc:sldMk cId="539371047" sldId="339"/>
        </pc:sldMkLst>
        <pc:spChg chg="mod">
          <ac:chgData name="平松　崇文(Hiramatsu, Takafumi)" userId="22edbc16-85b0-4724-aaa0-af0139a26ca2" providerId="ADAL" clId="{34101B2A-6136-41A9-B8F7-1DF70D0C2192}" dt="2023-11-21T02:04:33.598" v="113" actId="1038"/>
          <ac:spMkLst>
            <pc:docMk/>
            <pc:sldMk cId="539371047" sldId="339"/>
            <ac:spMk id="7" creationId="{019B9D79-6842-B44A-3AE1-474ECF7962E1}"/>
          </ac:spMkLst>
        </pc:spChg>
        <pc:spChg chg="del">
          <ac:chgData name="平松　崇文(Hiramatsu, Takafumi)" userId="22edbc16-85b0-4724-aaa0-af0139a26ca2" providerId="ADAL" clId="{34101B2A-6136-41A9-B8F7-1DF70D0C2192}" dt="2023-11-21T02:04:24.231" v="89" actId="478"/>
          <ac:spMkLst>
            <pc:docMk/>
            <pc:sldMk cId="539371047" sldId="339"/>
            <ac:spMk id="9" creationId="{BECA0958-318F-B00A-E4AF-B2C6902D5C95}"/>
          </ac:spMkLst>
        </pc:spChg>
        <pc:spChg chg="del">
          <ac:chgData name="平松　崇文(Hiramatsu, Takafumi)" userId="22edbc16-85b0-4724-aaa0-af0139a26ca2" providerId="ADAL" clId="{34101B2A-6136-41A9-B8F7-1DF70D0C2192}" dt="2023-11-21T02:05:16.803" v="116" actId="478"/>
          <ac:spMkLst>
            <pc:docMk/>
            <pc:sldMk cId="539371047" sldId="339"/>
            <ac:spMk id="25" creationId="{E1467E43-B921-2C38-5E18-A3D53CC0E2F2}"/>
          </ac:spMkLst>
        </pc:spChg>
        <pc:spChg chg="mod">
          <ac:chgData name="平松　崇文(Hiramatsu, Takafumi)" userId="22edbc16-85b0-4724-aaa0-af0139a26ca2" providerId="ADAL" clId="{34101B2A-6136-41A9-B8F7-1DF70D0C2192}" dt="2023-11-21T02:05:32.552" v="145"/>
          <ac:spMkLst>
            <pc:docMk/>
            <pc:sldMk cId="539371047" sldId="339"/>
            <ac:spMk id="29" creationId="{EEAB4A26-C1D5-0364-10C9-5018C3C0EE67}"/>
          </ac:spMkLst>
        </pc:spChg>
        <pc:grpChg chg="del">
          <ac:chgData name="平松　崇文(Hiramatsu, Takafumi)" userId="22edbc16-85b0-4724-aaa0-af0139a26ca2" providerId="ADAL" clId="{34101B2A-6136-41A9-B8F7-1DF70D0C2192}" dt="2023-11-21T02:06:30.715" v="153" actId="478"/>
          <ac:grpSpMkLst>
            <pc:docMk/>
            <pc:sldMk cId="539371047" sldId="339"/>
            <ac:grpSpMk id="5" creationId="{C1AE58A1-A23E-6720-9872-E980211C5BC8}"/>
          </ac:grpSpMkLst>
        </pc:grpChg>
        <pc:grpChg chg="del">
          <ac:chgData name="平松　崇文(Hiramatsu, Takafumi)" userId="22edbc16-85b0-4724-aaa0-af0139a26ca2" providerId="ADAL" clId="{34101B2A-6136-41A9-B8F7-1DF70D0C2192}" dt="2023-11-21T02:04:24.231" v="89" actId="478"/>
          <ac:grpSpMkLst>
            <pc:docMk/>
            <pc:sldMk cId="539371047" sldId="339"/>
            <ac:grpSpMk id="6" creationId="{12702AC6-BA1D-CA4A-BF99-92CAD67258DD}"/>
          </ac:grpSpMkLst>
        </pc:grpChg>
        <pc:grpChg chg="del">
          <ac:chgData name="平松　崇文(Hiramatsu, Takafumi)" userId="22edbc16-85b0-4724-aaa0-af0139a26ca2" providerId="ADAL" clId="{34101B2A-6136-41A9-B8F7-1DF70D0C2192}" dt="2023-11-21T02:04:40.742" v="115" actId="478"/>
          <ac:grpSpMkLst>
            <pc:docMk/>
            <pc:sldMk cId="539371047" sldId="339"/>
            <ac:grpSpMk id="15" creationId="{E49656A0-74E4-B597-6226-3CB13B396B7D}"/>
          </ac:grpSpMkLst>
        </pc:grpChg>
        <pc:picChg chg="add mod">
          <ac:chgData name="平松　崇文(Hiramatsu, Takafumi)" userId="22edbc16-85b0-4724-aaa0-af0139a26ca2" providerId="ADAL" clId="{34101B2A-6136-41A9-B8F7-1DF70D0C2192}" dt="2023-11-21T02:06:35.582" v="154" actId="1076"/>
          <ac:picMkLst>
            <pc:docMk/>
            <pc:sldMk cId="539371047" sldId="339"/>
            <ac:picMk id="13" creationId="{1B6CAE2D-A0D5-0DD7-1A14-02D4F4CD60FF}"/>
          </ac:picMkLst>
        </pc:picChg>
        <pc:cxnChg chg="del mod">
          <ac:chgData name="平松　崇文(Hiramatsu, Takafumi)" userId="22edbc16-85b0-4724-aaa0-af0139a26ca2" providerId="ADAL" clId="{34101B2A-6136-41A9-B8F7-1DF70D0C2192}" dt="2023-11-21T02:04:40.742" v="115" actId="478"/>
          <ac:cxnSpMkLst>
            <pc:docMk/>
            <pc:sldMk cId="539371047" sldId="339"/>
            <ac:cxnSpMk id="16" creationId="{B0AA3CFB-DE9F-37E1-5A2D-ECFD1866E5D1}"/>
          </ac:cxnSpMkLst>
        </pc:cxnChg>
        <pc:cxnChg chg="del mod">
          <ac:chgData name="平松　崇文(Hiramatsu, Takafumi)" userId="22edbc16-85b0-4724-aaa0-af0139a26ca2" providerId="ADAL" clId="{34101B2A-6136-41A9-B8F7-1DF70D0C2192}" dt="2023-11-21T02:04:40.742" v="115" actId="478"/>
          <ac:cxnSpMkLst>
            <pc:docMk/>
            <pc:sldMk cId="539371047" sldId="339"/>
            <ac:cxnSpMk id="17" creationId="{576EB3E3-46F8-7B73-1041-3E9F32453363}"/>
          </ac:cxnSpMkLst>
        </pc:cxnChg>
        <pc:cxnChg chg="del mod">
          <ac:chgData name="平松　崇文(Hiramatsu, Takafumi)" userId="22edbc16-85b0-4724-aaa0-af0139a26ca2" providerId="ADAL" clId="{34101B2A-6136-41A9-B8F7-1DF70D0C2192}" dt="2023-11-21T02:04:40.742" v="115" actId="478"/>
          <ac:cxnSpMkLst>
            <pc:docMk/>
            <pc:sldMk cId="539371047" sldId="339"/>
            <ac:cxnSpMk id="18" creationId="{74A72D2D-A09E-607C-3620-5BA275B2F389}"/>
          </ac:cxnSpMkLst>
        </pc:cxnChg>
        <pc:cxnChg chg="del mod">
          <ac:chgData name="平松　崇文(Hiramatsu, Takafumi)" userId="22edbc16-85b0-4724-aaa0-af0139a26ca2" providerId="ADAL" clId="{34101B2A-6136-41A9-B8F7-1DF70D0C2192}" dt="2023-11-21T02:04:40.742" v="115" actId="478"/>
          <ac:cxnSpMkLst>
            <pc:docMk/>
            <pc:sldMk cId="539371047" sldId="339"/>
            <ac:cxnSpMk id="19" creationId="{E972F1A9-E5D7-C1BB-EADE-A7777D73C096}"/>
          </ac:cxnSpMkLst>
        </pc:cxnChg>
        <pc:cxnChg chg="del">
          <ac:chgData name="平松　崇文(Hiramatsu, Takafumi)" userId="22edbc16-85b0-4724-aaa0-af0139a26ca2" providerId="ADAL" clId="{34101B2A-6136-41A9-B8F7-1DF70D0C2192}" dt="2023-11-21T02:04:40.742" v="115" actId="478"/>
          <ac:cxnSpMkLst>
            <pc:docMk/>
            <pc:sldMk cId="539371047" sldId="339"/>
            <ac:cxnSpMk id="20" creationId="{99D6CF94-CE35-9A38-8CA5-D60619FF0322}"/>
          </ac:cxnSpMkLst>
        </pc:cxnChg>
        <pc:cxnChg chg="del">
          <ac:chgData name="平松　崇文(Hiramatsu, Takafumi)" userId="22edbc16-85b0-4724-aaa0-af0139a26ca2" providerId="ADAL" clId="{34101B2A-6136-41A9-B8F7-1DF70D0C2192}" dt="2023-11-21T02:04:40.742" v="115" actId="478"/>
          <ac:cxnSpMkLst>
            <pc:docMk/>
            <pc:sldMk cId="539371047" sldId="339"/>
            <ac:cxnSpMk id="21" creationId="{179C1980-68ED-E31D-7D7D-5B9FA7E1A1C5}"/>
          </ac:cxnSpMkLst>
        </pc:cxnChg>
      </pc:sldChg>
      <pc:sldChg chg="delSp modSp mod">
        <pc:chgData name="平松　崇文(Hiramatsu, Takafumi)" userId="22edbc16-85b0-4724-aaa0-af0139a26ca2" providerId="ADAL" clId="{34101B2A-6136-41A9-B8F7-1DF70D0C2192}" dt="2023-11-21T05:37:41.597" v="3611" actId="1036"/>
        <pc:sldMkLst>
          <pc:docMk/>
          <pc:sldMk cId="2267771927" sldId="342"/>
        </pc:sldMkLst>
        <pc:spChg chg="mod">
          <ac:chgData name="平松　崇文(Hiramatsu, Takafumi)" userId="22edbc16-85b0-4724-aaa0-af0139a26ca2" providerId="ADAL" clId="{34101B2A-6136-41A9-B8F7-1DF70D0C2192}" dt="2023-11-21T05:36:47.957" v="3559"/>
          <ac:spMkLst>
            <pc:docMk/>
            <pc:sldMk cId="2267771927" sldId="342"/>
            <ac:spMk id="2" creationId="{68334F71-FD10-5744-40CB-8E0D13016C04}"/>
          </ac:spMkLst>
        </pc:spChg>
        <pc:spChg chg="del">
          <ac:chgData name="平松　崇文(Hiramatsu, Takafumi)" userId="22edbc16-85b0-4724-aaa0-af0139a26ca2" providerId="ADAL" clId="{34101B2A-6136-41A9-B8F7-1DF70D0C2192}" dt="2023-11-21T05:37:05.645" v="3563" actId="478"/>
          <ac:spMkLst>
            <pc:docMk/>
            <pc:sldMk cId="2267771927" sldId="342"/>
            <ac:spMk id="4" creationId="{0A2468AB-2641-9B2C-2877-1818B5070A2B}"/>
          </ac:spMkLst>
        </pc:spChg>
        <pc:spChg chg="del">
          <ac:chgData name="平松　崇文(Hiramatsu, Takafumi)" userId="22edbc16-85b0-4724-aaa0-af0139a26ca2" providerId="ADAL" clId="{34101B2A-6136-41A9-B8F7-1DF70D0C2192}" dt="2023-11-21T05:36:59.514" v="3561" actId="478"/>
          <ac:spMkLst>
            <pc:docMk/>
            <pc:sldMk cId="2267771927" sldId="342"/>
            <ac:spMk id="5" creationId="{47FE5BB1-4960-C837-440E-B5825FDD3048}"/>
          </ac:spMkLst>
        </pc:spChg>
        <pc:spChg chg="mod">
          <ac:chgData name="平松　崇文(Hiramatsu, Takafumi)" userId="22edbc16-85b0-4724-aaa0-af0139a26ca2" providerId="ADAL" clId="{34101B2A-6136-41A9-B8F7-1DF70D0C2192}" dt="2023-11-21T05:37:41.597" v="3611" actId="1036"/>
          <ac:spMkLst>
            <pc:docMk/>
            <pc:sldMk cId="2267771927" sldId="342"/>
            <ac:spMk id="6" creationId="{537E370E-9C02-F8C4-592C-A2F07F82AE82}"/>
          </ac:spMkLst>
        </pc:spChg>
        <pc:spChg chg="mod">
          <ac:chgData name="平松　崇文(Hiramatsu, Takafumi)" userId="22edbc16-85b0-4724-aaa0-af0139a26ca2" providerId="ADAL" clId="{34101B2A-6136-41A9-B8F7-1DF70D0C2192}" dt="2023-11-21T05:37:41.597" v="3611" actId="1036"/>
          <ac:spMkLst>
            <pc:docMk/>
            <pc:sldMk cId="2267771927" sldId="342"/>
            <ac:spMk id="7" creationId="{FB7AA0E7-2ADB-EEB0-B021-4FEAC12BB868}"/>
          </ac:spMkLst>
        </pc:spChg>
        <pc:spChg chg="del">
          <ac:chgData name="平松　崇文(Hiramatsu, Takafumi)" userId="22edbc16-85b0-4724-aaa0-af0139a26ca2" providerId="ADAL" clId="{34101B2A-6136-41A9-B8F7-1DF70D0C2192}" dt="2023-11-21T05:37:02.573" v="3562" actId="478"/>
          <ac:spMkLst>
            <pc:docMk/>
            <pc:sldMk cId="2267771927" sldId="342"/>
            <ac:spMk id="10" creationId="{76BED6FA-3EE6-570D-B17A-11314589E063}"/>
          </ac:spMkLst>
        </pc:spChg>
        <pc:spChg chg="mod">
          <ac:chgData name="平松　崇文(Hiramatsu, Takafumi)" userId="22edbc16-85b0-4724-aaa0-af0139a26ca2" providerId="ADAL" clId="{34101B2A-6136-41A9-B8F7-1DF70D0C2192}" dt="2023-11-21T05:37:41.597" v="3611" actId="1036"/>
          <ac:spMkLst>
            <pc:docMk/>
            <pc:sldMk cId="2267771927" sldId="342"/>
            <ac:spMk id="110" creationId="{B09F43A5-31B8-CC5F-5C79-8ED2FD961A9D}"/>
          </ac:spMkLst>
        </pc:spChg>
        <pc:spChg chg="mod">
          <ac:chgData name="平松　崇文(Hiramatsu, Takafumi)" userId="22edbc16-85b0-4724-aaa0-af0139a26ca2" providerId="ADAL" clId="{34101B2A-6136-41A9-B8F7-1DF70D0C2192}" dt="2023-11-21T05:37:41.597" v="3611" actId="1036"/>
          <ac:spMkLst>
            <pc:docMk/>
            <pc:sldMk cId="2267771927" sldId="342"/>
            <ac:spMk id="120" creationId="{88BE1A1E-C548-902A-C60B-9666EBD3B641}"/>
          </ac:spMkLst>
        </pc:spChg>
        <pc:spChg chg="mod">
          <ac:chgData name="平松　崇文(Hiramatsu, Takafumi)" userId="22edbc16-85b0-4724-aaa0-af0139a26ca2" providerId="ADAL" clId="{34101B2A-6136-41A9-B8F7-1DF70D0C2192}" dt="2023-11-21T05:37:41.597" v="3611" actId="1036"/>
          <ac:spMkLst>
            <pc:docMk/>
            <pc:sldMk cId="2267771927" sldId="342"/>
            <ac:spMk id="125" creationId="{043B8503-331A-BFA5-D523-FCDB2DE06C44}"/>
          </ac:spMkLst>
        </pc:spChg>
        <pc:spChg chg="mod">
          <ac:chgData name="平松　崇文(Hiramatsu, Takafumi)" userId="22edbc16-85b0-4724-aaa0-af0139a26ca2" providerId="ADAL" clId="{34101B2A-6136-41A9-B8F7-1DF70D0C2192}" dt="2023-11-21T05:37:41.597" v="3611" actId="1036"/>
          <ac:spMkLst>
            <pc:docMk/>
            <pc:sldMk cId="2267771927" sldId="342"/>
            <ac:spMk id="126" creationId="{E13E662D-FBD9-C63E-4F65-4510D6F84229}"/>
          </ac:spMkLst>
        </pc:spChg>
        <pc:spChg chg="mod">
          <ac:chgData name="平松　崇文(Hiramatsu, Takafumi)" userId="22edbc16-85b0-4724-aaa0-af0139a26ca2" providerId="ADAL" clId="{34101B2A-6136-41A9-B8F7-1DF70D0C2192}" dt="2023-11-21T05:37:41.597" v="3611" actId="1036"/>
          <ac:spMkLst>
            <pc:docMk/>
            <pc:sldMk cId="2267771927" sldId="342"/>
            <ac:spMk id="130" creationId="{6C1E98EE-4601-B0EC-E953-0AFC3B36105E}"/>
          </ac:spMkLst>
        </pc:spChg>
        <pc:spChg chg="mod">
          <ac:chgData name="平松　崇文(Hiramatsu, Takafumi)" userId="22edbc16-85b0-4724-aaa0-af0139a26ca2" providerId="ADAL" clId="{34101B2A-6136-41A9-B8F7-1DF70D0C2192}" dt="2023-11-21T05:37:41.597" v="3611" actId="1036"/>
          <ac:spMkLst>
            <pc:docMk/>
            <pc:sldMk cId="2267771927" sldId="342"/>
            <ac:spMk id="131" creationId="{AA75C151-7673-2CEB-DE7E-59B790BA7A64}"/>
          </ac:spMkLst>
        </pc:spChg>
        <pc:spChg chg="mod">
          <ac:chgData name="平松　崇文(Hiramatsu, Takafumi)" userId="22edbc16-85b0-4724-aaa0-af0139a26ca2" providerId="ADAL" clId="{34101B2A-6136-41A9-B8F7-1DF70D0C2192}" dt="2023-11-21T05:37:41.597" v="3611" actId="1036"/>
          <ac:spMkLst>
            <pc:docMk/>
            <pc:sldMk cId="2267771927" sldId="342"/>
            <ac:spMk id="141" creationId="{97AAC4A5-4544-3984-BCDC-F3897028C5D6}"/>
          </ac:spMkLst>
        </pc:spChg>
        <pc:spChg chg="mod">
          <ac:chgData name="平松　崇文(Hiramatsu, Takafumi)" userId="22edbc16-85b0-4724-aaa0-af0139a26ca2" providerId="ADAL" clId="{34101B2A-6136-41A9-B8F7-1DF70D0C2192}" dt="2023-11-21T05:37:41.597" v="3611" actId="1036"/>
          <ac:spMkLst>
            <pc:docMk/>
            <pc:sldMk cId="2267771927" sldId="342"/>
            <ac:spMk id="142" creationId="{0E798BA2-C969-C14B-FA14-11D69C279ED3}"/>
          </ac:spMkLst>
        </pc:spChg>
        <pc:spChg chg="mod">
          <ac:chgData name="平松　崇文(Hiramatsu, Takafumi)" userId="22edbc16-85b0-4724-aaa0-af0139a26ca2" providerId="ADAL" clId="{34101B2A-6136-41A9-B8F7-1DF70D0C2192}" dt="2023-11-21T05:37:41.597" v="3611" actId="1036"/>
          <ac:spMkLst>
            <pc:docMk/>
            <pc:sldMk cId="2267771927" sldId="342"/>
            <ac:spMk id="172" creationId="{044FA3B6-C154-3B4B-FD75-4E9691C69D4F}"/>
          </ac:spMkLst>
        </pc:spChg>
        <pc:spChg chg="mod">
          <ac:chgData name="平松　崇文(Hiramatsu, Takafumi)" userId="22edbc16-85b0-4724-aaa0-af0139a26ca2" providerId="ADAL" clId="{34101B2A-6136-41A9-B8F7-1DF70D0C2192}" dt="2023-11-21T05:37:41.597" v="3611" actId="1036"/>
          <ac:spMkLst>
            <pc:docMk/>
            <pc:sldMk cId="2267771927" sldId="342"/>
            <ac:spMk id="174" creationId="{300B9E83-50B3-4131-2A90-7EA9A482838F}"/>
          </ac:spMkLst>
        </pc:spChg>
        <pc:spChg chg="mod">
          <ac:chgData name="平松　崇文(Hiramatsu, Takafumi)" userId="22edbc16-85b0-4724-aaa0-af0139a26ca2" providerId="ADAL" clId="{34101B2A-6136-41A9-B8F7-1DF70D0C2192}" dt="2023-11-21T05:37:41.597" v="3611" actId="1036"/>
          <ac:spMkLst>
            <pc:docMk/>
            <pc:sldMk cId="2267771927" sldId="342"/>
            <ac:spMk id="175" creationId="{995C1817-A7E3-B343-3D17-B3035C7C75EA}"/>
          </ac:spMkLst>
        </pc:spChg>
        <pc:spChg chg="mod">
          <ac:chgData name="平松　崇文(Hiramatsu, Takafumi)" userId="22edbc16-85b0-4724-aaa0-af0139a26ca2" providerId="ADAL" clId="{34101B2A-6136-41A9-B8F7-1DF70D0C2192}" dt="2023-11-21T05:37:41.597" v="3611" actId="1036"/>
          <ac:spMkLst>
            <pc:docMk/>
            <pc:sldMk cId="2267771927" sldId="342"/>
            <ac:spMk id="179" creationId="{7861DB5E-83B3-7425-3ED5-6D557C042DAE}"/>
          </ac:spMkLst>
        </pc:spChg>
        <pc:spChg chg="mod">
          <ac:chgData name="平松　崇文(Hiramatsu, Takafumi)" userId="22edbc16-85b0-4724-aaa0-af0139a26ca2" providerId="ADAL" clId="{34101B2A-6136-41A9-B8F7-1DF70D0C2192}" dt="2023-11-21T05:37:41.597" v="3611" actId="1036"/>
          <ac:spMkLst>
            <pc:docMk/>
            <pc:sldMk cId="2267771927" sldId="342"/>
            <ac:spMk id="181" creationId="{1C848DC5-FAFA-2A9E-3B65-BC156E06CDC2}"/>
          </ac:spMkLst>
        </pc:spChg>
        <pc:spChg chg="mod">
          <ac:chgData name="平松　崇文(Hiramatsu, Takafumi)" userId="22edbc16-85b0-4724-aaa0-af0139a26ca2" providerId="ADAL" clId="{34101B2A-6136-41A9-B8F7-1DF70D0C2192}" dt="2023-11-21T05:37:41.597" v="3611" actId="1036"/>
          <ac:spMkLst>
            <pc:docMk/>
            <pc:sldMk cId="2267771927" sldId="342"/>
            <ac:spMk id="182" creationId="{B1BC5A7A-A47E-2D56-DA18-1BB4B363BCFE}"/>
          </ac:spMkLst>
        </pc:spChg>
        <pc:spChg chg="del">
          <ac:chgData name="平松　崇文(Hiramatsu, Takafumi)" userId="22edbc16-85b0-4724-aaa0-af0139a26ca2" providerId="ADAL" clId="{34101B2A-6136-41A9-B8F7-1DF70D0C2192}" dt="2023-11-21T05:36:54.779" v="3560" actId="478"/>
          <ac:spMkLst>
            <pc:docMk/>
            <pc:sldMk cId="2267771927" sldId="342"/>
            <ac:spMk id="183" creationId="{44C11BAA-F55D-E033-A5C4-62603108DDB0}"/>
          </ac:spMkLst>
        </pc:spChg>
        <pc:spChg chg="mod">
          <ac:chgData name="平松　崇文(Hiramatsu, Takafumi)" userId="22edbc16-85b0-4724-aaa0-af0139a26ca2" providerId="ADAL" clId="{34101B2A-6136-41A9-B8F7-1DF70D0C2192}" dt="2023-11-21T05:37:41.597" v="3611" actId="1036"/>
          <ac:spMkLst>
            <pc:docMk/>
            <pc:sldMk cId="2267771927" sldId="342"/>
            <ac:spMk id="184" creationId="{CF303CEF-6867-BC9F-A087-2C7909D8E1A6}"/>
          </ac:spMkLst>
        </pc:spChg>
        <pc:spChg chg="mod">
          <ac:chgData name="平松　崇文(Hiramatsu, Takafumi)" userId="22edbc16-85b0-4724-aaa0-af0139a26ca2" providerId="ADAL" clId="{34101B2A-6136-41A9-B8F7-1DF70D0C2192}" dt="2023-11-21T05:37:41.597" v="3611" actId="1036"/>
          <ac:spMkLst>
            <pc:docMk/>
            <pc:sldMk cId="2267771927" sldId="342"/>
            <ac:spMk id="185" creationId="{6DEA1329-4009-834A-3B8A-DD60E6C1643F}"/>
          </ac:spMkLst>
        </pc:spChg>
        <pc:spChg chg="mod">
          <ac:chgData name="平松　崇文(Hiramatsu, Takafumi)" userId="22edbc16-85b0-4724-aaa0-af0139a26ca2" providerId="ADAL" clId="{34101B2A-6136-41A9-B8F7-1DF70D0C2192}" dt="2023-11-21T05:37:41.597" v="3611" actId="1036"/>
          <ac:spMkLst>
            <pc:docMk/>
            <pc:sldMk cId="2267771927" sldId="342"/>
            <ac:spMk id="186" creationId="{F0E33759-D0F2-E3F2-D8DC-ECADBC5B80E1}"/>
          </ac:spMkLst>
        </pc:spChg>
        <pc:spChg chg="mod">
          <ac:chgData name="平松　崇文(Hiramatsu, Takafumi)" userId="22edbc16-85b0-4724-aaa0-af0139a26ca2" providerId="ADAL" clId="{34101B2A-6136-41A9-B8F7-1DF70D0C2192}" dt="2023-11-21T05:37:41.597" v="3611" actId="1036"/>
          <ac:spMkLst>
            <pc:docMk/>
            <pc:sldMk cId="2267771927" sldId="342"/>
            <ac:spMk id="187" creationId="{96910B4E-A949-283F-B48B-712987CD69E7}"/>
          </ac:spMkLst>
        </pc:spChg>
        <pc:spChg chg="mod">
          <ac:chgData name="平松　崇文(Hiramatsu, Takafumi)" userId="22edbc16-85b0-4724-aaa0-af0139a26ca2" providerId="ADAL" clId="{34101B2A-6136-41A9-B8F7-1DF70D0C2192}" dt="2023-11-21T05:37:41.597" v="3611" actId="1036"/>
          <ac:spMkLst>
            <pc:docMk/>
            <pc:sldMk cId="2267771927" sldId="342"/>
            <ac:spMk id="188" creationId="{46F32626-4CAB-C57C-CADC-C4E7CC9A0233}"/>
          </ac:spMkLst>
        </pc:spChg>
        <pc:grpChg chg="mod">
          <ac:chgData name="平松　崇文(Hiramatsu, Takafumi)" userId="22edbc16-85b0-4724-aaa0-af0139a26ca2" providerId="ADAL" clId="{34101B2A-6136-41A9-B8F7-1DF70D0C2192}" dt="2023-11-21T05:37:41.597" v="3611" actId="1036"/>
          <ac:grpSpMkLst>
            <pc:docMk/>
            <pc:sldMk cId="2267771927" sldId="342"/>
            <ac:grpSpMk id="119" creationId="{988D6DA2-958B-5744-A679-E358CB958EA3}"/>
          </ac:grpSpMkLst>
        </pc:grpChg>
        <pc:grpChg chg="mod">
          <ac:chgData name="平松　崇文(Hiramatsu, Takafumi)" userId="22edbc16-85b0-4724-aaa0-af0139a26ca2" providerId="ADAL" clId="{34101B2A-6136-41A9-B8F7-1DF70D0C2192}" dt="2023-11-21T05:37:41.597" v="3611" actId="1036"/>
          <ac:grpSpMkLst>
            <pc:docMk/>
            <pc:sldMk cId="2267771927" sldId="342"/>
            <ac:grpSpMk id="123" creationId="{DAD381D5-99C8-FBDD-B7A9-5433D601C8FC}"/>
          </ac:grpSpMkLst>
        </pc:grpChg>
        <pc:grpChg chg="mod">
          <ac:chgData name="平松　崇文(Hiramatsu, Takafumi)" userId="22edbc16-85b0-4724-aaa0-af0139a26ca2" providerId="ADAL" clId="{34101B2A-6136-41A9-B8F7-1DF70D0C2192}" dt="2023-11-21T05:37:41.597" v="3611" actId="1036"/>
          <ac:grpSpMkLst>
            <pc:docMk/>
            <pc:sldMk cId="2267771927" sldId="342"/>
            <ac:grpSpMk id="140" creationId="{63B6D4BE-4E5C-AD32-FA18-D8BC13918130}"/>
          </ac:grpSpMkLst>
        </pc:grpChg>
        <pc:grpChg chg="mod">
          <ac:chgData name="平松　崇文(Hiramatsu, Takafumi)" userId="22edbc16-85b0-4724-aaa0-af0139a26ca2" providerId="ADAL" clId="{34101B2A-6136-41A9-B8F7-1DF70D0C2192}" dt="2023-11-21T05:37:41.597" v="3611" actId="1036"/>
          <ac:grpSpMkLst>
            <pc:docMk/>
            <pc:sldMk cId="2267771927" sldId="342"/>
            <ac:grpSpMk id="173" creationId="{064BF5EF-E9B0-464B-DADB-22C6EC33D37C}"/>
          </ac:grpSpMkLst>
        </pc:grpChg>
        <pc:cxnChg chg="mod">
          <ac:chgData name="平松　崇文(Hiramatsu, Takafumi)" userId="22edbc16-85b0-4724-aaa0-af0139a26ca2" providerId="ADAL" clId="{34101B2A-6136-41A9-B8F7-1DF70D0C2192}" dt="2023-11-21T05:37:41.597" v="3611" actId="1036"/>
          <ac:cxnSpMkLst>
            <pc:docMk/>
            <pc:sldMk cId="2267771927" sldId="342"/>
            <ac:cxnSpMk id="168" creationId="{E1659E83-E836-BC5F-0D38-6E8322E78D94}"/>
          </ac:cxnSpMkLst>
        </pc:cxnChg>
        <pc:cxnChg chg="mod">
          <ac:chgData name="平松　崇文(Hiramatsu, Takafumi)" userId="22edbc16-85b0-4724-aaa0-af0139a26ca2" providerId="ADAL" clId="{34101B2A-6136-41A9-B8F7-1DF70D0C2192}" dt="2023-11-21T05:37:41.597" v="3611" actId="1036"/>
          <ac:cxnSpMkLst>
            <pc:docMk/>
            <pc:sldMk cId="2267771927" sldId="342"/>
            <ac:cxnSpMk id="177" creationId="{64C23F43-5ACB-AB24-D845-D23A626DD5D2}"/>
          </ac:cxnSpMkLst>
        </pc:cxnChg>
        <pc:cxnChg chg="mod">
          <ac:chgData name="平松　崇文(Hiramatsu, Takafumi)" userId="22edbc16-85b0-4724-aaa0-af0139a26ca2" providerId="ADAL" clId="{34101B2A-6136-41A9-B8F7-1DF70D0C2192}" dt="2023-11-21T05:37:41.597" v="3611" actId="1036"/>
          <ac:cxnSpMkLst>
            <pc:docMk/>
            <pc:sldMk cId="2267771927" sldId="342"/>
            <ac:cxnSpMk id="180" creationId="{A14B2F4C-8379-3C12-FD7D-8E53AF0974D6}"/>
          </ac:cxnSpMkLst>
        </pc:cxnChg>
      </pc:sldChg>
      <pc:sldChg chg="modSp mod">
        <pc:chgData name="平松　崇文(Hiramatsu, Takafumi)" userId="22edbc16-85b0-4724-aaa0-af0139a26ca2" providerId="ADAL" clId="{34101B2A-6136-41A9-B8F7-1DF70D0C2192}" dt="2023-11-21T05:13:20.035" v="3437" actId="20577"/>
        <pc:sldMkLst>
          <pc:docMk/>
          <pc:sldMk cId="255118407" sldId="343"/>
        </pc:sldMkLst>
        <pc:spChg chg="mod">
          <ac:chgData name="平松　崇文(Hiramatsu, Takafumi)" userId="22edbc16-85b0-4724-aaa0-af0139a26ca2" providerId="ADAL" clId="{34101B2A-6136-41A9-B8F7-1DF70D0C2192}" dt="2023-11-21T05:13:20.035" v="3437" actId="20577"/>
          <ac:spMkLst>
            <pc:docMk/>
            <pc:sldMk cId="255118407" sldId="343"/>
            <ac:spMk id="2" creationId="{6AE761DD-00C0-E748-86BF-10651E7008CB}"/>
          </ac:spMkLst>
        </pc:spChg>
        <pc:spChg chg="mod">
          <ac:chgData name="平松　崇文(Hiramatsu, Takafumi)" userId="22edbc16-85b0-4724-aaa0-af0139a26ca2" providerId="ADAL" clId="{34101B2A-6136-41A9-B8F7-1DF70D0C2192}" dt="2023-11-21T05:11:54.306" v="3368" actId="20577"/>
          <ac:spMkLst>
            <pc:docMk/>
            <pc:sldMk cId="255118407" sldId="343"/>
            <ac:spMk id="186" creationId="{9B67A8E6-A5F2-5DA4-5A14-87A1A613C849}"/>
          </ac:spMkLst>
        </pc:spChg>
        <pc:spChg chg="mod">
          <ac:chgData name="平松　崇文(Hiramatsu, Takafumi)" userId="22edbc16-85b0-4724-aaa0-af0139a26ca2" providerId="ADAL" clId="{34101B2A-6136-41A9-B8F7-1DF70D0C2192}" dt="2023-11-21T05:12:35.262" v="3419"/>
          <ac:spMkLst>
            <pc:docMk/>
            <pc:sldMk cId="255118407" sldId="343"/>
            <ac:spMk id="191" creationId="{F8B87774-D7A4-131A-67AD-5660B08634F5}"/>
          </ac:spMkLst>
        </pc:spChg>
        <pc:picChg chg="mod modCrop">
          <ac:chgData name="平松　崇文(Hiramatsu, Takafumi)" userId="22edbc16-85b0-4724-aaa0-af0139a26ca2" providerId="ADAL" clId="{34101B2A-6136-41A9-B8F7-1DF70D0C2192}" dt="2023-11-21T05:12:07.501" v="3369" actId="732"/>
          <ac:picMkLst>
            <pc:docMk/>
            <pc:sldMk cId="255118407" sldId="343"/>
            <ac:picMk id="168" creationId="{2340D8D1-4A2B-2928-E6ED-CC56F8DB8412}"/>
          </ac:picMkLst>
        </pc:picChg>
      </pc:sldChg>
      <pc:sldChg chg="delSp modSp mod">
        <pc:chgData name="平松　崇文(Hiramatsu, Takafumi)" userId="22edbc16-85b0-4724-aaa0-af0139a26ca2" providerId="ADAL" clId="{34101B2A-6136-41A9-B8F7-1DF70D0C2192}" dt="2023-11-21T05:38:16.183" v="3638" actId="404"/>
        <pc:sldMkLst>
          <pc:docMk/>
          <pc:sldMk cId="7419990" sldId="348"/>
        </pc:sldMkLst>
        <pc:spChg chg="del">
          <ac:chgData name="平松　崇文(Hiramatsu, Takafumi)" userId="22edbc16-85b0-4724-aaa0-af0139a26ca2" providerId="ADAL" clId="{34101B2A-6136-41A9-B8F7-1DF70D0C2192}" dt="2023-11-21T02:57:09.375" v="3060" actId="478"/>
          <ac:spMkLst>
            <pc:docMk/>
            <pc:sldMk cId="7419990" sldId="348"/>
            <ac:spMk id="4" creationId="{C8B4CCF1-EE7F-998B-032E-6D3C59A1DC3C}"/>
          </ac:spMkLst>
        </pc:spChg>
        <pc:spChg chg="mod">
          <ac:chgData name="平松　崇文(Hiramatsu, Takafumi)" userId="22edbc16-85b0-4724-aaa0-af0139a26ca2" providerId="ADAL" clId="{34101B2A-6136-41A9-B8F7-1DF70D0C2192}" dt="2023-11-21T05:38:16.183" v="3638" actId="404"/>
          <ac:spMkLst>
            <pc:docMk/>
            <pc:sldMk cId="7419990" sldId="348"/>
            <ac:spMk id="31" creationId="{86C4827A-7CA2-E06C-B749-3FECAF18A5C4}"/>
          </ac:spMkLst>
        </pc:spChg>
        <pc:spChg chg="mod">
          <ac:chgData name="平松　崇文(Hiramatsu, Takafumi)" userId="22edbc16-85b0-4724-aaa0-af0139a26ca2" providerId="ADAL" clId="{34101B2A-6136-41A9-B8F7-1DF70D0C2192}" dt="2023-11-21T02:58:12.861" v="3358"/>
          <ac:spMkLst>
            <pc:docMk/>
            <pc:sldMk cId="7419990" sldId="348"/>
            <ac:spMk id="46" creationId="{EF921732-99AA-DFA4-E278-75576D5C5954}"/>
          </ac:spMkLst>
        </pc:spChg>
      </pc:sldChg>
      <pc:sldChg chg="addSp delSp modSp mod">
        <pc:chgData name="平松　崇文(Hiramatsu, Takafumi)" userId="22edbc16-85b0-4724-aaa0-af0139a26ca2" providerId="ADAL" clId="{34101B2A-6136-41A9-B8F7-1DF70D0C2192}" dt="2023-11-21T06:51:13.259" v="4364"/>
        <pc:sldMkLst>
          <pc:docMk/>
          <pc:sldMk cId="2300024968" sldId="349"/>
        </pc:sldMkLst>
        <pc:spChg chg="mod">
          <ac:chgData name="平松　崇文(Hiramatsu, Takafumi)" userId="22edbc16-85b0-4724-aaa0-af0139a26ca2" providerId="ADAL" clId="{34101B2A-6136-41A9-B8F7-1DF70D0C2192}" dt="2023-11-21T02:57:02.302" v="3059" actId="1076"/>
          <ac:spMkLst>
            <pc:docMk/>
            <pc:sldMk cId="2300024968" sldId="349"/>
            <ac:spMk id="4" creationId="{5F4EEDD9-FE22-12F3-2E86-D76AFE365A08}"/>
          </ac:spMkLst>
        </pc:spChg>
        <pc:spChg chg="mod">
          <ac:chgData name="平松　崇文(Hiramatsu, Takafumi)" userId="22edbc16-85b0-4724-aaa0-af0139a26ca2" providerId="ADAL" clId="{34101B2A-6136-41A9-B8F7-1DF70D0C2192}" dt="2023-11-21T02:56:28.835" v="2948" actId="1036"/>
          <ac:spMkLst>
            <pc:docMk/>
            <pc:sldMk cId="2300024968" sldId="349"/>
            <ac:spMk id="7" creationId="{FBCB15ED-7A51-E800-E156-A0C0E0803F08}"/>
          </ac:spMkLst>
        </pc:spChg>
        <pc:spChg chg="mod">
          <ac:chgData name="平松　崇文(Hiramatsu, Takafumi)" userId="22edbc16-85b0-4724-aaa0-af0139a26ca2" providerId="ADAL" clId="{34101B2A-6136-41A9-B8F7-1DF70D0C2192}" dt="2023-11-21T05:16:57.661" v="3488" actId="1035"/>
          <ac:spMkLst>
            <pc:docMk/>
            <pc:sldMk cId="2300024968" sldId="349"/>
            <ac:spMk id="9" creationId="{B3A6FC85-5DA2-8BF9-16BB-523F9C1A47CB}"/>
          </ac:spMkLst>
        </pc:spChg>
        <pc:spChg chg="mod">
          <ac:chgData name="平松　崇文(Hiramatsu, Takafumi)" userId="22edbc16-85b0-4724-aaa0-af0139a26ca2" providerId="ADAL" clId="{34101B2A-6136-41A9-B8F7-1DF70D0C2192}" dt="2023-11-21T05:16:43.961" v="3458" actId="1037"/>
          <ac:spMkLst>
            <pc:docMk/>
            <pc:sldMk cId="2300024968" sldId="349"/>
            <ac:spMk id="14" creationId="{E1669AD5-3216-CE6B-DE52-B08DDF40C0A0}"/>
          </ac:spMkLst>
        </pc:spChg>
        <pc:spChg chg="add mod">
          <ac:chgData name="平松　崇文(Hiramatsu, Takafumi)" userId="22edbc16-85b0-4724-aaa0-af0139a26ca2" providerId="ADAL" clId="{34101B2A-6136-41A9-B8F7-1DF70D0C2192}" dt="2023-11-21T06:49:07.374" v="4120" actId="1076"/>
          <ac:spMkLst>
            <pc:docMk/>
            <pc:sldMk cId="2300024968" sldId="349"/>
            <ac:spMk id="34" creationId="{4ADD5436-83EB-DFE9-4FEA-DF9C6D03D645}"/>
          </ac:spMkLst>
        </pc:spChg>
        <pc:spChg chg="mod">
          <ac:chgData name="平松　崇文(Hiramatsu, Takafumi)" userId="22edbc16-85b0-4724-aaa0-af0139a26ca2" providerId="ADAL" clId="{34101B2A-6136-41A9-B8F7-1DF70D0C2192}" dt="2023-11-21T06:45:52.304" v="3662"/>
          <ac:spMkLst>
            <pc:docMk/>
            <pc:sldMk cId="2300024968" sldId="349"/>
            <ac:spMk id="36" creationId="{0AC50BC4-8C34-A1E5-A27A-1D7803CBACB5}"/>
          </ac:spMkLst>
        </pc:spChg>
        <pc:spChg chg="add del mod">
          <ac:chgData name="平松　崇文(Hiramatsu, Takafumi)" userId="22edbc16-85b0-4724-aaa0-af0139a26ca2" providerId="ADAL" clId="{34101B2A-6136-41A9-B8F7-1DF70D0C2192}" dt="2023-11-21T06:47:08.531" v="3890" actId="1076"/>
          <ac:spMkLst>
            <pc:docMk/>
            <pc:sldMk cId="2300024968" sldId="349"/>
            <ac:spMk id="38" creationId="{71C56A89-608E-9FCD-2931-62844E93028E}"/>
          </ac:spMkLst>
        </pc:spChg>
        <pc:spChg chg="add mod">
          <ac:chgData name="平松　崇文(Hiramatsu, Takafumi)" userId="22edbc16-85b0-4724-aaa0-af0139a26ca2" providerId="ADAL" clId="{34101B2A-6136-41A9-B8F7-1DF70D0C2192}" dt="2023-11-21T06:49:32.585" v="4219"/>
          <ac:spMkLst>
            <pc:docMk/>
            <pc:sldMk cId="2300024968" sldId="349"/>
            <ac:spMk id="40" creationId="{9D9FC1C7-2A6F-9CD3-CA25-97253F88A1A3}"/>
          </ac:spMkLst>
        </pc:spChg>
        <pc:spChg chg="add mod">
          <ac:chgData name="平松　崇文(Hiramatsu, Takafumi)" userId="22edbc16-85b0-4724-aaa0-af0139a26ca2" providerId="ADAL" clId="{34101B2A-6136-41A9-B8F7-1DF70D0C2192}" dt="2023-11-21T06:50:08.155" v="4324"/>
          <ac:spMkLst>
            <pc:docMk/>
            <pc:sldMk cId="2300024968" sldId="349"/>
            <ac:spMk id="41" creationId="{86370588-549B-16CF-449B-3A7B8B74E2A2}"/>
          </ac:spMkLst>
        </pc:spChg>
        <pc:spChg chg="add mod">
          <ac:chgData name="平松　崇文(Hiramatsu, Takafumi)" userId="22edbc16-85b0-4724-aaa0-af0139a26ca2" providerId="ADAL" clId="{34101B2A-6136-41A9-B8F7-1DF70D0C2192}" dt="2023-11-21T06:51:13.259" v="4364"/>
          <ac:spMkLst>
            <pc:docMk/>
            <pc:sldMk cId="2300024968" sldId="349"/>
            <ac:spMk id="42" creationId="{6AD7FF72-9B81-4512-5C1A-5AE288EB3E11}"/>
          </ac:spMkLst>
        </pc:spChg>
        <pc:spChg chg="add del mod">
          <ac:chgData name="平松　崇文(Hiramatsu, Takafumi)" userId="22edbc16-85b0-4724-aaa0-af0139a26ca2" providerId="ADAL" clId="{34101B2A-6136-41A9-B8F7-1DF70D0C2192}" dt="2023-11-21T06:46:59.561" v="3886" actId="1076"/>
          <ac:spMkLst>
            <pc:docMk/>
            <pc:sldMk cId="2300024968" sldId="349"/>
            <ac:spMk id="54" creationId="{47F60565-DE8D-F4A7-C307-2F72E5C6E186}"/>
          </ac:spMkLst>
        </pc:spChg>
        <pc:cxnChg chg="mod">
          <ac:chgData name="平松　崇文(Hiramatsu, Takafumi)" userId="22edbc16-85b0-4724-aaa0-af0139a26ca2" providerId="ADAL" clId="{34101B2A-6136-41A9-B8F7-1DF70D0C2192}" dt="2023-11-21T02:56:28.835" v="2948" actId="1036"/>
          <ac:cxnSpMkLst>
            <pc:docMk/>
            <pc:sldMk cId="2300024968" sldId="349"/>
            <ac:cxnSpMk id="11" creationId="{E5CC23A1-E411-A2CC-5312-AE6A9856398B}"/>
          </ac:cxnSpMkLst>
        </pc:cxnChg>
        <pc:cxnChg chg="mod">
          <ac:chgData name="平松　崇文(Hiramatsu, Takafumi)" userId="22edbc16-85b0-4724-aaa0-af0139a26ca2" providerId="ADAL" clId="{34101B2A-6136-41A9-B8F7-1DF70D0C2192}" dt="2023-11-21T05:16:57.661" v="3488" actId="1035"/>
          <ac:cxnSpMkLst>
            <pc:docMk/>
            <pc:sldMk cId="2300024968" sldId="349"/>
            <ac:cxnSpMk id="15" creationId="{3F40362D-8B9E-08A5-8AA9-2687E427869C}"/>
          </ac:cxnSpMkLst>
        </pc:cxnChg>
        <pc:cxnChg chg="mod">
          <ac:chgData name="平松　崇文(Hiramatsu, Takafumi)" userId="22edbc16-85b0-4724-aaa0-af0139a26ca2" providerId="ADAL" clId="{34101B2A-6136-41A9-B8F7-1DF70D0C2192}" dt="2023-11-21T05:16:57.661" v="3488" actId="1035"/>
          <ac:cxnSpMkLst>
            <pc:docMk/>
            <pc:sldMk cId="2300024968" sldId="349"/>
            <ac:cxnSpMk id="32" creationId="{F7FAE8C1-0E7C-2BF0-32FD-72E76EA66FE1}"/>
          </ac:cxnSpMkLst>
        </pc:cxnChg>
        <pc:cxnChg chg="mod">
          <ac:chgData name="平松　崇文(Hiramatsu, Takafumi)" userId="22edbc16-85b0-4724-aaa0-af0139a26ca2" providerId="ADAL" clId="{34101B2A-6136-41A9-B8F7-1DF70D0C2192}" dt="2023-11-21T06:45:52.142" v="3661" actId="20577"/>
          <ac:cxnSpMkLst>
            <pc:docMk/>
            <pc:sldMk cId="2300024968" sldId="349"/>
            <ac:cxnSpMk id="43" creationId="{8E03B0C3-793A-92B5-4E24-10690203C1C6}"/>
          </ac:cxnSpMkLst>
        </pc:cxnChg>
        <pc:cxnChg chg="mod">
          <ac:chgData name="平松　崇文(Hiramatsu, Takafumi)" userId="22edbc16-85b0-4724-aaa0-af0139a26ca2" providerId="ADAL" clId="{34101B2A-6136-41A9-B8F7-1DF70D0C2192}" dt="2023-11-21T02:56:28.835" v="2948" actId="1036"/>
          <ac:cxnSpMkLst>
            <pc:docMk/>
            <pc:sldMk cId="2300024968" sldId="349"/>
            <ac:cxnSpMk id="46" creationId="{44581494-0965-63A5-84DF-27938B256F6E}"/>
          </ac:cxnSpMkLst>
        </pc:cxnChg>
        <pc:cxnChg chg="mod">
          <ac:chgData name="平松　崇文(Hiramatsu, Takafumi)" userId="22edbc16-85b0-4724-aaa0-af0139a26ca2" providerId="ADAL" clId="{34101B2A-6136-41A9-B8F7-1DF70D0C2192}" dt="2023-11-21T05:16:57.661" v="3488" actId="1035"/>
          <ac:cxnSpMkLst>
            <pc:docMk/>
            <pc:sldMk cId="2300024968" sldId="349"/>
            <ac:cxnSpMk id="63" creationId="{732584E6-B54B-6697-DE2B-DA4228063D32}"/>
          </ac:cxnSpMkLst>
        </pc:cxnChg>
        <pc:cxnChg chg="mod">
          <ac:chgData name="平松　崇文(Hiramatsu, Takafumi)" userId="22edbc16-85b0-4724-aaa0-af0139a26ca2" providerId="ADAL" clId="{34101B2A-6136-41A9-B8F7-1DF70D0C2192}" dt="2023-11-21T05:16:57.661" v="3488" actId="1035"/>
          <ac:cxnSpMkLst>
            <pc:docMk/>
            <pc:sldMk cId="2300024968" sldId="349"/>
            <ac:cxnSpMk id="68" creationId="{52432863-27BB-E175-715E-C3A9E0D9ADDC}"/>
          </ac:cxnSpMkLst>
        </pc:cxnChg>
      </pc:sldChg>
      <pc:sldChg chg="del">
        <pc:chgData name="平松　崇文(Hiramatsu, Takafumi)" userId="22edbc16-85b0-4724-aaa0-af0139a26ca2" providerId="ADAL" clId="{34101B2A-6136-41A9-B8F7-1DF70D0C2192}" dt="2023-11-21T05:13:59.894" v="3444" actId="47"/>
        <pc:sldMkLst>
          <pc:docMk/>
          <pc:sldMk cId="415904210" sldId="353"/>
        </pc:sldMkLst>
      </pc:sldChg>
      <pc:sldChg chg="addSp delSp modSp mod">
        <pc:chgData name="平松　崇文(Hiramatsu, Takafumi)" userId="22edbc16-85b0-4724-aaa0-af0139a26ca2" providerId="ADAL" clId="{34101B2A-6136-41A9-B8F7-1DF70D0C2192}" dt="2023-11-21T02:56:12.937" v="2942" actId="1037"/>
        <pc:sldMkLst>
          <pc:docMk/>
          <pc:sldMk cId="290715165" sldId="636139111"/>
        </pc:sldMkLst>
        <pc:spChg chg="del">
          <ac:chgData name="平松　崇文(Hiramatsu, Takafumi)" userId="22edbc16-85b0-4724-aaa0-af0139a26ca2" providerId="ADAL" clId="{34101B2A-6136-41A9-B8F7-1DF70D0C2192}" dt="2023-11-21T02:55:53.388" v="2915" actId="478"/>
          <ac:spMkLst>
            <pc:docMk/>
            <pc:sldMk cId="290715165" sldId="636139111"/>
            <ac:spMk id="4" creationId="{A90C9801-5FE5-37B1-9622-1371D75B1790}"/>
          </ac:spMkLst>
        </pc:spChg>
        <pc:spChg chg="del">
          <ac:chgData name="平松　崇文(Hiramatsu, Takafumi)" userId="22edbc16-85b0-4724-aaa0-af0139a26ca2" providerId="ADAL" clId="{34101B2A-6136-41A9-B8F7-1DF70D0C2192}" dt="2023-11-21T02:55:48.802" v="2913" actId="478"/>
          <ac:spMkLst>
            <pc:docMk/>
            <pc:sldMk cId="290715165" sldId="636139111"/>
            <ac:spMk id="6" creationId="{AF93A943-2CFE-1760-BC1E-83CCC8750BD0}"/>
          </ac:spMkLst>
        </pc:spChg>
        <pc:picChg chg="del">
          <ac:chgData name="平松　崇文(Hiramatsu, Takafumi)" userId="22edbc16-85b0-4724-aaa0-af0139a26ca2" providerId="ADAL" clId="{34101B2A-6136-41A9-B8F7-1DF70D0C2192}" dt="2023-11-21T02:55:50.730" v="2914" actId="478"/>
          <ac:picMkLst>
            <pc:docMk/>
            <pc:sldMk cId="290715165" sldId="636139111"/>
            <ac:picMk id="5" creationId="{DE9B5568-8CE6-AEB9-2653-FB78DFB2B4CA}"/>
          </ac:picMkLst>
        </pc:picChg>
        <pc:picChg chg="add mod">
          <ac:chgData name="平松　崇文(Hiramatsu, Takafumi)" userId="22edbc16-85b0-4724-aaa0-af0139a26ca2" providerId="ADAL" clId="{34101B2A-6136-41A9-B8F7-1DF70D0C2192}" dt="2023-11-21T02:56:12.937" v="2942" actId="1037"/>
          <ac:picMkLst>
            <pc:docMk/>
            <pc:sldMk cId="290715165" sldId="636139111"/>
            <ac:picMk id="7" creationId="{A4587CF4-C1AB-2D4F-F9AA-AA8D680E65BF}"/>
          </ac:picMkLst>
        </pc:picChg>
      </pc:sldChg>
      <pc:sldChg chg="addSp delSp modSp mod">
        <pc:chgData name="平松　崇文(Hiramatsu, Takafumi)" userId="22edbc16-85b0-4724-aaa0-af0139a26ca2" providerId="ADAL" clId="{34101B2A-6136-41A9-B8F7-1DF70D0C2192}" dt="2023-11-21T07:08:33.733" v="4488" actId="1036"/>
        <pc:sldMkLst>
          <pc:docMk/>
          <pc:sldMk cId="1087874221" sldId="636139115"/>
        </pc:sldMkLst>
        <pc:spChg chg="add mod">
          <ac:chgData name="平松　崇文(Hiramatsu, Takafumi)" userId="22edbc16-85b0-4724-aaa0-af0139a26ca2" providerId="ADAL" clId="{34101B2A-6136-41A9-B8F7-1DF70D0C2192}" dt="2023-11-21T07:05:42.914" v="4449" actId="1036"/>
          <ac:spMkLst>
            <pc:docMk/>
            <pc:sldMk cId="1087874221" sldId="636139115"/>
            <ac:spMk id="16" creationId="{8A33AB3E-F3B0-EA39-0EE8-5D0F334FC13D}"/>
          </ac:spMkLst>
        </pc:spChg>
        <pc:spChg chg="add del mod">
          <ac:chgData name="平松　崇文(Hiramatsu, Takafumi)" userId="22edbc16-85b0-4724-aaa0-af0139a26ca2" providerId="ADAL" clId="{34101B2A-6136-41A9-B8F7-1DF70D0C2192}" dt="2023-11-21T07:05:45.978" v="4451" actId="478"/>
          <ac:spMkLst>
            <pc:docMk/>
            <pc:sldMk cId="1087874221" sldId="636139115"/>
            <ac:spMk id="20" creationId="{C9B13F4E-49BE-14E8-2B1F-AE0D4D7BFC60}"/>
          </ac:spMkLst>
        </pc:spChg>
        <pc:spChg chg="mod">
          <ac:chgData name="平松　崇文(Hiramatsu, Takafumi)" userId="22edbc16-85b0-4724-aaa0-af0139a26ca2" providerId="ADAL" clId="{34101B2A-6136-41A9-B8F7-1DF70D0C2192}" dt="2023-11-21T07:05:06.861" v="4365" actId="13926"/>
          <ac:spMkLst>
            <pc:docMk/>
            <pc:sldMk cId="1087874221" sldId="636139115"/>
            <ac:spMk id="21" creationId="{EE29D08B-225A-67A7-D87F-1BDA541E7F44}"/>
          </ac:spMkLst>
        </pc:spChg>
        <pc:spChg chg="add mod">
          <ac:chgData name="平松　崇文(Hiramatsu, Takafumi)" userId="22edbc16-85b0-4724-aaa0-af0139a26ca2" providerId="ADAL" clId="{34101B2A-6136-41A9-B8F7-1DF70D0C2192}" dt="2023-11-21T07:08:24.313" v="4484" actId="1076"/>
          <ac:spMkLst>
            <pc:docMk/>
            <pc:sldMk cId="1087874221" sldId="636139115"/>
            <ac:spMk id="22" creationId="{BFE0509E-8C13-A633-C9CA-0E6746374636}"/>
          </ac:spMkLst>
        </pc:spChg>
        <pc:spChg chg="add mod">
          <ac:chgData name="平松　崇文(Hiramatsu, Takafumi)" userId="22edbc16-85b0-4724-aaa0-af0139a26ca2" providerId="ADAL" clId="{34101B2A-6136-41A9-B8F7-1DF70D0C2192}" dt="2023-11-21T07:08:33.733" v="4488" actId="1036"/>
          <ac:spMkLst>
            <pc:docMk/>
            <pc:sldMk cId="1087874221" sldId="636139115"/>
            <ac:spMk id="23" creationId="{EAE3D7EE-FC76-479C-9D7F-5C03E3413376}"/>
          </ac:spMkLst>
        </pc:spChg>
      </pc:sldChg>
      <pc:sldChg chg="addSp delSp modSp mod">
        <pc:chgData name="平松　崇文(Hiramatsu, Takafumi)" userId="22edbc16-85b0-4724-aaa0-af0139a26ca2" providerId="ADAL" clId="{34101B2A-6136-41A9-B8F7-1DF70D0C2192}" dt="2023-11-21T02:47:00.876" v="2155" actId="207"/>
        <pc:sldMkLst>
          <pc:docMk/>
          <pc:sldMk cId="962779039" sldId="636139116"/>
        </pc:sldMkLst>
        <pc:spChg chg="mod">
          <ac:chgData name="平松　崇文(Hiramatsu, Takafumi)" userId="22edbc16-85b0-4724-aaa0-af0139a26ca2" providerId="ADAL" clId="{34101B2A-6136-41A9-B8F7-1DF70D0C2192}" dt="2023-11-21T02:38:50.885" v="737" actId="13926"/>
          <ac:spMkLst>
            <pc:docMk/>
            <pc:sldMk cId="962779039" sldId="636139116"/>
            <ac:spMk id="2" creationId="{0AA0C0E5-5562-6634-7E5A-EAE2D215F091}"/>
          </ac:spMkLst>
        </pc:spChg>
        <pc:spChg chg="del">
          <ac:chgData name="平松　崇文(Hiramatsu, Takafumi)" userId="22edbc16-85b0-4724-aaa0-af0139a26ca2" providerId="ADAL" clId="{34101B2A-6136-41A9-B8F7-1DF70D0C2192}" dt="2023-11-21T02:35:53.276" v="592" actId="478"/>
          <ac:spMkLst>
            <pc:docMk/>
            <pc:sldMk cId="962779039" sldId="636139116"/>
            <ac:spMk id="4" creationId="{164795C7-A889-E85E-CE04-64361214B277}"/>
          </ac:spMkLst>
        </pc:spChg>
        <pc:spChg chg="add mod ord">
          <ac:chgData name="平松　崇文(Hiramatsu, Takafumi)" userId="22edbc16-85b0-4724-aaa0-af0139a26ca2" providerId="ADAL" clId="{34101B2A-6136-41A9-B8F7-1DF70D0C2192}" dt="2023-11-21T02:33:31.036" v="531" actId="164"/>
          <ac:spMkLst>
            <pc:docMk/>
            <pc:sldMk cId="962779039" sldId="636139116"/>
            <ac:spMk id="14" creationId="{2DE75FE3-9650-AA79-EAAD-B290E7EF932F}"/>
          </ac:spMkLst>
        </pc:spChg>
        <pc:spChg chg="add mod ord">
          <ac:chgData name="平松　崇文(Hiramatsu, Takafumi)" userId="22edbc16-85b0-4724-aaa0-af0139a26ca2" providerId="ADAL" clId="{34101B2A-6136-41A9-B8F7-1DF70D0C2192}" dt="2023-11-21T02:33:31.036" v="531" actId="164"/>
          <ac:spMkLst>
            <pc:docMk/>
            <pc:sldMk cId="962779039" sldId="636139116"/>
            <ac:spMk id="15" creationId="{D65E71FB-F763-A352-A7A4-D7C77919B82D}"/>
          </ac:spMkLst>
        </pc:spChg>
        <pc:spChg chg="add mod ord">
          <ac:chgData name="平松　崇文(Hiramatsu, Takafumi)" userId="22edbc16-85b0-4724-aaa0-af0139a26ca2" providerId="ADAL" clId="{34101B2A-6136-41A9-B8F7-1DF70D0C2192}" dt="2023-11-21T02:33:31.036" v="531" actId="164"/>
          <ac:spMkLst>
            <pc:docMk/>
            <pc:sldMk cId="962779039" sldId="636139116"/>
            <ac:spMk id="16" creationId="{1419CD7F-CB05-5F16-CDF5-87AA0FD4A37B}"/>
          </ac:spMkLst>
        </pc:spChg>
        <pc:spChg chg="add mod">
          <ac:chgData name="平松　崇文(Hiramatsu, Takafumi)" userId="22edbc16-85b0-4724-aaa0-af0139a26ca2" providerId="ADAL" clId="{34101B2A-6136-41A9-B8F7-1DF70D0C2192}" dt="2023-11-21T02:35:02.712" v="589" actId="164"/>
          <ac:spMkLst>
            <pc:docMk/>
            <pc:sldMk cId="962779039" sldId="636139116"/>
            <ac:spMk id="22" creationId="{8C392AAC-7D08-104A-FD20-BBB6BB374BCB}"/>
          </ac:spMkLst>
        </pc:spChg>
        <pc:spChg chg="add mod">
          <ac:chgData name="平松　崇文(Hiramatsu, Takafumi)" userId="22edbc16-85b0-4724-aaa0-af0139a26ca2" providerId="ADAL" clId="{34101B2A-6136-41A9-B8F7-1DF70D0C2192}" dt="2023-11-21T02:35:02.712" v="589" actId="164"/>
          <ac:spMkLst>
            <pc:docMk/>
            <pc:sldMk cId="962779039" sldId="636139116"/>
            <ac:spMk id="23" creationId="{C4791BF7-3876-1EC7-92BF-646D9D48228F}"/>
          </ac:spMkLst>
        </pc:spChg>
        <pc:spChg chg="add mod">
          <ac:chgData name="平松　崇文(Hiramatsu, Takafumi)" userId="22edbc16-85b0-4724-aaa0-af0139a26ca2" providerId="ADAL" clId="{34101B2A-6136-41A9-B8F7-1DF70D0C2192}" dt="2023-11-21T02:35:02.712" v="589" actId="164"/>
          <ac:spMkLst>
            <pc:docMk/>
            <pc:sldMk cId="962779039" sldId="636139116"/>
            <ac:spMk id="24" creationId="{1E02EB57-8028-9215-F52C-E61E08087333}"/>
          </ac:spMkLst>
        </pc:spChg>
        <pc:spChg chg="mod">
          <ac:chgData name="平松　崇文(Hiramatsu, Takafumi)" userId="22edbc16-85b0-4724-aaa0-af0139a26ca2" providerId="ADAL" clId="{34101B2A-6136-41A9-B8F7-1DF70D0C2192}" dt="2023-11-21T02:35:46.474" v="590"/>
          <ac:spMkLst>
            <pc:docMk/>
            <pc:sldMk cId="962779039" sldId="636139116"/>
            <ac:spMk id="32" creationId="{749AD394-23D3-C302-CA96-58556C7B62B3}"/>
          </ac:spMkLst>
        </pc:spChg>
        <pc:spChg chg="mod">
          <ac:chgData name="平松　崇文(Hiramatsu, Takafumi)" userId="22edbc16-85b0-4724-aaa0-af0139a26ca2" providerId="ADAL" clId="{34101B2A-6136-41A9-B8F7-1DF70D0C2192}" dt="2023-11-21T02:35:46.474" v="590"/>
          <ac:spMkLst>
            <pc:docMk/>
            <pc:sldMk cId="962779039" sldId="636139116"/>
            <ac:spMk id="34" creationId="{9A608854-58AD-4B57-3744-F2F24B15731E}"/>
          </ac:spMkLst>
        </pc:spChg>
        <pc:spChg chg="mod">
          <ac:chgData name="平松　崇文(Hiramatsu, Takafumi)" userId="22edbc16-85b0-4724-aaa0-af0139a26ca2" providerId="ADAL" clId="{34101B2A-6136-41A9-B8F7-1DF70D0C2192}" dt="2023-11-21T02:35:46.474" v="590"/>
          <ac:spMkLst>
            <pc:docMk/>
            <pc:sldMk cId="962779039" sldId="636139116"/>
            <ac:spMk id="35" creationId="{659E7014-F069-D7B1-8B88-E66290AC3049}"/>
          </ac:spMkLst>
        </pc:spChg>
        <pc:spChg chg="mod">
          <ac:chgData name="平松　崇文(Hiramatsu, Takafumi)" userId="22edbc16-85b0-4724-aaa0-af0139a26ca2" providerId="ADAL" clId="{34101B2A-6136-41A9-B8F7-1DF70D0C2192}" dt="2023-11-21T02:35:46.474" v="590"/>
          <ac:spMkLst>
            <pc:docMk/>
            <pc:sldMk cId="962779039" sldId="636139116"/>
            <ac:spMk id="36" creationId="{5347842E-BC0A-DD3D-ACF7-CF598D266CCD}"/>
          </ac:spMkLst>
        </pc:spChg>
        <pc:spChg chg="add del mod">
          <ac:chgData name="平松　崇文(Hiramatsu, Takafumi)" userId="22edbc16-85b0-4724-aaa0-af0139a26ca2" providerId="ADAL" clId="{34101B2A-6136-41A9-B8F7-1DF70D0C2192}" dt="2023-11-21T02:38:35.078" v="732" actId="478"/>
          <ac:spMkLst>
            <pc:docMk/>
            <pc:sldMk cId="962779039" sldId="636139116"/>
            <ac:spMk id="37" creationId="{55F3A19D-F249-C977-3D86-739226B6CAC9}"/>
          </ac:spMkLst>
        </pc:spChg>
        <pc:spChg chg="add del mod">
          <ac:chgData name="平松　崇文(Hiramatsu, Takafumi)" userId="22edbc16-85b0-4724-aaa0-af0139a26ca2" providerId="ADAL" clId="{34101B2A-6136-41A9-B8F7-1DF70D0C2192}" dt="2023-11-21T02:38:35.078" v="732" actId="478"/>
          <ac:spMkLst>
            <pc:docMk/>
            <pc:sldMk cId="962779039" sldId="636139116"/>
            <ac:spMk id="38" creationId="{0F3C0F56-B701-440D-C014-B91AD489538D}"/>
          </ac:spMkLst>
        </pc:spChg>
        <pc:spChg chg="add mod">
          <ac:chgData name="平松　崇文(Hiramatsu, Takafumi)" userId="22edbc16-85b0-4724-aaa0-af0139a26ca2" providerId="ADAL" clId="{34101B2A-6136-41A9-B8F7-1DF70D0C2192}" dt="2023-11-21T02:39:09.402" v="744" actId="1035"/>
          <ac:spMkLst>
            <pc:docMk/>
            <pc:sldMk cId="962779039" sldId="636139116"/>
            <ac:spMk id="43" creationId="{2092522F-F607-17CE-BA40-965DE5E05706}"/>
          </ac:spMkLst>
        </pc:spChg>
        <pc:spChg chg="add mod">
          <ac:chgData name="平松　崇文(Hiramatsu, Takafumi)" userId="22edbc16-85b0-4724-aaa0-af0139a26ca2" providerId="ADAL" clId="{34101B2A-6136-41A9-B8F7-1DF70D0C2192}" dt="2023-11-21T02:41:21.925" v="966" actId="20577"/>
          <ac:spMkLst>
            <pc:docMk/>
            <pc:sldMk cId="962779039" sldId="636139116"/>
            <ac:spMk id="53" creationId="{BC0C8A1C-5062-DD76-9837-205714092BA0}"/>
          </ac:spMkLst>
        </pc:spChg>
        <pc:spChg chg="add mod">
          <ac:chgData name="平松　崇文(Hiramatsu, Takafumi)" userId="22edbc16-85b0-4724-aaa0-af0139a26ca2" providerId="ADAL" clId="{34101B2A-6136-41A9-B8F7-1DF70D0C2192}" dt="2023-11-21T02:41:41.292" v="967"/>
          <ac:spMkLst>
            <pc:docMk/>
            <pc:sldMk cId="962779039" sldId="636139116"/>
            <ac:spMk id="54" creationId="{6BC936CA-C37E-4ECB-26A2-3D5D2C9BABE3}"/>
          </ac:spMkLst>
        </pc:spChg>
        <pc:spChg chg="add mod">
          <ac:chgData name="平松　崇文(Hiramatsu, Takafumi)" userId="22edbc16-85b0-4724-aaa0-af0139a26ca2" providerId="ADAL" clId="{34101B2A-6136-41A9-B8F7-1DF70D0C2192}" dt="2023-11-21T02:43:42.338" v="1449"/>
          <ac:spMkLst>
            <pc:docMk/>
            <pc:sldMk cId="962779039" sldId="636139116"/>
            <ac:spMk id="55" creationId="{F99E08D4-9AA7-C27B-3358-E58FD26B4796}"/>
          </ac:spMkLst>
        </pc:spChg>
        <pc:spChg chg="add mod">
          <ac:chgData name="平松　崇文(Hiramatsu, Takafumi)" userId="22edbc16-85b0-4724-aaa0-af0139a26ca2" providerId="ADAL" clId="{34101B2A-6136-41A9-B8F7-1DF70D0C2192}" dt="2023-11-21T02:44:03.532" v="1454" actId="14100"/>
          <ac:spMkLst>
            <pc:docMk/>
            <pc:sldMk cId="962779039" sldId="636139116"/>
            <ac:spMk id="56" creationId="{72088144-95FA-80BE-2340-6F0F908E1D5C}"/>
          </ac:spMkLst>
        </pc:spChg>
        <pc:spChg chg="add mod">
          <ac:chgData name="平松　崇文(Hiramatsu, Takafumi)" userId="22edbc16-85b0-4724-aaa0-af0139a26ca2" providerId="ADAL" clId="{34101B2A-6136-41A9-B8F7-1DF70D0C2192}" dt="2023-11-21T02:47:00.876" v="2155" actId="207"/>
          <ac:spMkLst>
            <pc:docMk/>
            <pc:sldMk cId="962779039" sldId="636139116"/>
            <ac:spMk id="57" creationId="{44B21A27-9641-D333-0AFC-BB9E387E42FF}"/>
          </ac:spMkLst>
        </pc:spChg>
        <pc:grpChg chg="add mod">
          <ac:chgData name="平松　崇文(Hiramatsu, Takafumi)" userId="22edbc16-85b0-4724-aaa0-af0139a26ca2" providerId="ADAL" clId="{34101B2A-6136-41A9-B8F7-1DF70D0C2192}" dt="2023-11-21T02:37:13.056" v="706" actId="1035"/>
          <ac:grpSpMkLst>
            <pc:docMk/>
            <pc:sldMk cId="962779039" sldId="636139116"/>
            <ac:grpSpMk id="21" creationId="{D9E108A2-6EAF-50B8-0863-010199B0FBAC}"/>
          </ac:grpSpMkLst>
        </pc:grpChg>
        <pc:grpChg chg="add mod">
          <ac:chgData name="平松　崇文(Hiramatsu, Takafumi)" userId="22edbc16-85b0-4724-aaa0-af0139a26ca2" providerId="ADAL" clId="{34101B2A-6136-41A9-B8F7-1DF70D0C2192}" dt="2023-11-21T02:37:13.056" v="706" actId="1035"/>
          <ac:grpSpMkLst>
            <pc:docMk/>
            <pc:sldMk cId="962779039" sldId="636139116"/>
            <ac:grpSpMk id="25" creationId="{E99E26B5-C01F-5578-BE7E-024D3B4AFFFA}"/>
          </ac:grpSpMkLst>
        </pc:grpChg>
        <pc:grpChg chg="add del mod">
          <ac:chgData name="平松　崇文(Hiramatsu, Takafumi)" userId="22edbc16-85b0-4724-aaa0-af0139a26ca2" providerId="ADAL" clId="{34101B2A-6136-41A9-B8F7-1DF70D0C2192}" dt="2023-11-21T02:38:35.078" v="732" actId="478"/>
          <ac:grpSpMkLst>
            <pc:docMk/>
            <pc:sldMk cId="962779039" sldId="636139116"/>
            <ac:grpSpMk id="30" creationId="{05A53CF4-7653-6E0D-015B-E57255A135AA}"/>
          </ac:grpSpMkLst>
        </pc:grpChg>
        <pc:graphicFrameChg chg="add mod ord modGraphic">
          <ac:chgData name="平松　崇文(Hiramatsu, Takafumi)" userId="22edbc16-85b0-4724-aaa0-af0139a26ca2" providerId="ADAL" clId="{34101B2A-6136-41A9-B8F7-1DF70D0C2192}" dt="2023-11-21T02:37:38.197" v="725"/>
          <ac:graphicFrameMkLst>
            <pc:docMk/>
            <pc:sldMk cId="962779039" sldId="636139116"/>
            <ac:graphicFrameMk id="11" creationId="{76E8B4AA-8D62-47C4-5055-1E97BB90B083}"/>
          </ac:graphicFrameMkLst>
        </pc:graphicFrameChg>
        <pc:picChg chg="add del mod">
          <ac:chgData name="平松　崇文(Hiramatsu, Takafumi)" userId="22edbc16-85b0-4724-aaa0-af0139a26ca2" providerId="ADAL" clId="{34101B2A-6136-41A9-B8F7-1DF70D0C2192}" dt="2023-11-21T02:25:07.659" v="355" actId="478"/>
          <ac:picMkLst>
            <pc:docMk/>
            <pc:sldMk cId="962779039" sldId="636139116"/>
            <ac:picMk id="6" creationId="{DC35CF40-F5BF-D6E5-1FD4-9A5D3DB2ABCD}"/>
          </ac:picMkLst>
        </pc:picChg>
        <pc:picChg chg="add del mod">
          <ac:chgData name="平松　崇文(Hiramatsu, Takafumi)" userId="22edbc16-85b0-4724-aaa0-af0139a26ca2" providerId="ADAL" clId="{34101B2A-6136-41A9-B8F7-1DF70D0C2192}" dt="2023-11-21T02:33:10.073" v="511" actId="478"/>
          <ac:picMkLst>
            <pc:docMk/>
            <pc:sldMk cId="962779039" sldId="636139116"/>
            <ac:picMk id="8" creationId="{E29C7589-168F-87A4-0462-E8382A1B741A}"/>
          </ac:picMkLst>
        </pc:picChg>
        <pc:picChg chg="add del mod">
          <ac:chgData name="平松　崇文(Hiramatsu, Takafumi)" userId="22edbc16-85b0-4724-aaa0-af0139a26ca2" providerId="ADAL" clId="{34101B2A-6136-41A9-B8F7-1DF70D0C2192}" dt="2023-11-21T02:28:06.870" v="366"/>
          <ac:picMkLst>
            <pc:docMk/>
            <pc:sldMk cId="962779039" sldId="636139116"/>
            <ac:picMk id="10" creationId="{023D3EF7-D32D-A5CA-D7AC-38FAC807E772}"/>
          </ac:picMkLst>
        </pc:picChg>
        <pc:picChg chg="add del mod">
          <ac:chgData name="平松　崇文(Hiramatsu, Takafumi)" userId="22edbc16-85b0-4724-aaa0-af0139a26ca2" providerId="ADAL" clId="{34101B2A-6136-41A9-B8F7-1DF70D0C2192}" dt="2023-11-21T02:32:48.639" v="505" actId="478"/>
          <ac:picMkLst>
            <pc:docMk/>
            <pc:sldMk cId="962779039" sldId="636139116"/>
            <ac:picMk id="13" creationId="{92941236-89D5-710A-0B7C-8B2327C5B28E}"/>
          </ac:picMkLst>
        </pc:picChg>
        <pc:picChg chg="add mod modCrop">
          <ac:chgData name="平松　崇文(Hiramatsu, Takafumi)" userId="22edbc16-85b0-4724-aaa0-af0139a26ca2" providerId="ADAL" clId="{34101B2A-6136-41A9-B8F7-1DF70D0C2192}" dt="2023-11-21T02:37:07.509" v="691" actId="732"/>
          <ac:picMkLst>
            <pc:docMk/>
            <pc:sldMk cId="962779039" sldId="636139116"/>
            <ac:picMk id="18" creationId="{455F81E2-AFCC-1942-400B-7C1547E87FB4}"/>
          </ac:picMkLst>
        </pc:picChg>
        <pc:picChg chg="add mod modCrop">
          <ac:chgData name="平松　崇文(Hiramatsu, Takafumi)" userId="22edbc16-85b0-4724-aaa0-af0139a26ca2" providerId="ADAL" clId="{34101B2A-6136-41A9-B8F7-1DF70D0C2192}" dt="2023-11-21T02:37:35.123" v="723" actId="732"/>
          <ac:picMkLst>
            <pc:docMk/>
            <pc:sldMk cId="962779039" sldId="636139116"/>
            <ac:picMk id="20" creationId="{C430B1D0-1565-8136-AB77-5AE5A5ED0031}"/>
          </ac:picMkLst>
        </pc:picChg>
        <pc:picChg chg="add del mod">
          <ac:chgData name="平松　崇文(Hiramatsu, Takafumi)" userId="22edbc16-85b0-4724-aaa0-af0139a26ca2" providerId="ADAL" clId="{34101B2A-6136-41A9-B8F7-1DF70D0C2192}" dt="2023-11-21T02:38:35.078" v="732" actId="478"/>
          <ac:picMkLst>
            <pc:docMk/>
            <pc:sldMk cId="962779039" sldId="636139116"/>
            <ac:picMk id="26" creationId="{6C0946DE-E224-E3AB-3E7B-8E9C6E0042D7}"/>
          </ac:picMkLst>
        </pc:picChg>
        <pc:picChg chg="add del mod">
          <ac:chgData name="平松　崇文(Hiramatsu, Takafumi)" userId="22edbc16-85b0-4724-aaa0-af0139a26ca2" providerId="ADAL" clId="{34101B2A-6136-41A9-B8F7-1DF70D0C2192}" dt="2023-11-21T02:38:35.078" v="732" actId="478"/>
          <ac:picMkLst>
            <pc:docMk/>
            <pc:sldMk cId="962779039" sldId="636139116"/>
            <ac:picMk id="27" creationId="{9BD32EB8-1532-5A90-4B02-8046A6E46B2C}"/>
          </ac:picMkLst>
        </pc:picChg>
        <pc:picChg chg="add del mod">
          <ac:chgData name="平松　崇文(Hiramatsu, Takafumi)" userId="22edbc16-85b0-4724-aaa0-af0139a26ca2" providerId="ADAL" clId="{34101B2A-6136-41A9-B8F7-1DF70D0C2192}" dt="2023-11-21T02:38:35.078" v="732" actId="478"/>
          <ac:picMkLst>
            <pc:docMk/>
            <pc:sldMk cId="962779039" sldId="636139116"/>
            <ac:picMk id="28" creationId="{2D654FDD-EBFE-7723-CBDE-2F2822277262}"/>
          </ac:picMkLst>
        </pc:picChg>
        <pc:picChg chg="add del mod">
          <ac:chgData name="平松　崇文(Hiramatsu, Takafumi)" userId="22edbc16-85b0-4724-aaa0-af0139a26ca2" providerId="ADAL" clId="{34101B2A-6136-41A9-B8F7-1DF70D0C2192}" dt="2023-11-21T02:38:35.078" v="732" actId="478"/>
          <ac:picMkLst>
            <pc:docMk/>
            <pc:sldMk cId="962779039" sldId="636139116"/>
            <ac:picMk id="29" creationId="{F43D04FD-5D79-E739-5F49-7170048B4AA9}"/>
          </ac:picMkLst>
        </pc:picChg>
        <pc:picChg chg="mod">
          <ac:chgData name="平松　崇文(Hiramatsu, Takafumi)" userId="22edbc16-85b0-4724-aaa0-af0139a26ca2" providerId="ADAL" clId="{34101B2A-6136-41A9-B8F7-1DF70D0C2192}" dt="2023-11-21T02:35:46.474" v="590"/>
          <ac:picMkLst>
            <pc:docMk/>
            <pc:sldMk cId="962779039" sldId="636139116"/>
            <ac:picMk id="31" creationId="{DC20B928-24DA-EA10-CE54-1A4100193E42}"/>
          </ac:picMkLst>
        </pc:picChg>
        <pc:picChg chg="add mod">
          <ac:chgData name="平松　崇文(Hiramatsu, Takafumi)" userId="22edbc16-85b0-4724-aaa0-af0139a26ca2" providerId="ADAL" clId="{34101B2A-6136-41A9-B8F7-1DF70D0C2192}" dt="2023-11-21T02:37:49.040" v="727" actId="1076"/>
          <ac:picMkLst>
            <pc:docMk/>
            <pc:sldMk cId="962779039" sldId="636139116"/>
            <ac:picMk id="44" creationId="{97AAA570-A3E2-FD64-2A6B-7C86A2BA0D17}"/>
          </ac:picMkLst>
        </pc:picChg>
        <pc:picChg chg="add mod">
          <ac:chgData name="平松　崇文(Hiramatsu, Takafumi)" userId="22edbc16-85b0-4724-aaa0-af0139a26ca2" providerId="ADAL" clId="{34101B2A-6136-41A9-B8F7-1DF70D0C2192}" dt="2023-11-21T02:38:42.593" v="736" actId="1036"/>
          <ac:picMkLst>
            <pc:docMk/>
            <pc:sldMk cId="962779039" sldId="636139116"/>
            <ac:picMk id="45" creationId="{2112AA0C-0FD2-63EF-CDFB-24CE430A63C7}"/>
          </ac:picMkLst>
        </pc:picChg>
        <pc:cxnChg chg="mod">
          <ac:chgData name="平松　崇文(Hiramatsu, Takafumi)" userId="22edbc16-85b0-4724-aaa0-af0139a26ca2" providerId="ADAL" clId="{34101B2A-6136-41A9-B8F7-1DF70D0C2192}" dt="2023-11-21T02:35:46.474" v="590"/>
          <ac:cxnSpMkLst>
            <pc:docMk/>
            <pc:sldMk cId="962779039" sldId="636139116"/>
            <ac:cxnSpMk id="33" creationId="{AE007B77-BAAA-DBE8-7B46-DB74A65E3255}"/>
          </ac:cxnSpMkLst>
        </pc:cxnChg>
        <pc:cxnChg chg="add del mod">
          <ac:chgData name="平松　崇文(Hiramatsu, Takafumi)" userId="22edbc16-85b0-4724-aaa0-af0139a26ca2" providerId="ADAL" clId="{34101B2A-6136-41A9-B8F7-1DF70D0C2192}" dt="2023-11-21T02:38:35.078" v="732" actId="478"/>
          <ac:cxnSpMkLst>
            <pc:docMk/>
            <pc:sldMk cId="962779039" sldId="636139116"/>
            <ac:cxnSpMk id="39" creationId="{A1D83B0E-F973-EEB1-C7C4-17FA13701567}"/>
          </ac:cxnSpMkLst>
        </pc:cxnChg>
        <pc:cxnChg chg="add del mod">
          <ac:chgData name="平松　崇文(Hiramatsu, Takafumi)" userId="22edbc16-85b0-4724-aaa0-af0139a26ca2" providerId="ADAL" clId="{34101B2A-6136-41A9-B8F7-1DF70D0C2192}" dt="2023-11-21T02:38:35.078" v="732" actId="478"/>
          <ac:cxnSpMkLst>
            <pc:docMk/>
            <pc:sldMk cId="962779039" sldId="636139116"/>
            <ac:cxnSpMk id="40" creationId="{F8D404E7-C099-DB25-19AE-A7673AC47D53}"/>
          </ac:cxnSpMkLst>
        </pc:cxnChg>
        <pc:cxnChg chg="add del mod">
          <ac:chgData name="平松　崇文(Hiramatsu, Takafumi)" userId="22edbc16-85b0-4724-aaa0-af0139a26ca2" providerId="ADAL" clId="{34101B2A-6136-41A9-B8F7-1DF70D0C2192}" dt="2023-11-21T02:38:35.078" v="732" actId="478"/>
          <ac:cxnSpMkLst>
            <pc:docMk/>
            <pc:sldMk cId="962779039" sldId="636139116"/>
            <ac:cxnSpMk id="41" creationId="{F80493A7-457D-2E47-EA09-643E6A0643B6}"/>
          </ac:cxnSpMkLst>
        </pc:cxnChg>
        <pc:cxnChg chg="add del mod">
          <ac:chgData name="平松　崇文(Hiramatsu, Takafumi)" userId="22edbc16-85b0-4724-aaa0-af0139a26ca2" providerId="ADAL" clId="{34101B2A-6136-41A9-B8F7-1DF70D0C2192}" dt="2023-11-21T02:38:35.078" v="732" actId="478"/>
          <ac:cxnSpMkLst>
            <pc:docMk/>
            <pc:sldMk cId="962779039" sldId="636139116"/>
            <ac:cxnSpMk id="42" creationId="{B6AAD252-C033-84A3-7552-4F32F64CDCA1}"/>
          </ac:cxnSpMkLst>
        </pc:cxnChg>
        <pc:cxnChg chg="add mod">
          <ac:chgData name="平松　崇文(Hiramatsu, Takafumi)" userId="22edbc16-85b0-4724-aaa0-af0139a26ca2" providerId="ADAL" clId="{34101B2A-6136-41A9-B8F7-1DF70D0C2192}" dt="2023-11-21T02:39:49.759" v="756" actId="692"/>
          <ac:cxnSpMkLst>
            <pc:docMk/>
            <pc:sldMk cId="962779039" sldId="636139116"/>
            <ac:cxnSpMk id="47" creationId="{D3F4C545-0A47-8FC7-D138-3CF152E394FE}"/>
          </ac:cxnSpMkLst>
        </pc:cxnChg>
        <pc:cxnChg chg="add mod">
          <ac:chgData name="平松　崇文(Hiramatsu, Takafumi)" userId="22edbc16-85b0-4724-aaa0-af0139a26ca2" providerId="ADAL" clId="{34101B2A-6136-41A9-B8F7-1DF70D0C2192}" dt="2023-11-21T02:40:02.807" v="847" actId="1038"/>
          <ac:cxnSpMkLst>
            <pc:docMk/>
            <pc:sldMk cId="962779039" sldId="636139116"/>
            <ac:cxnSpMk id="49" creationId="{4DC23BF0-5985-1071-E470-16486C2CD551}"/>
          </ac:cxnSpMkLst>
        </pc:cxnChg>
        <pc:cxnChg chg="add mod">
          <ac:chgData name="平松　崇文(Hiramatsu, Takafumi)" userId="22edbc16-85b0-4724-aaa0-af0139a26ca2" providerId="ADAL" clId="{34101B2A-6136-41A9-B8F7-1DF70D0C2192}" dt="2023-11-21T02:40:51.731" v="850" actId="1076"/>
          <ac:cxnSpMkLst>
            <pc:docMk/>
            <pc:sldMk cId="962779039" sldId="636139116"/>
            <ac:cxnSpMk id="51" creationId="{61713B37-B061-A212-3E17-0F2E758682C9}"/>
          </ac:cxnSpMkLst>
        </pc:cxnChg>
      </pc:sldChg>
      <pc:sldChg chg="addSp delSp modSp mod modAnim">
        <pc:chgData name="平松　崇文(Hiramatsu, Takafumi)" userId="22edbc16-85b0-4724-aaa0-af0139a26ca2" providerId="ADAL" clId="{34101B2A-6136-41A9-B8F7-1DF70D0C2192}" dt="2023-11-21T02:52:52.673" v="2912" actId="20577"/>
        <pc:sldMkLst>
          <pc:docMk/>
          <pc:sldMk cId="2864486436" sldId="636139117"/>
        </pc:sldMkLst>
        <pc:spChg chg="mod">
          <ac:chgData name="平松　崇文(Hiramatsu, Takafumi)" userId="22edbc16-85b0-4724-aaa0-af0139a26ca2" providerId="ADAL" clId="{34101B2A-6136-41A9-B8F7-1DF70D0C2192}" dt="2023-11-21T02:52:52.673" v="2912" actId="20577"/>
          <ac:spMkLst>
            <pc:docMk/>
            <pc:sldMk cId="2864486436" sldId="636139117"/>
            <ac:spMk id="2" creationId="{73656FE8-A1D3-10A0-D5B6-CB6626BA0FA5}"/>
          </ac:spMkLst>
        </pc:spChg>
        <pc:spChg chg="mod topLvl">
          <ac:chgData name="平松　崇文(Hiramatsu, Takafumi)" userId="22edbc16-85b0-4724-aaa0-af0139a26ca2" providerId="ADAL" clId="{34101B2A-6136-41A9-B8F7-1DF70D0C2192}" dt="2023-11-21T02:51:11.798" v="2642" actId="165"/>
          <ac:spMkLst>
            <pc:docMk/>
            <pc:sldMk cId="2864486436" sldId="636139117"/>
            <ac:spMk id="6" creationId="{C138B51E-C0A0-B3F5-0790-45B0BFB537BB}"/>
          </ac:spMkLst>
        </pc:spChg>
        <pc:spChg chg="mod topLvl">
          <ac:chgData name="平松　崇文(Hiramatsu, Takafumi)" userId="22edbc16-85b0-4724-aaa0-af0139a26ca2" providerId="ADAL" clId="{34101B2A-6136-41A9-B8F7-1DF70D0C2192}" dt="2023-11-21T02:51:11.798" v="2642" actId="165"/>
          <ac:spMkLst>
            <pc:docMk/>
            <pc:sldMk cId="2864486436" sldId="636139117"/>
            <ac:spMk id="7" creationId="{C0DB01EB-76F4-C947-47E2-BAE4CDB64CEF}"/>
          </ac:spMkLst>
        </pc:spChg>
        <pc:spChg chg="mod">
          <ac:chgData name="平松　崇文(Hiramatsu, Takafumi)" userId="22edbc16-85b0-4724-aaa0-af0139a26ca2" providerId="ADAL" clId="{34101B2A-6136-41A9-B8F7-1DF70D0C2192}" dt="2023-11-21T02:51:11.798" v="2642" actId="165"/>
          <ac:spMkLst>
            <pc:docMk/>
            <pc:sldMk cId="2864486436" sldId="636139117"/>
            <ac:spMk id="9" creationId="{6E6502A4-B55C-90B7-F491-C979E9E9A479}"/>
          </ac:spMkLst>
        </pc:spChg>
        <pc:spChg chg="mod">
          <ac:chgData name="平松　崇文(Hiramatsu, Takafumi)" userId="22edbc16-85b0-4724-aaa0-af0139a26ca2" providerId="ADAL" clId="{34101B2A-6136-41A9-B8F7-1DF70D0C2192}" dt="2023-11-21T02:51:11.798" v="2642" actId="165"/>
          <ac:spMkLst>
            <pc:docMk/>
            <pc:sldMk cId="2864486436" sldId="636139117"/>
            <ac:spMk id="10" creationId="{97F42C1A-0173-5AB0-CDAE-8B04E6FCBD21}"/>
          </ac:spMkLst>
        </pc:spChg>
        <pc:spChg chg="mod">
          <ac:chgData name="平松　崇文(Hiramatsu, Takafumi)" userId="22edbc16-85b0-4724-aaa0-af0139a26ca2" providerId="ADAL" clId="{34101B2A-6136-41A9-B8F7-1DF70D0C2192}" dt="2023-11-21T02:51:11.798" v="2642" actId="165"/>
          <ac:spMkLst>
            <pc:docMk/>
            <pc:sldMk cId="2864486436" sldId="636139117"/>
            <ac:spMk id="11" creationId="{DCAB0D5D-95D0-A71B-FA01-1AEFD53AB70E}"/>
          </ac:spMkLst>
        </pc:spChg>
        <pc:spChg chg="mod">
          <ac:chgData name="平松　崇文(Hiramatsu, Takafumi)" userId="22edbc16-85b0-4724-aaa0-af0139a26ca2" providerId="ADAL" clId="{34101B2A-6136-41A9-B8F7-1DF70D0C2192}" dt="2023-11-21T02:51:11.798" v="2642" actId="165"/>
          <ac:spMkLst>
            <pc:docMk/>
            <pc:sldMk cId="2864486436" sldId="636139117"/>
            <ac:spMk id="13" creationId="{3DB50D0C-CB2B-540E-4BAA-A8F282308F06}"/>
          </ac:spMkLst>
        </pc:spChg>
        <pc:spChg chg="mod">
          <ac:chgData name="平松　崇文(Hiramatsu, Takafumi)" userId="22edbc16-85b0-4724-aaa0-af0139a26ca2" providerId="ADAL" clId="{34101B2A-6136-41A9-B8F7-1DF70D0C2192}" dt="2023-11-21T02:51:11.798" v="2642" actId="165"/>
          <ac:spMkLst>
            <pc:docMk/>
            <pc:sldMk cId="2864486436" sldId="636139117"/>
            <ac:spMk id="15" creationId="{899F7E8F-78E7-3204-3CA3-755800D4DBC0}"/>
          </ac:spMkLst>
        </pc:spChg>
        <pc:spChg chg="mod">
          <ac:chgData name="平松　崇文(Hiramatsu, Takafumi)" userId="22edbc16-85b0-4724-aaa0-af0139a26ca2" providerId="ADAL" clId="{34101B2A-6136-41A9-B8F7-1DF70D0C2192}" dt="2023-11-21T02:51:11.798" v="2642" actId="165"/>
          <ac:spMkLst>
            <pc:docMk/>
            <pc:sldMk cId="2864486436" sldId="636139117"/>
            <ac:spMk id="16" creationId="{77B4CFA4-2BCC-9159-CE10-2A87A9C535F9}"/>
          </ac:spMkLst>
        </pc:spChg>
        <pc:spChg chg="mod">
          <ac:chgData name="平松　崇文(Hiramatsu, Takafumi)" userId="22edbc16-85b0-4724-aaa0-af0139a26ca2" providerId="ADAL" clId="{34101B2A-6136-41A9-B8F7-1DF70D0C2192}" dt="2023-11-21T02:51:11.798" v="2642" actId="165"/>
          <ac:spMkLst>
            <pc:docMk/>
            <pc:sldMk cId="2864486436" sldId="636139117"/>
            <ac:spMk id="18" creationId="{E1B09533-E608-8981-3C3C-374F14D5BC5A}"/>
          </ac:spMkLst>
        </pc:spChg>
        <pc:spChg chg="mod">
          <ac:chgData name="平松　崇文(Hiramatsu, Takafumi)" userId="22edbc16-85b0-4724-aaa0-af0139a26ca2" providerId="ADAL" clId="{34101B2A-6136-41A9-B8F7-1DF70D0C2192}" dt="2023-11-21T02:50:25.408" v="2635" actId="1038"/>
          <ac:spMkLst>
            <pc:docMk/>
            <pc:sldMk cId="2864486436" sldId="636139117"/>
            <ac:spMk id="22" creationId="{175B9DCC-204D-8DFB-3A68-DF7C8F3A5E49}"/>
          </ac:spMkLst>
        </pc:spChg>
        <pc:spChg chg="add mod">
          <ac:chgData name="平松　崇文(Hiramatsu, Takafumi)" userId="22edbc16-85b0-4724-aaa0-af0139a26ca2" providerId="ADAL" clId="{34101B2A-6136-41A9-B8F7-1DF70D0C2192}" dt="2023-11-21T02:52:45.158" v="2880" actId="207"/>
          <ac:spMkLst>
            <pc:docMk/>
            <pc:sldMk cId="2864486436" sldId="636139117"/>
            <ac:spMk id="25" creationId="{6332A87A-57DE-0176-8623-F5949D39E289}"/>
          </ac:spMkLst>
        </pc:spChg>
        <pc:grpChg chg="mod topLvl">
          <ac:chgData name="平松　崇文(Hiramatsu, Takafumi)" userId="22edbc16-85b0-4724-aaa0-af0139a26ca2" providerId="ADAL" clId="{34101B2A-6136-41A9-B8F7-1DF70D0C2192}" dt="2023-11-21T02:51:11.798" v="2642" actId="165"/>
          <ac:grpSpMkLst>
            <pc:docMk/>
            <pc:sldMk cId="2864486436" sldId="636139117"/>
            <ac:grpSpMk id="8" creationId="{47808190-01AA-67E7-D6B4-3F7737D62988}"/>
          </ac:grpSpMkLst>
        </pc:grpChg>
        <pc:grpChg chg="add del mod">
          <ac:chgData name="平松　崇文(Hiramatsu, Takafumi)" userId="22edbc16-85b0-4724-aaa0-af0139a26ca2" providerId="ADAL" clId="{34101B2A-6136-41A9-B8F7-1DF70D0C2192}" dt="2023-11-21T02:51:11.798" v="2642" actId="165"/>
          <ac:grpSpMkLst>
            <pc:docMk/>
            <pc:sldMk cId="2864486436" sldId="636139117"/>
            <ac:grpSpMk id="23" creationId="{4228C61F-3ED0-5985-5E28-8454E062AC53}"/>
          </ac:grpSpMkLst>
        </pc:grpChg>
        <pc:picChg chg="mod topLvl">
          <ac:chgData name="平松　崇文(Hiramatsu, Takafumi)" userId="22edbc16-85b0-4724-aaa0-af0139a26ca2" providerId="ADAL" clId="{34101B2A-6136-41A9-B8F7-1DF70D0C2192}" dt="2023-11-21T02:51:11.798" v="2642" actId="165"/>
          <ac:picMkLst>
            <pc:docMk/>
            <pc:sldMk cId="2864486436" sldId="636139117"/>
            <ac:picMk id="4" creationId="{8B8B47F1-ECA7-ED6A-A597-5BB448AD6CC5}"/>
          </ac:picMkLst>
        </pc:picChg>
        <pc:picChg chg="mod topLvl">
          <ac:chgData name="平松　崇文(Hiramatsu, Takafumi)" userId="22edbc16-85b0-4724-aaa0-af0139a26ca2" providerId="ADAL" clId="{34101B2A-6136-41A9-B8F7-1DF70D0C2192}" dt="2023-11-21T02:51:11.798" v="2642" actId="165"/>
          <ac:picMkLst>
            <pc:docMk/>
            <pc:sldMk cId="2864486436" sldId="636139117"/>
            <ac:picMk id="5" creationId="{4DF010FB-F338-CD67-120C-D929AE8D30EA}"/>
          </ac:picMkLst>
        </pc:picChg>
        <pc:cxnChg chg="mod">
          <ac:chgData name="平松　崇文(Hiramatsu, Takafumi)" userId="22edbc16-85b0-4724-aaa0-af0139a26ca2" providerId="ADAL" clId="{34101B2A-6136-41A9-B8F7-1DF70D0C2192}" dt="2023-11-21T02:51:11.798" v="2642" actId="165"/>
          <ac:cxnSpMkLst>
            <pc:docMk/>
            <pc:sldMk cId="2864486436" sldId="636139117"/>
            <ac:cxnSpMk id="12" creationId="{4DBF5AAD-E5BD-53AF-E956-53E6E2DB6295}"/>
          </ac:cxnSpMkLst>
        </pc:cxnChg>
        <pc:cxnChg chg="mod">
          <ac:chgData name="平松　崇文(Hiramatsu, Takafumi)" userId="22edbc16-85b0-4724-aaa0-af0139a26ca2" providerId="ADAL" clId="{34101B2A-6136-41A9-B8F7-1DF70D0C2192}" dt="2023-11-21T02:51:11.798" v="2642" actId="165"/>
          <ac:cxnSpMkLst>
            <pc:docMk/>
            <pc:sldMk cId="2864486436" sldId="636139117"/>
            <ac:cxnSpMk id="14" creationId="{80A803B7-6CD5-6DC1-28DB-40D08C2A8E01}"/>
          </ac:cxnSpMkLst>
        </pc:cxnChg>
        <pc:cxnChg chg="mod">
          <ac:chgData name="平松　崇文(Hiramatsu, Takafumi)" userId="22edbc16-85b0-4724-aaa0-af0139a26ca2" providerId="ADAL" clId="{34101B2A-6136-41A9-B8F7-1DF70D0C2192}" dt="2023-11-21T02:51:11.798" v="2642" actId="165"/>
          <ac:cxnSpMkLst>
            <pc:docMk/>
            <pc:sldMk cId="2864486436" sldId="636139117"/>
            <ac:cxnSpMk id="17" creationId="{CD69C8F3-BE10-1A53-E84D-FBA576259876}"/>
          </ac:cxnSpMkLst>
        </pc:cxnChg>
        <pc:cxnChg chg="mod">
          <ac:chgData name="平松　崇文(Hiramatsu, Takafumi)" userId="22edbc16-85b0-4724-aaa0-af0139a26ca2" providerId="ADAL" clId="{34101B2A-6136-41A9-B8F7-1DF70D0C2192}" dt="2023-11-21T02:51:11.798" v="2642" actId="165"/>
          <ac:cxnSpMkLst>
            <pc:docMk/>
            <pc:sldMk cId="2864486436" sldId="636139117"/>
            <ac:cxnSpMk id="19" creationId="{2CA08948-A04F-50F6-5522-B410EB4BF916}"/>
          </ac:cxnSpMkLst>
        </pc:cxnChg>
        <pc:cxnChg chg="mod">
          <ac:chgData name="平松　崇文(Hiramatsu, Takafumi)" userId="22edbc16-85b0-4724-aaa0-af0139a26ca2" providerId="ADAL" clId="{34101B2A-6136-41A9-B8F7-1DF70D0C2192}" dt="2023-11-21T02:51:11.798" v="2642" actId="165"/>
          <ac:cxnSpMkLst>
            <pc:docMk/>
            <pc:sldMk cId="2864486436" sldId="636139117"/>
            <ac:cxnSpMk id="20" creationId="{347455DB-6C5A-1A5F-DCAB-95FBAF6F2B78}"/>
          </ac:cxnSpMkLst>
        </pc:cxnChg>
        <pc:cxnChg chg="mod">
          <ac:chgData name="平松　崇文(Hiramatsu, Takafumi)" userId="22edbc16-85b0-4724-aaa0-af0139a26ca2" providerId="ADAL" clId="{34101B2A-6136-41A9-B8F7-1DF70D0C2192}" dt="2023-11-21T02:51:11.798" v="2642" actId="165"/>
          <ac:cxnSpMkLst>
            <pc:docMk/>
            <pc:sldMk cId="2864486436" sldId="636139117"/>
            <ac:cxnSpMk id="21" creationId="{534C5D3D-3286-7124-844E-7611DD35C233}"/>
          </ac:cxnSpMkLst>
        </pc:cxnChg>
      </pc:sldChg>
      <pc:sldMasterChg chg="modSldLayout">
        <pc:chgData name="平松　崇文(Hiramatsu, Takafumi)" userId="22edbc16-85b0-4724-aaa0-af0139a26ca2" providerId="ADAL" clId="{34101B2A-6136-41A9-B8F7-1DF70D0C2192}" dt="2023-11-21T02:05:43.001" v="146" actId="478"/>
        <pc:sldMasterMkLst>
          <pc:docMk/>
          <pc:sldMasterMk cId="0" sldId="2147483648"/>
        </pc:sldMasterMkLst>
        <pc:sldLayoutChg chg="delSp mod">
          <pc:chgData name="平松　崇文(Hiramatsu, Takafumi)" userId="22edbc16-85b0-4724-aaa0-af0139a26ca2" providerId="ADAL" clId="{34101B2A-6136-41A9-B8F7-1DF70D0C2192}" dt="2023-11-21T02:05:43.001" v="146" actId="478"/>
          <pc:sldLayoutMkLst>
            <pc:docMk/>
            <pc:sldMasterMk cId="0" sldId="2147483648"/>
            <pc:sldLayoutMk cId="1986237996" sldId="2147483742"/>
          </pc:sldLayoutMkLst>
          <pc:spChg chg="del">
            <ac:chgData name="平松　崇文(Hiramatsu, Takafumi)" userId="22edbc16-85b0-4724-aaa0-af0139a26ca2" providerId="ADAL" clId="{34101B2A-6136-41A9-B8F7-1DF70D0C2192}" dt="2023-11-21T02:05:43.001" v="146" actId="478"/>
            <ac:spMkLst>
              <pc:docMk/>
              <pc:sldMasterMk cId="0" sldId="2147483648"/>
              <pc:sldLayoutMk cId="1986237996" sldId="2147483742"/>
              <ac:spMk id="3" creationId="{3177BB5A-F4E4-78D2-DA2C-1648174F4BE4}"/>
            </ac:spMkLst>
          </pc:spChg>
        </pc:sldLayoutChg>
      </pc:sldMasterChg>
    </pc:docChg>
  </pc:docChgLst>
  <pc:docChgLst>
    <pc:chgData name="平松　崇文(Hiramatsu, Takafumi)" userId="22edbc16-85b0-4724-aaa0-af0139a26ca2" providerId="ADAL" clId="{AF173D03-5DD3-438D-91C9-B77E4EFC45EC}"/>
    <pc:docChg chg="undo custSel addSld delSld modSld sldOrd modMainMaster modSection">
      <pc:chgData name="平松　崇文(Hiramatsu, Takafumi)" userId="22edbc16-85b0-4724-aaa0-af0139a26ca2" providerId="ADAL" clId="{AF173D03-5DD3-438D-91C9-B77E4EFC45EC}" dt="2023-08-31T09:22:25.960" v="11152" actId="1076"/>
      <pc:docMkLst>
        <pc:docMk/>
      </pc:docMkLst>
      <pc:sldChg chg="modSp mod">
        <pc:chgData name="平松　崇文(Hiramatsu, Takafumi)" userId="22edbc16-85b0-4724-aaa0-af0139a26ca2" providerId="ADAL" clId="{AF173D03-5DD3-438D-91C9-B77E4EFC45EC}" dt="2023-08-30T01:08:31.900" v="11133"/>
        <pc:sldMkLst>
          <pc:docMk/>
          <pc:sldMk cId="0" sldId="282"/>
        </pc:sldMkLst>
        <pc:spChg chg="mod">
          <ac:chgData name="平松　崇文(Hiramatsu, Takafumi)" userId="22edbc16-85b0-4724-aaa0-af0139a26ca2" providerId="ADAL" clId="{AF173D03-5DD3-438D-91C9-B77E4EFC45EC}" dt="2023-08-30T01:08:19.883" v="11122" actId="20577"/>
          <ac:spMkLst>
            <pc:docMk/>
            <pc:sldMk cId="0" sldId="282"/>
            <ac:spMk id="4" creationId="{3BB7A048-7E00-4DB2-947E-06BD694F9BEE}"/>
          </ac:spMkLst>
        </pc:spChg>
        <pc:spChg chg="mod">
          <ac:chgData name="平松　崇文(Hiramatsu, Takafumi)" userId="22edbc16-85b0-4724-aaa0-af0139a26ca2" providerId="ADAL" clId="{AF173D03-5DD3-438D-91C9-B77E4EFC45EC}" dt="2023-08-30T01:08:31.900" v="11133"/>
          <ac:spMkLst>
            <pc:docMk/>
            <pc:sldMk cId="0" sldId="282"/>
            <ac:spMk id="5" creationId="{6EC34A8F-7CDA-4183-A2D5-B1BC0A52FC5B}"/>
          </ac:spMkLst>
        </pc:spChg>
      </pc:sldChg>
      <pc:sldChg chg="addSp delSp modSp mod">
        <pc:chgData name="平松　崇文(Hiramatsu, Takafumi)" userId="22edbc16-85b0-4724-aaa0-af0139a26ca2" providerId="ADAL" clId="{AF173D03-5DD3-438D-91C9-B77E4EFC45EC}" dt="2023-08-31T08:44:00.131" v="11141"/>
        <pc:sldMkLst>
          <pc:docMk/>
          <pc:sldMk cId="3551281399" sldId="283"/>
        </pc:sldMkLst>
        <pc:spChg chg="mod">
          <ac:chgData name="平松　崇文(Hiramatsu, Takafumi)" userId="22edbc16-85b0-4724-aaa0-af0139a26ca2" providerId="ADAL" clId="{AF173D03-5DD3-438D-91C9-B77E4EFC45EC}" dt="2023-08-31T08:44:00.131" v="11141"/>
          <ac:spMkLst>
            <pc:docMk/>
            <pc:sldMk cId="3551281399" sldId="283"/>
            <ac:spMk id="2" creationId="{48AFBF75-0295-329F-41F9-2EED6DBFEBED}"/>
          </ac:spMkLst>
        </pc:spChg>
        <pc:spChg chg="mod">
          <ac:chgData name="平松　崇文(Hiramatsu, Takafumi)" userId="22edbc16-85b0-4724-aaa0-af0139a26ca2" providerId="ADAL" clId="{AF173D03-5DD3-438D-91C9-B77E4EFC45EC}" dt="2023-08-28T04:22:22.231" v="6595" actId="1036"/>
          <ac:spMkLst>
            <pc:docMk/>
            <pc:sldMk cId="3551281399" sldId="283"/>
            <ac:spMk id="13" creationId="{318F892E-6EE4-E950-ACD1-6C274AF60143}"/>
          </ac:spMkLst>
        </pc:spChg>
        <pc:spChg chg="mod">
          <ac:chgData name="平松　崇文(Hiramatsu, Takafumi)" userId="22edbc16-85b0-4724-aaa0-af0139a26ca2" providerId="ADAL" clId="{AF173D03-5DD3-438D-91C9-B77E4EFC45EC}" dt="2023-08-31T08:40:36.161" v="11137" actId="404"/>
          <ac:spMkLst>
            <pc:docMk/>
            <pc:sldMk cId="3551281399" sldId="283"/>
            <ac:spMk id="14" creationId="{E2C7AA9B-1B64-26F2-5345-ABF7352AA301}"/>
          </ac:spMkLst>
        </pc:spChg>
        <pc:spChg chg="add mod">
          <ac:chgData name="平松　崇文(Hiramatsu, Takafumi)" userId="22edbc16-85b0-4724-aaa0-af0139a26ca2" providerId="ADAL" clId="{AF173D03-5DD3-438D-91C9-B77E4EFC45EC}" dt="2023-08-28T04:22:32.901" v="6628" actId="1035"/>
          <ac:spMkLst>
            <pc:docMk/>
            <pc:sldMk cId="3551281399" sldId="283"/>
            <ac:spMk id="17" creationId="{C7D11DCD-2AA2-C34B-0215-943906CE55C7}"/>
          </ac:spMkLst>
        </pc:spChg>
        <pc:spChg chg="mod">
          <ac:chgData name="平松　崇文(Hiramatsu, Takafumi)" userId="22edbc16-85b0-4724-aaa0-af0139a26ca2" providerId="ADAL" clId="{AF173D03-5DD3-438D-91C9-B77E4EFC45EC}" dt="2023-08-28T04:21:53.222" v="6569" actId="164"/>
          <ac:spMkLst>
            <pc:docMk/>
            <pc:sldMk cId="3551281399" sldId="283"/>
            <ac:spMk id="19" creationId="{3FC80CD8-5274-2634-CB81-EA84839F0F7C}"/>
          </ac:spMkLst>
        </pc:spChg>
        <pc:spChg chg="mod">
          <ac:chgData name="平松　崇文(Hiramatsu, Takafumi)" userId="22edbc16-85b0-4724-aaa0-af0139a26ca2" providerId="ADAL" clId="{AF173D03-5DD3-438D-91C9-B77E4EFC45EC}" dt="2023-08-28T04:21:53.222" v="6569" actId="164"/>
          <ac:spMkLst>
            <pc:docMk/>
            <pc:sldMk cId="3551281399" sldId="283"/>
            <ac:spMk id="23" creationId="{8215B492-2FA7-4BF0-C7AC-BDF7494EEA9C}"/>
          </ac:spMkLst>
        </pc:spChg>
        <pc:spChg chg="mod">
          <ac:chgData name="平松　崇文(Hiramatsu, Takafumi)" userId="22edbc16-85b0-4724-aaa0-af0139a26ca2" providerId="ADAL" clId="{AF173D03-5DD3-438D-91C9-B77E4EFC45EC}" dt="2023-08-28T04:21:46.502" v="6567" actId="164"/>
          <ac:spMkLst>
            <pc:docMk/>
            <pc:sldMk cId="3551281399" sldId="283"/>
            <ac:spMk id="24" creationId="{B23B08AB-9547-47E0-7108-341C05F80183}"/>
          </ac:spMkLst>
        </pc:spChg>
        <pc:spChg chg="mod">
          <ac:chgData name="平松　崇文(Hiramatsu, Takafumi)" userId="22edbc16-85b0-4724-aaa0-af0139a26ca2" providerId="ADAL" clId="{AF173D03-5DD3-438D-91C9-B77E4EFC45EC}" dt="2023-08-28T04:22:32.901" v="6628" actId="1035"/>
          <ac:spMkLst>
            <pc:docMk/>
            <pc:sldMk cId="3551281399" sldId="283"/>
            <ac:spMk id="25" creationId="{A54B772C-EF70-03C2-CC03-54B88313042B}"/>
          </ac:spMkLst>
        </pc:spChg>
        <pc:spChg chg="mod">
          <ac:chgData name="平松　崇文(Hiramatsu, Takafumi)" userId="22edbc16-85b0-4724-aaa0-af0139a26ca2" providerId="ADAL" clId="{AF173D03-5DD3-438D-91C9-B77E4EFC45EC}" dt="2023-08-28T04:22:32.901" v="6628" actId="1035"/>
          <ac:spMkLst>
            <pc:docMk/>
            <pc:sldMk cId="3551281399" sldId="283"/>
            <ac:spMk id="26" creationId="{C0A133CC-F3B3-677A-4EB8-72C6872B8AED}"/>
          </ac:spMkLst>
        </pc:spChg>
        <pc:spChg chg="add del mod">
          <ac:chgData name="平松　崇文(Hiramatsu, Takafumi)" userId="22edbc16-85b0-4724-aaa0-af0139a26ca2" providerId="ADAL" clId="{AF173D03-5DD3-438D-91C9-B77E4EFC45EC}" dt="2023-08-29T02:15:42.274" v="8315" actId="21"/>
          <ac:spMkLst>
            <pc:docMk/>
            <pc:sldMk cId="3551281399" sldId="283"/>
            <ac:spMk id="27" creationId="{7611A732-AC69-4D37-C9B8-B886F531C374}"/>
          </ac:spMkLst>
        </pc:spChg>
        <pc:spChg chg="mod">
          <ac:chgData name="平松　崇文(Hiramatsu, Takafumi)" userId="22edbc16-85b0-4724-aaa0-af0139a26ca2" providerId="ADAL" clId="{AF173D03-5DD3-438D-91C9-B77E4EFC45EC}" dt="2023-08-28T04:22:32.901" v="6628" actId="1035"/>
          <ac:spMkLst>
            <pc:docMk/>
            <pc:sldMk cId="3551281399" sldId="283"/>
            <ac:spMk id="1027" creationId="{0115A9AF-AFE0-AB45-D0A3-9CAFAF262738}"/>
          </ac:spMkLst>
        </pc:spChg>
        <pc:grpChg chg="add mod">
          <ac:chgData name="平松　崇文(Hiramatsu, Takafumi)" userId="22edbc16-85b0-4724-aaa0-af0139a26ca2" providerId="ADAL" clId="{AF173D03-5DD3-438D-91C9-B77E4EFC45EC}" dt="2023-08-28T04:21:53.222" v="6569" actId="164"/>
          <ac:grpSpMkLst>
            <pc:docMk/>
            <pc:sldMk cId="3551281399" sldId="283"/>
            <ac:grpSpMk id="29" creationId="{84070415-7B2F-971E-70B6-DBE0258CF623}"/>
          </ac:grpSpMkLst>
        </pc:grpChg>
        <pc:grpChg chg="add del mod">
          <ac:chgData name="平松　崇文(Hiramatsu, Takafumi)" userId="22edbc16-85b0-4724-aaa0-af0139a26ca2" providerId="ADAL" clId="{AF173D03-5DD3-438D-91C9-B77E4EFC45EC}" dt="2023-08-29T02:15:42.274" v="8315" actId="21"/>
          <ac:grpSpMkLst>
            <pc:docMk/>
            <pc:sldMk cId="3551281399" sldId="283"/>
            <ac:grpSpMk id="30" creationId="{945CB003-1096-418A-5E52-702D69FC3DDF}"/>
          </ac:grpSpMkLst>
        </pc:grpChg>
        <pc:cxnChg chg="mod">
          <ac:chgData name="平松　崇文(Hiramatsu, Takafumi)" userId="22edbc16-85b0-4724-aaa0-af0139a26ca2" providerId="ADAL" clId="{AF173D03-5DD3-438D-91C9-B77E4EFC45EC}" dt="2023-08-29T02:15:42.274" v="8315" actId="21"/>
          <ac:cxnSpMkLst>
            <pc:docMk/>
            <pc:sldMk cId="3551281399" sldId="283"/>
            <ac:cxnSpMk id="4" creationId="{D55D4C61-75C1-ECFB-9C3B-0231CD757BEA}"/>
          </ac:cxnSpMkLst>
        </pc:cxnChg>
        <pc:cxnChg chg="mod">
          <ac:chgData name="平松　崇文(Hiramatsu, Takafumi)" userId="22edbc16-85b0-4724-aaa0-af0139a26ca2" providerId="ADAL" clId="{AF173D03-5DD3-438D-91C9-B77E4EFC45EC}" dt="2023-08-28T04:22:32.901" v="6628" actId="1035"/>
          <ac:cxnSpMkLst>
            <pc:docMk/>
            <pc:sldMk cId="3551281399" sldId="283"/>
            <ac:cxnSpMk id="28" creationId="{29F7695E-3F35-067E-2E6D-FB2BA44393EB}"/>
          </ac:cxnSpMkLst>
        </pc:cxnChg>
        <pc:cxnChg chg="mod">
          <ac:chgData name="平松　崇文(Hiramatsu, Takafumi)" userId="22edbc16-85b0-4724-aaa0-af0139a26ca2" providerId="ADAL" clId="{AF173D03-5DD3-438D-91C9-B77E4EFC45EC}" dt="2023-08-28T04:22:32.901" v="6628" actId="1035"/>
          <ac:cxnSpMkLst>
            <pc:docMk/>
            <pc:sldMk cId="3551281399" sldId="283"/>
            <ac:cxnSpMk id="31" creationId="{A05B630A-C772-98AD-0126-A62CE24E6D50}"/>
          </ac:cxnSpMkLst>
        </pc:cxnChg>
      </pc:sldChg>
      <pc:sldChg chg="addSp modSp mod">
        <pc:chgData name="平松　崇文(Hiramatsu, Takafumi)" userId="22edbc16-85b0-4724-aaa0-af0139a26ca2" providerId="ADAL" clId="{AF173D03-5DD3-438D-91C9-B77E4EFC45EC}" dt="2023-08-29T02:14:44.984" v="8313" actId="1037"/>
        <pc:sldMkLst>
          <pc:docMk/>
          <pc:sldMk cId="2284499796" sldId="288"/>
        </pc:sldMkLst>
        <pc:spChg chg="add mod">
          <ac:chgData name="平松　崇文(Hiramatsu, Takafumi)" userId="22edbc16-85b0-4724-aaa0-af0139a26ca2" providerId="ADAL" clId="{AF173D03-5DD3-438D-91C9-B77E4EFC45EC}" dt="2023-08-29T02:14:44.984" v="8313" actId="1037"/>
          <ac:spMkLst>
            <pc:docMk/>
            <pc:sldMk cId="2284499796" sldId="288"/>
            <ac:spMk id="5" creationId="{A70BC2E2-64E2-6D3F-B689-03DBEB93E09D}"/>
          </ac:spMkLst>
        </pc:spChg>
      </pc:sldChg>
      <pc:sldChg chg="modSp mod">
        <pc:chgData name="平松　崇文(Hiramatsu, Takafumi)" userId="22edbc16-85b0-4724-aaa0-af0139a26ca2" providerId="ADAL" clId="{AF173D03-5DD3-438D-91C9-B77E4EFC45EC}" dt="2023-08-29T06:37:07.732" v="10732"/>
        <pc:sldMkLst>
          <pc:docMk/>
          <pc:sldMk cId="3442751966" sldId="289"/>
        </pc:sldMkLst>
        <pc:spChg chg="mod">
          <ac:chgData name="平松　崇文(Hiramatsu, Takafumi)" userId="22edbc16-85b0-4724-aaa0-af0139a26ca2" providerId="ADAL" clId="{AF173D03-5DD3-438D-91C9-B77E4EFC45EC}" dt="2023-08-29T06:37:07.732" v="10732"/>
          <ac:spMkLst>
            <pc:docMk/>
            <pc:sldMk cId="3442751966" sldId="289"/>
            <ac:spMk id="2" creationId="{52D5088B-595A-AA26-D56A-756176AE429B}"/>
          </ac:spMkLst>
        </pc:spChg>
      </pc:sldChg>
      <pc:sldChg chg="modSp mod">
        <pc:chgData name="平松　崇文(Hiramatsu, Takafumi)" userId="22edbc16-85b0-4724-aaa0-af0139a26ca2" providerId="ADAL" clId="{AF173D03-5DD3-438D-91C9-B77E4EFC45EC}" dt="2023-08-31T08:45:14.550" v="11151"/>
        <pc:sldMkLst>
          <pc:docMk/>
          <pc:sldMk cId="289378813" sldId="290"/>
        </pc:sldMkLst>
        <pc:spChg chg="mod">
          <ac:chgData name="平松　崇文(Hiramatsu, Takafumi)" userId="22edbc16-85b0-4724-aaa0-af0139a26ca2" providerId="ADAL" clId="{AF173D03-5DD3-438D-91C9-B77E4EFC45EC}" dt="2023-08-31T08:45:14.550" v="11151"/>
          <ac:spMkLst>
            <pc:docMk/>
            <pc:sldMk cId="289378813" sldId="290"/>
            <ac:spMk id="9" creationId="{7C2092EE-7130-6425-9E22-AFF36D84C292}"/>
          </ac:spMkLst>
        </pc:spChg>
        <pc:spChg chg="mod">
          <ac:chgData name="平松　崇文(Hiramatsu, Takafumi)" userId="22edbc16-85b0-4724-aaa0-af0139a26ca2" providerId="ADAL" clId="{AF173D03-5DD3-438D-91C9-B77E4EFC45EC}" dt="2023-08-29T06:38:19.243" v="10781"/>
          <ac:spMkLst>
            <pc:docMk/>
            <pc:sldMk cId="289378813" sldId="290"/>
            <ac:spMk id="15" creationId="{028D3AA6-B191-3719-A0A9-E9DC4E73593E}"/>
          </ac:spMkLst>
        </pc:spChg>
        <pc:spChg chg="mod">
          <ac:chgData name="平松　崇文(Hiramatsu, Takafumi)" userId="22edbc16-85b0-4724-aaa0-af0139a26ca2" providerId="ADAL" clId="{AF173D03-5DD3-438D-91C9-B77E4EFC45EC}" dt="2023-08-18T01:36:20.687" v="2874"/>
          <ac:spMkLst>
            <pc:docMk/>
            <pc:sldMk cId="289378813" sldId="290"/>
            <ac:spMk id="32" creationId="{A702AAC8-A12C-59BD-59A2-B39F5BE6F046}"/>
          </ac:spMkLst>
        </pc:spChg>
      </pc:sldChg>
      <pc:sldChg chg="addSp delSp modSp mod">
        <pc:chgData name="平松　崇文(Hiramatsu, Takafumi)" userId="22edbc16-85b0-4724-aaa0-af0139a26ca2" providerId="ADAL" clId="{AF173D03-5DD3-438D-91C9-B77E4EFC45EC}" dt="2023-08-29T02:26:10.827" v="8742" actId="478"/>
        <pc:sldMkLst>
          <pc:docMk/>
          <pc:sldMk cId="1900911644" sldId="292"/>
        </pc:sldMkLst>
        <pc:spChg chg="add del mod">
          <ac:chgData name="平松　崇文(Hiramatsu, Takafumi)" userId="22edbc16-85b0-4724-aaa0-af0139a26ca2" providerId="ADAL" clId="{AF173D03-5DD3-438D-91C9-B77E4EFC45EC}" dt="2023-08-29T02:26:10.827" v="8742" actId="478"/>
          <ac:spMkLst>
            <pc:docMk/>
            <pc:sldMk cId="1900911644" sldId="292"/>
            <ac:spMk id="4" creationId="{DC72D711-451B-D6CE-0AB0-0BBE1E01BC88}"/>
          </ac:spMkLst>
        </pc:spChg>
        <pc:spChg chg="add mod">
          <ac:chgData name="平松　崇文(Hiramatsu, Takafumi)" userId="22edbc16-85b0-4724-aaa0-af0139a26ca2" providerId="ADAL" clId="{AF173D03-5DD3-438D-91C9-B77E4EFC45EC}" dt="2023-08-29T02:23:42.092" v="8663" actId="1076"/>
          <ac:spMkLst>
            <pc:docMk/>
            <pc:sldMk cId="1900911644" sldId="292"/>
            <ac:spMk id="5" creationId="{A1450E34-F306-A90D-1491-4A08F34D260F}"/>
          </ac:spMkLst>
        </pc:spChg>
        <pc:spChg chg="add mod">
          <ac:chgData name="平松　崇文(Hiramatsu, Takafumi)" userId="22edbc16-85b0-4724-aaa0-af0139a26ca2" providerId="ADAL" clId="{AF173D03-5DD3-438D-91C9-B77E4EFC45EC}" dt="2023-08-29T02:24:42.454" v="8695" actId="1076"/>
          <ac:spMkLst>
            <pc:docMk/>
            <pc:sldMk cId="1900911644" sldId="292"/>
            <ac:spMk id="6" creationId="{26169901-2687-C1D7-A5BD-3E95855B46FA}"/>
          </ac:spMkLst>
        </pc:spChg>
        <pc:spChg chg="add mod">
          <ac:chgData name="平松　崇文(Hiramatsu, Takafumi)" userId="22edbc16-85b0-4724-aaa0-af0139a26ca2" providerId="ADAL" clId="{AF173D03-5DD3-438D-91C9-B77E4EFC45EC}" dt="2023-08-29T02:25:57.525" v="8741" actId="1035"/>
          <ac:spMkLst>
            <pc:docMk/>
            <pc:sldMk cId="1900911644" sldId="292"/>
            <ac:spMk id="7" creationId="{A752A082-4EDB-5D6B-DF13-94DDEA611A63}"/>
          </ac:spMkLst>
        </pc:spChg>
        <pc:spChg chg="add mod">
          <ac:chgData name="平松　崇文(Hiramatsu, Takafumi)" userId="22edbc16-85b0-4724-aaa0-af0139a26ca2" providerId="ADAL" clId="{AF173D03-5DD3-438D-91C9-B77E4EFC45EC}" dt="2023-08-29T02:25:57.525" v="8741" actId="1035"/>
          <ac:spMkLst>
            <pc:docMk/>
            <pc:sldMk cId="1900911644" sldId="292"/>
            <ac:spMk id="8" creationId="{CECAF21B-01CC-2193-AD1E-6C56BAF73E5F}"/>
          </ac:spMkLst>
        </pc:spChg>
        <pc:spChg chg="mod topLvl">
          <ac:chgData name="平松　崇文(Hiramatsu, Takafumi)" userId="22edbc16-85b0-4724-aaa0-af0139a26ca2" providerId="ADAL" clId="{AF173D03-5DD3-438D-91C9-B77E4EFC45EC}" dt="2023-08-29T02:24:56.786" v="8696" actId="14100"/>
          <ac:spMkLst>
            <pc:docMk/>
            <pc:sldMk cId="1900911644" sldId="292"/>
            <ac:spMk id="99" creationId="{E63949EC-E030-584D-EFED-E7F9C42C82BC}"/>
          </ac:spMkLst>
        </pc:spChg>
        <pc:spChg chg="mod topLvl">
          <ac:chgData name="平松　崇文(Hiramatsu, Takafumi)" userId="22edbc16-85b0-4724-aaa0-af0139a26ca2" providerId="ADAL" clId="{AF173D03-5DD3-438D-91C9-B77E4EFC45EC}" dt="2023-08-29T02:25:18.033" v="8701" actId="1076"/>
          <ac:spMkLst>
            <pc:docMk/>
            <pc:sldMk cId="1900911644" sldId="292"/>
            <ac:spMk id="100" creationId="{03188487-FFC1-25F8-DB8F-1AA44BB585E2}"/>
          </ac:spMkLst>
        </pc:spChg>
        <pc:spChg chg="mod topLvl">
          <ac:chgData name="平松　崇文(Hiramatsu, Takafumi)" userId="22edbc16-85b0-4724-aaa0-af0139a26ca2" providerId="ADAL" clId="{AF173D03-5DD3-438D-91C9-B77E4EFC45EC}" dt="2023-08-29T02:21:12.672" v="8592" actId="165"/>
          <ac:spMkLst>
            <pc:docMk/>
            <pc:sldMk cId="1900911644" sldId="292"/>
            <ac:spMk id="101" creationId="{C95BDB13-97CF-D2C0-3887-97103FB2D7FF}"/>
          </ac:spMkLst>
        </pc:spChg>
        <pc:spChg chg="mod topLvl">
          <ac:chgData name="平松　崇文(Hiramatsu, Takafumi)" userId="22edbc16-85b0-4724-aaa0-af0139a26ca2" providerId="ADAL" clId="{AF173D03-5DD3-438D-91C9-B77E4EFC45EC}" dt="2023-08-29T02:21:12.672" v="8592" actId="165"/>
          <ac:spMkLst>
            <pc:docMk/>
            <pc:sldMk cId="1900911644" sldId="292"/>
            <ac:spMk id="102" creationId="{8ECC1E56-CD79-B0DC-7DAC-B113C3BC032A}"/>
          </ac:spMkLst>
        </pc:spChg>
        <pc:spChg chg="mod topLvl">
          <ac:chgData name="平松　崇文(Hiramatsu, Takafumi)" userId="22edbc16-85b0-4724-aaa0-af0139a26ca2" providerId="ADAL" clId="{AF173D03-5DD3-438D-91C9-B77E4EFC45EC}" dt="2023-08-29T02:21:12.672" v="8592" actId="165"/>
          <ac:spMkLst>
            <pc:docMk/>
            <pc:sldMk cId="1900911644" sldId="292"/>
            <ac:spMk id="104" creationId="{C96779FA-2B32-F9F9-A8E4-588233C02461}"/>
          </ac:spMkLst>
        </pc:spChg>
        <pc:spChg chg="mod topLvl">
          <ac:chgData name="平松　崇文(Hiramatsu, Takafumi)" userId="22edbc16-85b0-4724-aaa0-af0139a26ca2" providerId="ADAL" clId="{AF173D03-5DD3-438D-91C9-B77E4EFC45EC}" dt="2023-08-29T02:21:12.672" v="8592" actId="165"/>
          <ac:spMkLst>
            <pc:docMk/>
            <pc:sldMk cId="1900911644" sldId="292"/>
            <ac:spMk id="105" creationId="{5E847009-4F97-23FA-3F1A-6F9A3371D71B}"/>
          </ac:spMkLst>
        </pc:spChg>
        <pc:spChg chg="mod topLvl">
          <ac:chgData name="平松　崇文(Hiramatsu, Takafumi)" userId="22edbc16-85b0-4724-aaa0-af0139a26ca2" providerId="ADAL" clId="{AF173D03-5DD3-438D-91C9-B77E4EFC45EC}" dt="2023-08-29T02:21:12.672" v="8592" actId="165"/>
          <ac:spMkLst>
            <pc:docMk/>
            <pc:sldMk cId="1900911644" sldId="292"/>
            <ac:spMk id="106" creationId="{D847DE84-A4A3-33B7-EC9E-90E5B038C842}"/>
          </ac:spMkLst>
        </pc:spChg>
        <pc:spChg chg="mod topLvl">
          <ac:chgData name="平松　崇文(Hiramatsu, Takafumi)" userId="22edbc16-85b0-4724-aaa0-af0139a26ca2" providerId="ADAL" clId="{AF173D03-5DD3-438D-91C9-B77E4EFC45EC}" dt="2023-08-29T02:25:14.713" v="8699" actId="14100"/>
          <ac:spMkLst>
            <pc:docMk/>
            <pc:sldMk cId="1900911644" sldId="292"/>
            <ac:spMk id="112" creationId="{A8BD2D1A-839F-9D83-42FA-DDC68142A7C9}"/>
          </ac:spMkLst>
        </pc:spChg>
        <pc:spChg chg="mod topLvl">
          <ac:chgData name="平松　崇文(Hiramatsu, Takafumi)" userId="22edbc16-85b0-4724-aaa0-af0139a26ca2" providerId="ADAL" clId="{AF173D03-5DD3-438D-91C9-B77E4EFC45EC}" dt="2023-08-29T02:21:12.672" v="8592" actId="165"/>
          <ac:spMkLst>
            <pc:docMk/>
            <pc:sldMk cId="1900911644" sldId="292"/>
            <ac:spMk id="113" creationId="{A1CFA855-75FA-5387-0E6A-32915BA1440A}"/>
          </ac:spMkLst>
        </pc:spChg>
        <pc:spChg chg="mod topLvl">
          <ac:chgData name="平松　崇文(Hiramatsu, Takafumi)" userId="22edbc16-85b0-4724-aaa0-af0139a26ca2" providerId="ADAL" clId="{AF173D03-5DD3-438D-91C9-B77E4EFC45EC}" dt="2023-08-29T02:21:12.672" v="8592" actId="165"/>
          <ac:spMkLst>
            <pc:docMk/>
            <pc:sldMk cId="1900911644" sldId="292"/>
            <ac:spMk id="114" creationId="{72AECD22-0A46-73BA-3A25-698A26825BE9}"/>
          </ac:spMkLst>
        </pc:spChg>
        <pc:spChg chg="mod topLvl">
          <ac:chgData name="平松　崇文(Hiramatsu, Takafumi)" userId="22edbc16-85b0-4724-aaa0-af0139a26ca2" providerId="ADAL" clId="{AF173D03-5DD3-438D-91C9-B77E4EFC45EC}" dt="2023-08-29T02:21:12.672" v="8592" actId="165"/>
          <ac:spMkLst>
            <pc:docMk/>
            <pc:sldMk cId="1900911644" sldId="292"/>
            <ac:spMk id="115" creationId="{9028512C-C9D2-D068-5ADD-8145F548A65B}"/>
          </ac:spMkLst>
        </pc:spChg>
        <pc:spChg chg="mod topLvl">
          <ac:chgData name="平松　崇文(Hiramatsu, Takafumi)" userId="22edbc16-85b0-4724-aaa0-af0139a26ca2" providerId="ADAL" clId="{AF173D03-5DD3-438D-91C9-B77E4EFC45EC}" dt="2023-08-29T02:21:12.672" v="8592" actId="165"/>
          <ac:spMkLst>
            <pc:docMk/>
            <pc:sldMk cId="1900911644" sldId="292"/>
            <ac:spMk id="116" creationId="{590B20A4-50B9-0560-6385-6716E68BA169}"/>
          </ac:spMkLst>
        </pc:spChg>
        <pc:spChg chg="mod topLvl">
          <ac:chgData name="平松　崇文(Hiramatsu, Takafumi)" userId="22edbc16-85b0-4724-aaa0-af0139a26ca2" providerId="ADAL" clId="{AF173D03-5DD3-438D-91C9-B77E4EFC45EC}" dt="2023-08-29T02:25:04.878" v="8697" actId="1076"/>
          <ac:spMkLst>
            <pc:docMk/>
            <pc:sldMk cId="1900911644" sldId="292"/>
            <ac:spMk id="117" creationId="{E60C8944-396B-3C09-CC71-993684F9D952}"/>
          </ac:spMkLst>
        </pc:spChg>
        <pc:spChg chg="mod topLvl">
          <ac:chgData name="平松　崇文(Hiramatsu, Takafumi)" userId="22edbc16-85b0-4724-aaa0-af0139a26ca2" providerId="ADAL" clId="{AF173D03-5DD3-438D-91C9-B77E4EFC45EC}" dt="2023-08-29T02:25:04.878" v="8697" actId="1076"/>
          <ac:spMkLst>
            <pc:docMk/>
            <pc:sldMk cId="1900911644" sldId="292"/>
            <ac:spMk id="118" creationId="{B1FAC5C0-0126-0D77-237B-39BF52C9D6F3}"/>
          </ac:spMkLst>
        </pc:spChg>
        <pc:spChg chg="mod topLvl">
          <ac:chgData name="平松　崇文(Hiramatsu, Takafumi)" userId="22edbc16-85b0-4724-aaa0-af0139a26ca2" providerId="ADAL" clId="{AF173D03-5DD3-438D-91C9-B77E4EFC45EC}" dt="2023-08-29T02:21:12.672" v="8592" actId="165"/>
          <ac:spMkLst>
            <pc:docMk/>
            <pc:sldMk cId="1900911644" sldId="292"/>
            <ac:spMk id="119" creationId="{03CB53B5-8CF5-17CE-A2CA-A4BE344ACB68}"/>
          </ac:spMkLst>
        </pc:spChg>
        <pc:spChg chg="mod topLvl">
          <ac:chgData name="平松　崇文(Hiramatsu, Takafumi)" userId="22edbc16-85b0-4724-aaa0-af0139a26ca2" providerId="ADAL" clId="{AF173D03-5DD3-438D-91C9-B77E4EFC45EC}" dt="2023-08-29T02:21:12.672" v="8592" actId="165"/>
          <ac:spMkLst>
            <pc:docMk/>
            <pc:sldMk cId="1900911644" sldId="292"/>
            <ac:spMk id="120" creationId="{D6E4E2A0-50DE-B147-D104-236F836F979F}"/>
          </ac:spMkLst>
        </pc:spChg>
        <pc:spChg chg="mod topLvl">
          <ac:chgData name="平松　崇文(Hiramatsu, Takafumi)" userId="22edbc16-85b0-4724-aaa0-af0139a26ca2" providerId="ADAL" clId="{AF173D03-5DD3-438D-91C9-B77E4EFC45EC}" dt="2023-08-29T02:21:12.672" v="8592" actId="165"/>
          <ac:spMkLst>
            <pc:docMk/>
            <pc:sldMk cId="1900911644" sldId="292"/>
            <ac:spMk id="121" creationId="{65404BD6-3754-222F-406B-564F5951E0AC}"/>
          </ac:spMkLst>
        </pc:spChg>
        <pc:spChg chg="mod topLvl">
          <ac:chgData name="平松　崇文(Hiramatsu, Takafumi)" userId="22edbc16-85b0-4724-aaa0-af0139a26ca2" providerId="ADAL" clId="{AF173D03-5DD3-438D-91C9-B77E4EFC45EC}" dt="2023-08-29T02:21:12.672" v="8592" actId="165"/>
          <ac:spMkLst>
            <pc:docMk/>
            <pc:sldMk cId="1900911644" sldId="292"/>
            <ac:spMk id="122" creationId="{CECF1E70-3E24-3470-02E3-DC3C0492D851}"/>
          </ac:spMkLst>
        </pc:spChg>
        <pc:spChg chg="mod topLvl">
          <ac:chgData name="平松　崇文(Hiramatsu, Takafumi)" userId="22edbc16-85b0-4724-aaa0-af0139a26ca2" providerId="ADAL" clId="{AF173D03-5DD3-438D-91C9-B77E4EFC45EC}" dt="2023-08-29T02:22:55.719" v="8654" actId="1076"/>
          <ac:spMkLst>
            <pc:docMk/>
            <pc:sldMk cId="1900911644" sldId="292"/>
            <ac:spMk id="123" creationId="{E282C1AB-D9E4-23D1-ED9C-C02A510971A5}"/>
          </ac:spMkLst>
        </pc:spChg>
        <pc:spChg chg="mod topLvl">
          <ac:chgData name="平松　崇文(Hiramatsu, Takafumi)" userId="22edbc16-85b0-4724-aaa0-af0139a26ca2" providerId="ADAL" clId="{AF173D03-5DD3-438D-91C9-B77E4EFC45EC}" dt="2023-08-29T02:21:12.672" v="8592" actId="165"/>
          <ac:spMkLst>
            <pc:docMk/>
            <pc:sldMk cId="1900911644" sldId="292"/>
            <ac:spMk id="125" creationId="{7527B871-6533-5B8E-0CDF-AA0C41EF4181}"/>
          </ac:spMkLst>
        </pc:spChg>
        <pc:spChg chg="del mod topLvl">
          <ac:chgData name="平松　崇文(Hiramatsu, Takafumi)" userId="22edbc16-85b0-4724-aaa0-af0139a26ca2" providerId="ADAL" clId="{AF173D03-5DD3-438D-91C9-B77E4EFC45EC}" dt="2023-08-29T02:23:52.738" v="8665" actId="478"/>
          <ac:spMkLst>
            <pc:docMk/>
            <pc:sldMk cId="1900911644" sldId="292"/>
            <ac:spMk id="126" creationId="{12AD33FD-1FD4-EFDC-C988-5F0E64954D42}"/>
          </ac:spMkLst>
        </pc:spChg>
        <pc:spChg chg="mod topLvl">
          <ac:chgData name="平松　崇文(Hiramatsu, Takafumi)" userId="22edbc16-85b0-4724-aaa0-af0139a26ca2" providerId="ADAL" clId="{AF173D03-5DD3-438D-91C9-B77E4EFC45EC}" dt="2023-08-29T02:25:08.696" v="8698" actId="1076"/>
          <ac:spMkLst>
            <pc:docMk/>
            <pc:sldMk cId="1900911644" sldId="292"/>
            <ac:spMk id="127" creationId="{8BDE4B6F-CF46-4166-947D-212A3AA163E5}"/>
          </ac:spMkLst>
        </pc:spChg>
        <pc:spChg chg="del mod topLvl">
          <ac:chgData name="平松　崇文(Hiramatsu, Takafumi)" userId="22edbc16-85b0-4724-aaa0-af0139a26ca2" providerId="ADAL" clId="{AF173D03-5DD3-438D-91C9-B77E4EFC45EC}" dt="2023-08-29T02:21:26.258" v="8595" actId="478"/>
          <ac:spMkLst>
            <pc:docMk/>
            <pc:sldMk cId="1900911644" sldId="292"/>
            <ac:spMk id="128" creationId="{CE962B05-4D89-BDF9-2B93-DE473EAE0800}"/>
          </ac:spMkLst>
        </pc:spChg>
        <pc:spChg chg="mod topLvl">
          <ac:chgData name="平松　崇文(Hiramatsu, Takafumi)" userId="22edbc16-85b0-4724-aaa0-af0139a26ca2" providerId="ADAL" clId="{AF173D03-5DD3-438D-91C9-B77E4EFC45EC}" dt="2023-08-29T02:21:12.672" v="8592" actId="165"/>
          <ac:spMkLst>
            <pc:docMk/>
            <pc:sldMk cId="1900911644" sldId="292"/>
            <ac:spMk id="129" creationId="{6A9D04C6-BB51-5213-FC5E-F34FF94BBAAE}"/>
          </ac:spMkLst>
        </pc:spChg>
        <pc:spChg chg="mod topLvl">
          <ac:chgData name="平松　崇文(Hiramatsu, Takafumi)" userId="22edbc16-85b0-4724-aaa0-af0139a26ca2" providerId="ADAL" clId="{AF173D03-5DD3-438D-91C9-B77E4EFC45EC}" dt="2023-08-29T02:21:12.672" v="8592" actId="165"/>
          <ac:spMkLst>
            <pc:docMk/>
            <pc:sldMk cId="1900911644" sldId="292"/>
            <ac:spMk id="130" creationId="{2E388F34-B03A-CB5C-1316-431161304475}"/>
          </ac:spMkLst>
        </pc:spChg>
        <pc:spChg chg="del mod topLvl">
          <ac:chgData name="平松　崇文(Hiramatsu, Takafumi)" userId="22edbc16-85b0-4724-aaa0-af0139a26ca2" providerId="ADAL" clId="{AF173D03-5DD3-438D-91C9-B77E4EFC45EC}" dt="2023-08-29T02:24:01.957" v="8668" actId="478"/>
          <ac:spMkLst>
            <pc:docMk/>
            <pc:sldMk cId="1900911644" sldId="292"/>
            <ac:spMk id="131" creationId="{43755F5B-29F0-C599-07B7-0FDA6DB63529}"/>
          </ac:spMkLst>
        </pc:spChg>
        <pc:spChg chg="del mod topLvl">
          <ac:chgData name="平松　崇文(Hiramatsu, Takafumi)" userId="22edbc16-85b0-4724-aaa0-af0139a26ca2" providerId="ADAL" clId="{AF173D03-5DD3-438D-91C9-B77E4EFC45EC}" dt="2023-08-29T02:21:23.514" v="8594" actId="478"/>
          <ac:spMkLst>
            <pc:docMk/>
            <pc:sldMk cId="1900911644" sldId="292"/>
            <ac:spMk id="132" creationId="{413FE77E-3A1A-AF06-27F4-649B29FD5704}"/>
          </ac:spMkLst>
        </pc:spChg>
        <pc:spChg chg="mod topLvl">
          <ac:chgData name="平松　崇文(Hiramatsu, Takafumi)" userId="22edbc16-85b0-4724-aaa0-af0139a26ca2" providerId="ADAL" clId="{AF173D03-5DD3-438D-91C9-B77E4EFC45EC}" dt="2023-08-29T02:25:45.224" v="8707" actId="1076"/>
          <ac:spMkLst>
            <pc:docMk/>
            <pc:sldMk cId="1900911644" sldId="292"/>
            <ac:spMk id="133" creationId="{B5C28549-C54B-3134-C589-4ED81A2AE485}"/>
          </ac:spMkLst>
        </pc:spChg>
        <pc:spChg chg="mod topLvl">
          <ac:chgData name="平松　崇文(Hiramatsu, Takafumi)" userId="22edbc16-85b0-4724-aaa0-af0139a26ca2" providerId="ADAL" clId="{AF173D03-5DD3-438D-91C9-B77E4EFC45EC}" dt="2023-08-29T02:25:38.189" v="8706" actId="1076"/>
          <ac:spMkLst>
            <pc:docMk/>
            <pc:sldMk cId="1900911644" sldId="292"/>
            <ac:spMk id="134" creationId="{441131B5-D68F-8722-6408-ED9F860D9F34}"/>
          </ac:spMkLst>
        </pc:spChg>
        <pc:spChg chg="mod topLvl">
          <ac:chgData name="平松　崇文(Hiramatsu, Takafumi)" userId="22edbc16-85b0-4724-aaa0-af0139a26ca2" providerId="ADAL" clId="{AF173D03-5DD3-438D-91C9-B77E4EFC45EC}" dt="2023-08-29T02:21:12.672" v="8592" actId="165"/>
          <ac:spMkLst>
            <pc:docMk/>
            <pc:sldMk cId="1900911644" sldId="292"/>
            <ac:spMk id="136" creationId="{28E9B379-6CCE-21CA-DE34-34E24CD1122C}"/>
          </ac:spMkLst>
        </pc:spChg>
        <pc:spChg chg="mod topLvl">
          <ac:chgData name="平松　崇文(Hiramatsu, Takafumi)" userId="22edbc16-85b0-4724-aaa0-af0139a26ca2" providerId="ADAL" clId="{AF173D03-5DD3-438D-91C9-B77E4EFC45EC}" dt="2023-08-29T02:21:12.672" v="8592" actId="165"/>
          <ac:spMkLst>
            <pc:docMk/>
            <pc:sldMk cId="1900911644" sldId="292"/>
            <ac:spMk id="137" creationId="{232038C9-0800-C494-7281-E75A70069F90}"/>
          </ac:spMkLst>
        </pc:spChg>
        <pc:spChg chg="mod topLvl">
          <ac:chgData name="平松　崇文(Hiramatsu, Takafumi)" userId="22edbc16-85b0-4724-aaa0-af0139a26ca2" providerId="ADAL" clId="{AF173D03-5DD3-438D-91C9-B77E4EFC45EC}" dt="2023-08-29T02:21:12.672" v="8592" actId="165"/>
          <ac:spMkLst>
            <pc:docMk/>
            <pc:sldMk cId="1900911644" sldId="292"/>
            <ac:spMk id="138" creationId="{CA33585B-3444-0E2D-8B70-CE22C6F5450C}"/>
          </ac:spMkLst>
        </pc:spChg>
        <pc:spChg chg="mod topLvl">
          <ac:chgData name="平松　崇文(Hiramatsu, Takafumi)" userId="22edbc16-85b0-4724-aaa0-af0139a26ca2" providerId="ADAL" clId="{AF173D03-5DD3-438D-91C9-B77E4EFC45EC}" dt="2023-08-29T02:21:12.672" v="8592" actId="165"/>
          <ac:spMkLst>
            <pc:docMk/>
            <pc:sldMk cId="1900911644" sldId="292"/>
            <ac:spMk id="139" creationId="{0495F8D5-24B3-256F-546A-46CB7F34D780}"/>
          </ac:spMkLst>
        </pc:spChg>
        <pc:spChg chg="mod topLvl">
          <ac:chgData name="平松　崇文(Hiramatsu, Takafumi)" userId="22edbc16-85b0-4724-aaa0-af0139a26ca2" providerId="ADAL" clId="{AF173D03-5DD3-438D-91C9-B77E4EFC45EC}" dt="2023-08-29T02:21:12.672" v="8592" actId="165"/>
          <ac:spMkLst>
            <pc:docMk/>
            <pc:sldMk cId="1900911644" sldId="292"/>
            <ac:spMk id="140" creationId="{FE6DE2F2-187F-EA53-1B02-B0989EDDD466}"/>
          </ac:spMkLst>
        </pc:spChg>
        <pc:spChg chg="mod topLvl">
          <ac:chgData name="平松　崇文(Hiramatsu, Takafumi)" userId="22edbc16-85b0-4724-aaa0-af0139a26ca2" providerId="ADAL" clId="{AF173D03-5DD3-438D-91C9-B77E4EFC45EC}" dt="2023-08-29T02:21:12.672" v="8592" actId="165"/>
          <ac:spMkLst>
            <pc:docMk/>
            <pc:sldMk cId="1900911644" sldId="292"/>
            <ac:spMk id="141" creationId="{C197DA3C-5B91-BC07-BDF9-7835A890E72F}"/>
          </ac:spMkLst>
        </pc:spChg>
        <pc:spChg chg="mod topLvl">
          <ac:chgData name="平松　崇文(Hiramatsu, Takafumi)" userId="22edbc16-85b0-4724-aaa0-af0139a26ca2" providerId="ADAL" clId="{AF173D03-5DD3-438D-91C9-B77E4EFC45EC}" dt="2023-08-29T02:21:38.494" v="8597" actId="14100"/>
          <ac:spMkLst>
            <pc:docMk/>
            <pc:sldMk cId="1900911644" sldId="292"/>
            <ac:spMk id="148" creationId="{8F13F6E1-DFD2-2B38-8F0C-9BE2C44549E6}"/>
          </ac:spMkLst>
        </pc:spChg>
        <pc:spChg chg="mod topLvl">
          <ac:chgData name="平松　崇文(Hiramatsu, Takafumi)" userId="22edbc16-85b0-4724-aaa0-af0139a26ca2" providerId="ADAL" clId="{AF173D03-5DD3-438D-91C9-B77E4EFC45EC}" dt="2023-08-29T02:21:12.672" v="8592" actId="165"/>
          <ac:spMkLst>
            <pc:docMk/>
            <pc:sldMk cId="1900911644" sldId="292"/>
            <ac:spMk id="149" creationId="{259A17DD-8A38-B6D4-3143-BD93E02B6B03}"/>
          </ac:spMkLst>
        </pc:spChg>
        <pc:spChg chg="mod topLvl">
          <ac:chgData name="平松　崇文(Hiramatsu, Takafumi)" userId="22edbc16-85b0-4724-aaa0-af0139a26ca2" providerId="ADAL" clId="{AF173D03-5DD3-438D-91C9-B77E4EFC45EC}" dt="2023-08-29T02:21:12.672" v="8592" actId="165"/>
          <ac:spMkLst>
            <pc:docMk/>
            <pc:sldMk cId="1900911644" sldId="292"/>
            <ac:spMk id="150" creationId="{8702765E-FB6D-4D23-EF79-C0D1CAF1F3A7}"/>
          </ac:spMkLst>
        </pc:spChg>
        <pc:spChg chg="mod topLvl">
          <ac:chgData name="平松　崇文(Hiramatsu, Takafumi)" userId="22edbc16-85b0-4724-aaa0-af0139a26ca2" providerId="ADAL" clId="{AF173D03-5DD3-438D-91C9-B77E4EFC45EC}" dt="2023-08-29T02:21:12.672" v="8592" actId="165"/>
          <ac:spMkLst>
            <pc:docMk/>
            <pc:sldMk cId="1900911644" sldId="292"/>
            <ac:spMk id="152" creationId="{D00A1285-AB7B-36CD-2D05-22531A683C8E}"/>
          </ac:spMkLst>
        </pc:spChg>
        <pc:spChg chg="mod">
          <ac:chgData name="平松　崇文(Hiramatsu, Takafumi)" userId="22edbc16-85b0-4724-aaa0-af0139a26ca2" providerId="ADAL" clId="{AF173D03-5DD3-438D-91C9-B77E4EFC45EC}" dt="2023-08-29T02:21:12.672" v="8592" actId="165"/>
          <ac:spMkLst>
            <pc:docMk/>
            <pc:sldMk cId="1900911644" sldId="292"/>
            <ac:spMk id="153" creationId="{AEF06E57-C8D8-19E7-7971-C86DE4392138}"/>
          </ac:spMkLst>
        </pc:spChg>
        <pc:spChg chg="mod">
          <ac:chgData name="平松　崇文(Hiramatsu, Takafumi)" userId="22edbc16-85b0-4724-aaa0-af0139a26ca2" providerId="ADAL" clId="{AF173D03-5DD3-438D-91C9-B77E4EFC45EC}" dt="2023-08-29T02:21:12.672" v="8592" actId="165"/>
          <ac:spMkLst>
            <pc:docMk/>
            <pc:sldMk cId="1900911644" sldId="292"/>
            <ac:spMk id="154" creationId="{7463C282-2EAC-3D20-6418-DA44F29578BE}"/>
          </ac:spMkLst>
        </pc:spChg>
        <pc:spChg chg="mod">
          <ac:chgData name="平松　崇文(Hiramatsu, Takafumi)" userId="22edbc16-85b0-4724-aaa0-af0139a26ca2" providerId="ADAL" clId="{AF173D03-5DD3-438D-91C9-B77E4EFC45EC}" dt="2023-08-29T02:21:12.672" v="8592" actId="165"/>
          <ac:spMkLst>
            <pc:docMk/>
            <pc:sldMk cId="1900911644" sldId="292"/>
            <ac:spMk id="155" creationId="{918DF8F6-EC2D-E5D1-3D3F-D8275FBE3561}"/>
          </ac:spMkLst>
        </pc:spChg>
        <pc:spChg chg="mod">
          <ac:chgData name="平松　崇文(Hiramatsu, Takafumi)" userId="22edbc16-85b0-4724-aaa0-af0139a26ca2" providerId="ADAL" clId="{AF173D03-5DD3-438D-91C9-B77E4EFC45EC}" dt="2023-08-29T02:21:12.672" v="8592" actId="165"/>
          <ac:spMkLst>
            <pc:docMk/>
            <pc:sldMk cId="1900911644" sldId="292"/>
            <ac:spMk id="156" creationId="{67EB4C32-D7EC-B229-7EB0-2AF2A88F38B0}"/>
          </ac:spMkLst>
        </pc:spChg>
        <pc:spChg chg="mod">
          <ac:chgData name="平松　崇文(Hiramatsu, Takafumi)" userId="22edbc16-85b0-4724-aaa0-af0139a26ca2" providerId="ADAL" clId="{AF173D03-5DD3-438D-91C9-B77E4EFC45EC}" dt="2023-08-29T02:21:12.672" v="8592" actId="165"/>
          <ac:spMkLst>
            <pc:docMk/>
            <pc:sldMk cId="1900911644" sldId="292"/>
            <ac:spMk id="157" creationId="{64FAE3E0-987F-90B5-6EA6-EEFBF62A1CA6}"/>
          </ac:spMkLst>
        </pc:spChg>
        <pc:spChg chg="mod">
          <ac:chgData name="平松　崇文(Hiramatsu, Takafumi)" userId="22edbc16-85b0-4724-aaa0-af0139a26ca2" providerId="ADAL" clId="{AF173D03-5DD3-438D-91C9-B77E4EFC45EC}" dt="2023-08-29T02:21:12.672" v="8592" actId="165"/>
          <ac:spMkLst>
            <pc:docMk/>
            <pc:sldMk cId="1900911644" sldId="292"/>
            <ac:spMk id="158" creationId="{36D3C8A9-FDF4-BD42-8D7C-48543D38030D}"/>
          </ac:spMkLst>
        </pc:spChg>
        <pc:spChg chg="mod">
          <ac:chgData name="平松　崇文(Hiramatsu, Takafumi)" userId="22edbc16-85b0-4724-aaa0-af0139a26ca2" providerId="ADAL" clId="{AF173D03-5DD3-438D-91C9-B77E4EFC45EC}" dt="2023-08-29T02:21:12.672" v="8592" actId="165"/>
          <ac:spMkLst>
            <pc:docMk/>
            <pc:sldMk cId="1900911644" sldId="292"/>
            <ac:spMk id="159" creationId="{3F5E0D90-F676-1DBD-A7DB-CB18B7616FC5}"/>
          </ac:spMkLst>
        </pc:spChg>
        <pc:spChg chg="mod">
          <ac:chgData name="平松　崇文(Hiramatsu, Takafumi)" userId="22edbc16-85b0-4724-aaa0-af0139a26ca2" providerId="ADAL" clId="{AF173D03-5DD3-438D-91C9-B77E4EFC45EC}" dt="2023-08-29T02:21:12.672" v="8592" actId="165"/>
          <ac:spMkLst>
            <pc:docMk/>
            <pc:sldMk cId="1900911644" sldId="292"/>
            <ac:spMk id="160" creationId="{D7D2D87F-BD9B-CB75-33B5-F510D9669A64}"/>
          </ac:spMkLst>
        </pc:spChg>
        <pc:spChg chg="mod">
          <ac:chgData name="平松　崇文(Hiramatsu, Takafumi)" userId="22edbc16-85b0-4724-aaa0-af0139a26ca2" providerId="ADAL" clId="{AF173D03-5DD3-438D-91C9-B77E4EFC45EC}" dt="2023-08-29T02:21:12.672" v="8592" actId="165"/>
          <ac:spMkLst>
            <pc:docMk/>
            <pc:sldMk cId="1900911644" sldId="292"/>
            <ac:spMk id="161" creationId="{B391DA2A-C5BA-7655-56B7-59EA01D8B954}"/>
          </ac:spMkLst>
        </pc:spChg>
        <pc:spChg chg="mod">
          <ac:chgData name="平松　崇文(Hiramatsu, Takafumi)" userId="22edbc16-85b0-4724-aaa0-af0139a26ca2" providerId="ADAL" clId="{AF173D03-5DD3-438D-91C9-B77E4EFC45EC}" dt="2023-08-29T02:21:12.672" v="8592" actId="165"/>
          <ac:spMkLst>
            <pc:docMk/>
            <pc:sldMk cId="1900911644" sldId="292"/>
            <ac:spMk id="162" creationId="{283CF972-9304-354E-DAE5-CE95FAA2D180}"/>
          </ac:spMkLst>
        </pc:spChg>
        <pc:spChg chg="mod">
          <ac:chgData name="平松　崇文(Hiramatsu, Takafumi)" userId="22edbc16-85b0-4724-aaa0-af0139a26ca2" providerId="ADAL" clId="{AF173D03-5DD3-438D-91C9-B77E4EFC45EC}" dt="2023-08-29T02:21:12.672" v="8592" actId="165"/>
          <ac:spMkLst>
            <pc:docMk/>
            <pc:sldMk cId="1900911644" sldId="292"/>
            <ac:spMk id="163" creationId="{26DFFAAF-8144-422E-D43B-1E0A968127B6}"/>
          </ac:spMkLst>
        </pc:spChg>
        <pc:spChg chg="mod">
          <ac:chgData name="平松　崇文(Hiramatsu, Takafumi)" userId="22edbc16-85b0-4724-aaa0-af0139a26ca2" providerId="ADAL" clId="{AF173D03-5DD3-438D-91C9-B77E4EFC45EC}" dt="2023-08-29T02:21:12.672" v="8592" actId="165"/>
          <ac:spMkLst>
            <pc:docMk/>
            <pc:sldMk cId="1900911644" sldId="292"/>
            <ac:spMk id="164" creationId="{81E3FBBB-1CB8-65A1-9DE9-24E673CCB34D}"/>
          </ac:spMkLst>
        </pc:spChg>
        <pc:spChg chg="mod">
          <ac:chgData name="平松　崇文(Hiramatsu, Takafumi)" userId="22edbc16-85b0-4724-aaa0-af0139a26ca2" providerId="ADAL" clId="{AF173D03-5DD3-438D-91C9-B77E4EFC45EC}" dt="2023-08-29T02:21:12.672" v="8592" actId="165"/>
          <ac:spMkLst>
            <pc:docMk/>
            <pc:sldMk cId="1900911644" sldId="292"/>
            <ac:spMk id="165" creationId="{BA55F7BD-E565-CD9B-FF92-5992A02BDB16}"/>
          </ac:spMkLst>
        </pc:spChg>
        <pc:spChg chg="mod">
          <ac:chgData name="平松　崇文(Hiramatsu, Takafumi)" userId="22edbc16-85b0-4724-aaa0-af0139a26ca2" providerId="ADAL" clId="{AF173D03-5DD3-438D-91C9-B77E4EFC45EC}" dt="2023-08-29T02:21:12.672" v="8592" actId="165"/>
          <ac:spMkLst>
            <pc:docMk/>
            <pc:sldMk cId="1900911644" sldId="292"/>
            <ac:spMk id="166" creationId="{7DF9DA46-8C3F-0D01-FE01-7B3DC71A97DF}"/>
          </ac:spMkLst>
        </pc:spChg>
        <pc:spChg chg="mod">
          <ac:chgData name="平松　崇文(Hiramatsu, Takafumi)" userId="22edbc16-85b0-4724-aaa0-af0139a26ca2" providerId="ADAL" clId="{AF173D03-5DD3-438D-91C9-B77E4EFC45EC}" dt="2023-08-29T02:21:12.672" v="8592" actId="165"/>
          <ac:spMkLst>
            <pc:docMk/>
            <pc:sldMk cId="1900911644" sldId="292"/>
            <ac:spMk id="167" creationId="{50A207AF-82F3-26F5-0B2F-3503A15CE13F}"/>
          </ac:spMkLst>
        </pc:spChg>
        <pc:spChg chg="mod">
          <ac:chgData name="平松　崇文(Hiramatsu, Takafumi)" userId="22edbc16-85b0-4724-aaa0-af0139a26ca2" providerId="ADAL" clId="{AF173D03-5DD3-438D-91C9-B77E4EFC45EC}" dt="2023-08-29T02:21:12.672" v="8592" actId="165"/>
          <ac:spMkLst>
            <pc:docMk/>
            <pc:sldMk cId="1900911644" sldId="292"/>
            <ac:spMk id="168" creationId="{25BEBD69-046E-E17D-DDCE-A60970D550F0}"/>
          </ac:spMkLst>
        </pc:spChg>
        <pc:spChg chg="mod">
          <ac:chgData name="平松　崇文(Hiramatsu, Takafumi)" userId="22edbc16-85b0-4724-aaa0-af0139a26ca2" providerId="ADAL" clId="{AF173D03-5DD3-438D-91C9-B77E4EFC45EC}" dt="2023-08-29T02:21:12.672" v="8592" actId="165"/>
          <ac:spMkLst>
            <pc:docMk/>
            <pc:sldMk cId="1900911644" sldId="292"/>
            <ac:spMk id="169" creationId="{ED2B000D-5D84-B05E-5E19-FBE5FE27B901}"/>
          </ac:spMkLst>
        </pc:spChg>
        <pc:spChg chg="mod">
          <ac:chgData name="平松　崇文(Hiramatsu, Takafumi)" userId="22edbc16-85b0-4724-aaa0-af0139a26ca2" providerId="ADAL" clId="{AF173D03-5DD3-438D-91C9-B77E4EFC45EC}" dt="2023-08-29T02:21:12.672" v="8592" actId="165"/>
          <ac:spMkLst>
            <pc:docMk/>
            <pc:sldMk cId="1900911644" sldId="292"/>
            <ac:spMk id="170" creationId="{7471567D-73D8-C3D6-19FF-0CD4460E190C}"/>
          </ac:spMkLst>
        </pc:spChg>
        <pc:spChg chg="mod">
          <ac:chgData name="平松　崇文(Hiramatsu, Takafumi)" userId="22edbc16-85b0-4724-aaa0-af0139a26ca2" providerId="ADAL" clId="{AF173D03-5DD3-438D-91C9-B77E4EFC45EC}" dt="2023-08-29T02:21:12.672" v="8592" actId="165"/>
          <ac:spMkLst>
            <pc:docMk/>
            <pc:sldMk cId="1900911644" sldId="292"/>
            <ac:spMk id="171" creationId="{42D2172F-4D08-2E81-F16B-DBC0233BB7BB}"/>
          </ac:spMkLst>
        </pc:spChg>
        <pc:spChg chg="mod">
          <ac:chgData name="平松　崇文(Hiramatsu, Takafumi)" userId="22edbc16-85b0-4724-aaa0-af0139a26ca2" providerId="ADAL" clId="{AF173D03-5DD3-438D-91C9-B77E4EFC45EC}" dt="2023-08-29T02:21:12.672" v="8592" actId="165"/>
          <ac:spMkLst>
            <pc:docMk/>
            <pc:sldMk cId="1900911644" sldId="292"/>
            <ac:spMk id="172" creationId="{9FBB3CE5-C346-1038-1459-2110578C382C}"/>
          </ac:spMkLst>
        </pc:spChg>
        <pc:spChg chg="mod">
          <ac:chgData name="平松　崇文(Hiramatsu, Takafumi)" userId="22edbc16-85b0-4724-aaa0-af0139a26ca2" providerId="ADAL" clId="{AF173D03-5DD3-438D-91C9-B77E4EFC45EC}" dt="2023-08-29T02:21:12.672" v="8592" actId="165"/>
          <ac:spMkLst>
            <pc:docMk/>
            <pc:sldMk cId="1900911644" sldId="292"/>
            <ac:spMk id="173" creationId="{38C40BBC-7DD5-A333-3593-58A46D7B8503}"/>
          </ac:spMkLst>
        </pc:spChg>
        <pc:spChg chg="mod">
          <ac:chgData name="平松　崇文(Hiramatsu, Takafumi)" userId="22edbc16-85b0-4724-aaa0-af0139a26ca2" providerId="ADAL" clId="{AF173D03-5DD3-438D-91C9-B77E4EFC45EC}" dt="2023-08-29T02:21:12.672" v="8592" actId="165"/>
          <ac:spMkLst>
            <pc:docMk/>
            <pc:sldMk cId="1900911644" sldId="292"/>
            <ac:spMk id="174" creationId="{0560232C-2C4A-EB60-7805-138277AAF898}"/>
          </ac:spMkLst>
        </pc:spChg>
        <pc:spChg chg="mod">
          <ac:chgData name="平松　崇文(Hiramatsu, Takafumi)" userId="22edbc16-85b0-4724-aaa0-af0139a26ca2" providerId="ADAL" clId="{AF173D03-5DD3-438D-91C9-B77E4EFC45EC}" dt="2023-08-29T02:21:12.672" v="8592" actId="165"/>
          <ac:spMkLst>
            <pc:docMk/>
            <pc:sldMk cId="1900911644" sldId="292"/>
            <ac:spMk id="175" creationId="{8861AEF3-3F1D-7BCB-DB19-FD59644CE83E}"/>
          </ac:spMkLst>
        </pc:spChg>
        <pc:spChg chg="mod">
          <ac:chgData name="平松　崇文(Hiramatsu, Takafumi)" userId="22edbc16-85b0-4724-aaa0-af0139a26ca2" providerId="ADAL" clId="{AF173D03-5DD3-438D-91C9-B77E4EFC45EC}" dt="2023-08-29T02:21:12.672" v="8592" actId="165"/>
          <ac:spMkLst>
            <pc:docMk/>
            <pc:sldMk cId="1900911644" sldId="292"/>
            <ac:spMk id="176" creationId="{9D2B72F4-B4D9-D577-40C8-781555AD8FE9}"/>
          </ac:spMkLst>
        </pc:spChg>
        <pc:spChg chg="mod">
          <ac:chgData name="平松　崇文(Hiramatsu, Takafumi)" userId="22edbc16-85b0-4724-aaa0-af0139a26ca2" providerId="ADAL" clId="{AF173D03-5DD3-438D-91C9-B77E4EFC45EC}" dt="2023-08-29T02:21:12.672" v="8592" actId="165"/>
          <ac:spMkLst>
            <pc:docMk/>
            <pc:sldMk cId="1900911644" sldId="292"/>
            <ac:spMk id="177" creationId="{E8494A91-41B7-FACD-3579-974A86A22E1A}"/>
          </ac:spMkLst>
        </pc:spChg>
        <pc:grpChg chg="mod topLvl">
          <ac:chgData name="平松　崇文(Hiramatsu, Takafumi)" userId="22edbc16-85b0-4724-aaa0-af0139a26ca2" providerId="ADAL" clId="{AF173D03-5DD3-438D-91C9-B77E4EFC45EC}" dt="2023-08-29T02:25:23.157" v="8702" actId="1076"/>
          <ac:grpSpMkLst>
            <pc:docMk/>
            <pc:sldMk cId="1900911644" sldId="292"/>
            <ac:grpSpMk id="142" creationId="{E018E7DB-F6BF-4B1B-20B2-6411DDBF6B7C}"/>
          </ac:grpSpMkLst>
        </pc:grpChg>
        <pc:grpChg chg="mod topLvl">
          <ac:chgData name="平松　崇文(Hiramatsu, Takafumi)" userId="22edbc16-85b0-4724-aaa0-af0139a26ca2" providerId="ADAL" clId="{AF173D03-5DD3-438D-91C9-B77E4EFC45EC}" dt="2023-08-29T02:25:31.789" v="8704" actId="14100"/>
          <ac:grpSpMkLst>
            <pc:docMk/>
            <pc:sldMk cId="1900911644" sldId="292"/>
            <ac:grpSpMk id="143" creationId="{CA695170-B71B-03AE-9ED3-402A98A674BB}"/>
          </ac:grpSpMkLst>
        </pc:grpChg>
        <pc:grpChg chg="del mod topLvl">
          <ac:chgData name="平松　崇文(Hiramatsu, Takafumi)" userId="22edbc16-85b0-4724-aaa0-af0139a26ca2" providerId="ADAL" clId="{AF173D03-5DD3-438D-91C9-B77E4EFC45EC}" dt="2023-08-29T02:21:20.489" v="8593" actId="478"/>
          <ac:grpSpMkLst>
            <pc:docMk/>
            <pc:sldMk cId="1900911644" sldId="292"/>
            <ac:grpSpMk id="144" creationId="{3A867EA6-61E9-C25D-D8DB-4264702CA5AE}"/>
          </ac:grpSpMkLst>
        </pc:grpChg>
        <pc:grpChg chg="del mod topLvl">
          <ac:chgData name="平松　崇文(Hiramatsu, Takafumi)" userId="22edbc16-85b0-4724-aaa0-af0139a26ca2" providerId="ADAL" clId="{AF173D03-5DD3-438D-91C9-B77E4EFC45EC}" dt="2023-08-29T02:21:20.489" v="8593" actId="478"/>
          <ac:grpSpMkLst>
            <pc:docMk/>
            <pc:sldMk cId="1900911644" sldId="292"/>
            <ac:grpSpMk id="145" creationId="{C4126B5A-9A72-FDAE-2749-4B3265E1DD2D}"/>
          </ac:grpSpMkLst>
        </pc:grpChg>
        <pc:grpChg chg="del mod topLvl">
          <ac:chgData name="平松　崇文(Hiramatsu, Takafumi)" userId="22edbc16-85b0-4724-aaa0-af0139a26ca2" providerId="ADAL" clId="{AF173D03-5DD3-438D-91C9-B77E4EFC45EC}" dt="2023-08-29T02:21:20.489" v="8593" actId="478"/>
          <ac:grpSpMkLst>
            <pc:docMk/>
            <pc:sldMk cId="1900911644" sldId="292"/>
            <ac:grpSpMk id="146" creationId="{92ABB095-0EE2-8124-A4C3-0B346F3F396A}"/>
          </ac:grpSpMkLst>
        </pc:grpChg>
        <pc:grpChg chg="del">
          <ac:chgData name="平松　崇文(Hiramatsu, Takafumi)" userId="22edbc16-85b0-4724-aaa0-af0139a26ca2" providerId="ADAL" clId="{AF173D03-5DD3-438D-91C9-B77E4EFC45EC}" dt="2023-08-29T02:21:12.672" v="8592" actId="165"/>
          <ac:grpSpMkLst>
            <pc:docMk/>
            <pc:sldMk cId="1900911644" sldId="292"/>
            <ac:grpSpMk id="181" creationId="{8F72DFDE-5D78-86C3-8A5E-9F8A51A6B92C}"/>
          </ac:grpSpMkLst>
        </pc:grpChg>
        <pc:cxnChg chg="mod topLvl">
          <ac:chgData name="平松　崇文(Hiramatsu, Takafumi)" userId="22edbc16-85b0-4724-aaa0-af0139a26ca2" providerId="ADAL" clId="{AF173D03-5DD3-438D-91C9-B77E4EFC45EC}" dt="2023-08-29T02:21:12.672" v="8592" actId="165"/>
          <ac:cxnSpMkLst>
            <pc:docMk/>
            <pc:sldMk cId="1900911644" sldId="292"/>
            <ac:cxnSpMk id="108" creationId="{376015B8-A8A0-427E-7FB8-AA646BAEC0A4}"/>
          </ac:cxnSpMkLst>
        </pc:cxnChg>
        <pc:cxnChg chg="mod topLvl">
          <ac:chgData name="平松　崇文(Hiramatsu, Takafumi)" userId="22edbc16-85b0-4724-aaa0-af0139a26ca2" providerId="ADAL" clId="{AF173D03-5DD3-438D-91C9-B77E4EFC45EC}" dt="2023-08-29T02:21:12.672" v="8592" actId="165"/>
          <ac:cxnSpMkLst>
            <pc:docMk/>
            <pc:sldMk cId="1900911644" sldId="292"/>
            <ac:cxnSpMk id="111" creationId="{78FEFD13-4BDA-77D9-F2E1-6E4C8E30B90A}"/>
          </ac:cxnSpMkLst>
        </pc:cxnChg>
        <pc:cxnChg chg="mod topLvl">
          <ac:chgData name="平松　崇文(Hiramatsu, Takafumi)" userId="22edbc16-85b0-4724-aaa0-af0139a26ca2" providerId="ADAL" clId="{AF173D03-5DD3-438D-91C9-B77E4EFC45EC}" dt="2023-08-29T02:22:44.470" v="8652" actId="1038"/>
          <ac:cxnSpMkLst>
            <pc:docMk/>
            <pc:sldMk cId="1900911644" sldId="292"/>
            <ac:cxnSpMk id="124" creationId="{C2E86ECF-474F-5685-6B05-6AE1FC6E7DA4}"/>
          </ac:cxnSpMkLst>
        </pc:cxnChg>
        <pc:cxnChg chg="mod topLvl">
          <ac:chgData name="平松　崇文(Hiramatsu, Takafumi)" userId="22edbc16-85b0-4724-aaa0-af0139a26ca2" providerId="ADAL" clId="{AF173D03-5DD3-438D-91C9-B77E4EFC45EC}" dt="2023-08-29T02:21:12.672" v="8592" actId="165"/>
          <ac:cxnSpMkLst>
            <pc:docMk/>
            <pc:sldMk cId="1900911644" sldId="292"/>
            <ac:cxnSpMk id="135" creationId="{A867B12E-8F5E-694B-5434-224E55CDE132}"/>
          </ac:cxnSpMkLst>
        </pc:cxnChg>
        <pc:cxnChg chg="mod topLvl">
          <ac:chgData name="平松　崇文(Hiramatsu, Takafumi)" userId="22edbc16-85b0-4724-aaa0-af0139a26ca2" providerId="ADAL" clId="{AF173D03-5DD3-438D-91C9-B77E4EFC45EC}" dt="2023-08-29T02:21:12.672" v="8592" actId="165"/>
          <ac:cxnSpMkLst>
            <pc:docMk/>
            <pc:sldMk cId="1900911644" sldId="292"/>
            <ac:cxnSpMk id="151" creationId="{B90F8066-3EAA-19E7-3345-A871E2C868C1}"/>
          </ac:cxnSpMkLst>
        </pc:cxnChg>
        <pc:cxnChg chg="mod topLvl">
          <ac:chgData name="平松　崇文(Hiramatsu, Takafumi)" userId="22edbc16-85b0-4724-aaa0-af0139a26ca2" providerId="ADAL" clId="{AF173D03-5DD3-438D-91C9-B77E4EFC45EC}" dt="2023-08-29T02:21:12.672" v="8592" actId="165"/>
          <ac:cxnSpMkLst>
            <pc:docMk/>
            <pc:sldMk cId="1900911644" sldId="292"/>
            <ac:cxnSpMk id="178" creationId="{E83A5228-E697-6700-1F68-9EE91C4D14A7}"/>
          </ac:cxnSpMkLst>
        </pc:cxnChg>
      </pc:sldChg>
      <pc:sldChg chg="del">
        <pc:chgData name="平松　崇文(Hiramatsu, Takafumi)" userId="22edbc16-85b0-4724-aaa0-af0139a26ca2" providerId="ADAL" clId="{AF173D03-5DD3-438D-91C9-B77E4EFC45EC}" dt="2023-08-29T06:26:14.723" v="10678" actId="47"/>
        <pc:sldMkLst>
          <pc:docMk/>
          <pc:sldMk cId="4265301691" sldId="294"/>
        </pc:sldMkLst>
      </pc:sldChg>
      <pc:sldChg chg="del">
        <pc:chgData name="平松　崇文(Hiramatsu, Takafumi)" userId="22edbc16-85b0-4724-aaa0-af0139a26ca2" providerId="ADAL" clId="{AF173D03-5DD3-438D-91C9-B77E4EFC45EC}" dt="2023-08-29T06:26:13.664" v="10677" actId="47"/>
        <pc:sldMkLst>
          <pc:docMk/>
          <pc:sldMk cId="4151946216" sldId="296"/>
        </pc:sldMkLst>
      </pc:sldChg>
      <pc:sldChg chg="del">
        <pc:chgData name="平松　崇文(Hiramatsu, Takafumi)" userId="22edbc16-85b0-4724-aaa0-af0139a26ca2" providerId="ADAL" clId="{AF173D03-5DD3-438D-91C9-B77E4EFC45EC}" dt="2023-08-29T06:26:13.154" v="10676" actId="47"/>
        <pc:sldMkLst>
          <pc:docMk/>
          <pc:sldMk cId="2287743024" sldId="297"/>
        </pc:sldMkLst>
      </pc:sldChg>
      <pc:sldChg chg="del ord">
        <pc:chgData name="平松　崇文(Hiramatsu, Takafumi)" userId="22edbc16-85b0-4724-aaa0-af0139a26ca2" providerId="ADAL" clId="{AF173D03-5DD3-438D-91C9-B77E4EFC45EC}" dt="2023-08-29T06:26:09.601" v="10675" actId="47"/>
        <pc:sldMkLst>
          <pc:docMk/>
          <pc:sldMk cId="624500144" sldId="298"/>
        </pc:sldMkLst>
      </pc:sldChg>
      <pc:sldChg chg="del">
        <pc:chgData name="平松　崇文(Hiramatsu, Takafumi)" userId="22edbc16-85b0-4724-aaa0-af0139a26ca2" providerId="ADAL" clId="{AF173D03-5DD3-438D-91C9-B77E4EFC45EC}" dt="2023-08-29T06:26:22.528" v="10681" actId="47"/>
        <pc:sldMkLst>
          <pc:docMk/>
          <pc:sldMk cId="4009526520" sldId="300"/>
        </pc:sldMkLst>
      </pc:sldChg>
      <pc:sldChg chg="del">
        <pc:chgData name="平松　崇文(Hiramatsu, Takafumi)" userId="22edbc16-85b0-4724-aaa0-af0139a26ca2" providerId="ADAL" clId="{AF173D03-5DD3-438D-91C9-B77E4EFC45EC}" dt="2023-08-29T06:26:21.428" v="10680" actId="47"/>
        <pc:sldMkLst>
          <pc:docMk/>
          <pc:sldMk cId="4080451749" sldId="301"/>
        </pc:sldMkLst>
      </pc:sldChg>
      <pc:sldChg chg="del">
        <pc:chgData name="平松　崇文(Hiramatsu, Takafumi)" userId="22edbc16-85b0-4724-aaa0-af0139a26ca2" providerId="ADAL" clId="{AF173D03-5DD3-438D-91C9-B77E4EFC45EC}" dt="2023-08-29T06:26:20.337" v="10679" actId="47"/>
        <pc:sldMkLst>
          <pc:docMk/>
          <pc:sldMk cId="2741599458" sldId="302"/>
        </pc:sldMkLst>
      </pc:sldChg>
      <pc:sldChg chg="addSp modSp mod">
        <pc:chgData name="平松　崇文(Hiramatsu, Takafumi)" userId="22edbc16-85b0-4724-aaa0-af0139a26ca2" providerId="ADAL" clId="{AF173D03-5DD3-438D-91C9-B77E4EFC45EC}" dt="2023-08-29T06:40:30.124" v="10927" actId="1076"/>
        <pc:sldMkLst>
          <pc:docMk/>
          <pc:sldMk cId="3528623444" sldId="304"/>
        </pc:sldMkLst>
        <pc:spChg chg="mod">
          <ac:chgData name="平松　崇文(Hiramatsu, Takafumi)" userId="22edbc16-85b0-4724-aaa0-af0139a26ca2" providerId="ADAL" clId="{AF173D03-5DD3-438D-91C9-B77E4EFC45EC}" dt="2023-08-18T09:51:15.653" v="2930"/>
          <ac:spMkLst>
            <pc:docMk/>
            <pc:sldMk cId="3528623444" sldId="304"/>
            <ac:spMk id="4" creationId="{9BB15958-86C7-0B28-D75D-224FC4B5FCC7}"/>
          </ac:spMkLst>
        </pc:spChg>
        <pc:spChg chg="mod">
          <ac:chgData name="平松　崇文(Hiramatsu, Takafumi)" userId="22edbc16-85b0-4724-aaa0-af0139a26ca2" providerId="ADAL" clId="{AF173D03-5DD3-438D-91C9-B77E4EFC45EC}" dt="2023-08-29T06:38:38.578" v="10782" actId="20577"/>
          <ac:spMkLst>
            <pc:docMk/>
            <pc:sldMk cId="3528623444" sldId="304"/>
            <ac:spMk id="5" creationId="{A27E1E98-006C-E714-5FE9-2E1B237EB9FA}"/>
          </ac:spMkLst>
        </pc:spChg>
        <pc:spChg chg="add mod">
          <ac:chgData name="平松　崇文(Hiramatsu, Takafumi)" userId="22edbc16-85b0-4724-aaa0-af0139a26ca2" providerId="ADAL" clId="{AF173D03-5DD3-438D-91C9-B77E4EFC45EC}" dt="2023-08-18T10:01:41.687" v="2943" actId="1076"/>
          <ac:spMkLst>
            <pc:docMk/>
            <pc:sldMk cId="3528623444" sldId="304"/>
            <ac:spMk id="7" creationId="{313D6095-C474-3BF5-84A6-E6D7EDE1C2A8}"/>
          </ac:spMkLst>
        </pc:spChg>
        <pc:spChg chg="add mod">
          <ac:chgData name="平松　崇文(Hiramatsu, Takafumi)" userId="22edbc16-85b0-4724-aaa0-af0139a26ca2" providerId="ADAL" clId="{AF173D03-5DD3-438D-91C9-B77E4EFC45EC}" dt="2023-08-21T06:33:47.032" v="3059" actId="1037"/>
          <ac:spMkLst>
            <pc:docMk/>
            <pc:sldMk cId="3528623444" sldId="304"/>
            <ac:spMk id="9" creationId="{D973F3ED-807D-F6B1-08BB-87CB49C8AEC1}"/>
          </ac:spMkLst>
        </pc:spChg>
        <pc:spChg chg="add mod">
          <ac:chgData name="平松　崇文(Hiramatsu, Takafumi)" userId="22edbc16-85b0-4724-aaa0-af0139a26ca2" providerId="ADAL" clId="{AF173D03-5DD3-438D-91C9-B77E4EFC45EC}" dt="2023-08-29T06:40:21.052" v="10925"/>
          <ac:spMkLst>
            <pc:docMk/>
            <pc:sldMk cId="3528623444" sldId="304"/>
            <ac:spMk id="11" creationId="{4A02784B-80EA-5FC8-E983-B57DE2395458}"/>
          </ac:spMkLst>
        </pc:spChg>
        <pc:spChg chg="mod">
          <ac:chgData name="平松　崇文(Hiramatsu, Takafumi)" userId="22edbc16-85b0-4724-aaa0-af0139a26ca2" providerId="ADAL" clId="{AF173D03-5DD3-438D-91C9-B77E4EFC45EC}" dt="2023-08-29T06:40:30.124" v="10927" actId="1076"/>
          <ac:spMkLst>
            <pc:docMk/>
            <pc:sldMk cId="3528623444" sldId="304"/>
            <ac:spMk id="13" creationId="{B3CF2051-BE90-7965-6B94-67F90EA3A705}"/>
          </ac:spMkLst>
        </pc:spChg>
        <pc:spChg chg="add mod">
          <ac:chgData name="平松　崇文(Hiramatsu, Takafumi)" userId="22edbc16-85b0-4724-aaa0-af0139a26ca2" providerId="ADAL" clId="{AF173D03-5DD3-438D-91C9-B77E4EFC45EC}" dt="2023-08-18T10:13:29.435" v="3000" actId="207"/>
          <ac:spMkLst>
            <pc:docMk/>
            <pc:sldMk cId="3528623444" sldId="304"/>
            <ac:spMk id="23" creationId="{94FFBA1D-52AB-F240-DF66-82EAE76F022E}"/>
          </ac:spMkLst>
        </pc:spChg>
        <pc:spChg chg="mod">
          <ac:chgData name="平松　崇文(Hiramatsu, Takafumi)" userId="22edbc16-85b0-4724-aaa0-af0139a26ca2" providerId="ADAL" clId="{AF173D03-5DD3-438D-91C9-B77E4EFC45EC}" dt="2023-08-18T09:58:56.226" v="2933" actId="1076"/>
          <ac:spMkLst>
            <pc:docMk/>
            <pc:sldMk cId="3528623444" sldId="304"/>
            <ac:spMk id="27" creationId="{6CB57AD6-3818-70B7-BEDF-A3CBF9BC1BDE}"/>
          </ac:spMkLst>
        </pc:spChg>
        <pc:spChg chg="mod">
          <ac:chgData name="平松　崇文(Hiramatsu, Takafumi)" userId="22edbc16-85b0-4724-aaa0-af0139a26ca2" providerId="ADAL" clId="{AF173D03-5DD3-438D-91C9-B77E4EFC45EC}" dt="2023-08-17T06:54:29.350" v="3" actId="207"/>
          <ac:spMkLst>
            <pc:docMk/>
            <pc:sldMk cId="3528623444" sldId="304"/>
            <ac:spMk id="35" creationId="{CCDC6FA3-D057-E8EA-4637-47AD4CF4F776}"/>
          </ac:spMkLst>
        </pc:spChg>
        <pc:spChg chg="mod">
          <ac:chgData name="平松　崇文(Hiramatsu, Takafumi)" userId="22edbc16-85b0-4724-aaa0-af0139a26ca2" providerId="ADAL" clId="{AF173D03-5DD3-438D-91C9-B77E4EFC45EC}" dt="2023-08-18T10:12:37.702" v="2945" actId="1076"/>
          <ac:spMkLst>
            <pc:docMk/>
            <pc:sldMk cId="3528623444" sldId="304"/>
            <ac:spMk id="38" creationId="{AAC30804-0AD5-A18F-233D-F8503024477B}"/>
          </ac:spMkLst>
        </pc:spChg>
        <pc:spChg chg="mod">
          <ac:chgData name="平松　崇文(Hiramatsu, Takafumi)" userId="22edbc16-85b0-4724-aaa0-af0139a26ca2" providerId="ADAL" clId="{AF173D03-5DD3-438D-91C9-B77E4EFC45EC}" dt="2023-08-18T09:51:15.653" v="2930"/>
          <ac:spMkLst>
            <pc:docMk/>
            <pc:sldMk cId="3528623444" sldId="304"/>
            <ac:spMk id="39" creationId="{6A936CEF-374B-00E7-699B-DED9013D2C8E}"/>
          </ac:spMkLst>
        </pc:spChg>
        <pc:spChg chg="mod">
          <ac:chgData name="平松　崇文(Hiramatsu, Takafumi)" userId="22edbc16-85b0-4724-aaa0-af0139a26ca2" providerId="ADAL" clId="{AF173D03-5DD3-438D-91C9-B77E4EFC45EC}" dt="2023-08-29T02:16:48.282" v="8321" actId="20577"/>
          <ac:spMkLst>
            <pc:docMk/>
            <pc:sldMk cId="3528623444" sldId="304"/>
            <ac:spMk id="42" creationId="{130FC43C-D820-F84C-D4CB-E1ABEE011FF1}"/>
          </ac:spMkLst>
        </pc:spChg>
        <pc:spChg chg="mod">
          <ac:chgData name="平松　崇文(Hiramatsu, Takafumi)" userId="22edbc16-85b0-4724-aaa0-af0139a26ca2" providerId="ADAL" clId="{AF173D03-5DD3-438D-91C9-B77E4EFC45EC}" dt="2023-08-18T09:51:15.653" v="2930"/>
          <ac:spMkLst>
            <pc:docMk/>
            <pc:sldMk cId="3528623444" sldId="304"/>
            <ac:spMk id="43" creationId="{5F759969-A3AD-1662-123A-EF6D40C6DA70}"/>
          </ac:spMkLst>
        </pc:spChg>
        <pc:spChg chg="mod">
          <ac:chgData name="平松　崇文(Hiramatsu, Takafumi)" userId="22edbc16-85b0-4724-aaa0-af0139a26ca2" providerId="ADAL" clId="{AF173D03-5DD3-438D-91C9-B77E4EFC45EC}" dt="2023-08-18T09:51:15.653" v="2930"/>
          <ac:spMkLst>
            <pc:docMk/>
            <pc:sldMk cId="3528623444" sldId="304"/>
            <ac:spMk id="44" creationId="{F5244B2D-D27A-266A-44E1-546FCCD74818}"/>
          </ac:spMkLst>
        </pc:spChg>
        <pc:spChg chg="add mod">
          <ac:chgData name="平松　崇文(Hiramatsu, Takafumi)" userId="22edbc16-85b0-4724-aaa0-af0139a26ca2" providerId="ADAL" clId="{AF173D03-5DD3-438D-91C9-B77E4EFC45EC}" dt="2023-08-18T10:13:39.610" v="3002" actId="207"/>
          <ac:spMkLst>
            <pc:docMk/>
            <pc:sldMk cId="3528623444" sldId="304"/>
            <ac:spMk id="48" creationId="{8B774FD8-2190-69FC-4635-D2DEBACAFDC0}"/>
          </ac:spMkLst>
        </pc:spChg>
        <pc:spChg chg="mod">
          <ac:chgData name="平松　崇文(Hiramatsu, Takafumi)" userId="22edbc16-85b0-4724-aaa0-af0139a26ca2" providerId="ADAL" clId="{AF173D03-5DD3-438D-91C9-B77E4EFC45EC}" dt="2023-08-18T09:51:15.653" v="2930"/>
          <ac:spMkLst>
            <pc:docMk/>
            <pc:sldMk cId="3528623444" sldId="304"/>
            <ac:spMk id="53" creationId="{8ABE590A-2E3C-3E0C-9A36-B2C3FF44C1AD}"/>
          </ac:spMkLst>
        </pc:spChg>
        <pc:graphicFrameChg chg="mod">
          <ac:chgData name="平松　崇文(Hiramatsu, Takafumi)" userId="22edbc16-85b0-4724-aaa0-af0139a26ca2" providerId="ADAL" clId="{AF173D03-5DD3-438D-91C9-B77E4EFC45EC}" dt="2023-08-21T06:35:44.568" v="3133"/>
          <ac:graphicFrameMkLst>
            <pc:docMk/>
            <pc:sldMk cId="3528623444" sldId="304"/>
            <ac:graphicFrameMk id="14" creationId="{E5915084-8FDC-5452-86D0-577DA75E7556}"/>
          </ac:graphicFrameMkLst>
        </pc:graphicFrameChg>
        <pc:cxnChg chg="add mod">
          <ac:chgData name="平松　崇文(Hiramatsu, Takafumi)" userId="22edbc16-85b0-4724-aaa0-af0139a26ca2" providerId="ADAL" clId="{AF173D03-5DD3-438D-91C9-B77E4EFC45EC}" dt="2023-08-21T06:33:47.032" v="3059" actId="1037"/>
          <ac:cxnSpMkLst>
            <pc:docMk/>
            <pc:sldMk cId="3528623444" sldId="304"/>
            <ac:cxnSpMk id="6" creationId="{FC98D9BC-8E32-176A-E935-1F1F7A964C17}"/>
          </ac:cxnSpMkLst>
        </pc:cxnChg>
        <pc:cxnChg chg="add mod">
          <ac:chgData name="平松　崇文(Hiramatsu, Takafumi)" userId="22edbc16-85b0-4724-aaa0-af0139a26ca2" providerId="ADAL" clId="{AF173D03-5DD3-438D-91C9-B77E4EFC45EC}" dt="2023-08-18T10:13:33.998" v="3001" actId="692"/>
          <ac:cxnSpMkLst>
            <pc:docMk/>
            <pc:sldMk cId="3528623444" sldId="304"/>
            <ac:cxnSpMk id="19" creationId="{2EB5CB68-51F7-DB29-1B20-AA428110EAEB}"/>
          </ac:cxnSpMkLst>
        </pc:cxnChg>
        <pc:cxnChg chg="mod">
          <ac:chgData name="平松　崇文(Hiramatsu, Takafumi)" userId="22edbc16-85b0-4724-aaa0-af0139a26ca2" providerId="ADAL" clId="{AF173D03-5DD3-438D-91C9-B77E4EFC45EC}" dt="2023-08-18T09:59:01.482" v="2935" actId="14100"/>
          <ac:cxnSpMkLst>
            <pc:docMk/>
            <pc:sldMk cId="3528623444" sldId="304"/>
            <ac:cxnSpMk id="26" creationId="{6E6E64FE-048D-7B8D-F91F-55EB5235E3BE}"/>
          </ac:cxnSpMkLst>
        </pc:cxnChg>
        <pc:cxnChg chg="mod">
          <ac:chgData name="平松　崇文(Hiramatsu, Takafumi)" userId="22edbc16-85b0-4724-aaa0-af0139a26ca2" providerId="ADAL" clId="{AF173D03-5DD3-438D-91C9-B77E4EFC45EC}" dt="2023-08-17T06:54:39.030" v="5" actId="692"/>
          <ac:cxnSpMkLst>
            <pc:docMk/>
            <pc:sldMk cId="3528623444" sldId="304"/>
            <ac:cxnSpMk id="34" creationId="{297ACB4F-B9B8-3F18-23CE-BEFC2838E218}"/>
          </ac:cxnSpMkLst>
        </pc:cxnChg>
        <pc:cxnChg chg="add mod ord">
          <ac:chgData name="平松　崇文(Hiramatsu, Takafumi)" userId="22edbc16-85b0-4724-aaa0-af0139a26ca2" providerId="ADAL" clId="{AF173D03-5DD3-438D-91C9-B77E4EFC45EC}" dt="2023-08-21T06:35:35.875" v="3132" actId="167"/>
          <ac:cxnSpMkLst>
            <pc:docMk/>
            <pc:sldMk cId="3528623444" sldId="304"/>
            <ac:cxnSpMk id="56" creationId="{10B2D57F-6082-0937-F29F-FC4955F9905E}"/>
          </ac:cxnSpMkLst>
        </pc:cxnChg>
      </pc:sldChg>
      <pc:sldChg chg="modSp mod">
        <pc:chgData name="平松　崇文(Hiramatsu, Takafumi)" userId="22edbc16-85b0-4724-aaa0-af0139a26ca2" providerId="ADAL" clId="{AF173D03-5DD3-438D-91C9-B77E4EFC45EC}" dt="2023-08-29T02:27:24.996" v="8743" actId="114"/>
        <pc:sldMkLst>
          <pc:docMk/>
          <pc:sldMk cId="2639591326" sldId="305"/>
        </pc:sldMkLst>
        <pc:spChg chg="mod">
          <ac:chgData name="平松　崇文(Hiramatsu, Takafumi)" userId="22edbc16-85b0-4724-aaa0-af0139a26ca2" providerId="ADAL" clId="{AF173D03-5DD3-438D-91C9-B77E4EFC45EC}" dt="2023-08-29T02:27:24.996" v="8743" actId="114"/>
          <ac:spMkLst>
            <pc:docMk/>
            <pc:sldMk cId="2639591326" sldId="305"/>
            <ac:spMk id="38" creationId="{447F94E4-77FF-1F53-62CF-AA63F9360C58}"/>
          </ac:spMkLst>
        </pc:spChg>
        <pc:spChg chg="mod">
          <ac:chgData name="平松　崇文(Hiramatsu, Takafumi)" userId="22edbc16-85b0-4724-aaa0-af0139a26ca2" providerId="ADAL" clId="{AF173D03-5DD3-438D-91C9-B77E4EFC45EC}" dt="2023-08-28T04:30:17.283" v="6751" actId="1037"/>
          <ac:spMkLst>
            <pc:docMk/>
            <pc:sldMk cId="2639591326" sldId="305"/>
            <ac:spMk id="42" creationId="{E7A7CBEC-3B09-CCA3-782C-775E9966A726}"/>
          </ac:spMkLst>
        </pc:spChg>
      </pc:sldChg>
      <pc:sldChg chg="addSp delSp modSp mod">
        <pc:chgData name="平松　崇文(Hiramatsu, Takafumi)" userId="22edbc16-85b0-4724-aaa0-af0139a26ca2" providerId="ADAL" clId="{AF173D03-5DD3-438D-91C9-B77E4EFC45EC}" dt="2023-08-29T07:18:07.384" v="11075" actId="404"/>
        <pc:sldMkLst>
          <pc:docMk/>
          <pc:sldMk cId="1062761938" sldId="306"/>
        </pc:sldMkLst>
        <pc:spChg chg="mod">
          <ac:chgData name="平松　崇文(Hiramatsu, Takafumi)" userId="22edbc16-85b0-4724-aaa0-af0139a26ca2" providerId="ADAL" clId="{AF173D03-5DD3-438D-91C9-B77E4EFC45EC}" dt="2023-08-29T07:18:07.384" v="11075" actId="404"/>
          <ac:spMkLst>
            <pc:docMk/>
            <pc:sldMk cId="1062761938" sldId="306"/>
            <ac:spMk id="2" creationId="{5611D775-D830-961A-2623-3EC370BA3194}"/>
          </ac:spMkLst>
        </pc:spChg>
        <pc:spChg chg="mod">
          <ac:chgData name="平松　崇文(Hiramatsu, Takafumi)" userId="22edbc16-85b0-4724-aaa0-af0139a26ca2" providerId="ADAL" clId="{AF173D03-5DD3-438D-91C9-B77E4EFC45EC}" dt="2023-08-28T04:56:03.404" v="7344" actId="1076"/>
          <ac:spMkLst>
            <pc:docMk/>
            <pc:sldMk cId="1062761938" sldId="306"/>
            <ac:spMk id="11" creationId="{DD1FA79E-1215-FD46-0A5C-677D564F6390}"/>
          </ac:spMkLst>
        </pc:spChg>
        <pc:spChg chg="mod">
          <ac:chgData name="平松　崇文(Hiramatsu, Takafumi)" userId="22edbc16-85b0-4724-aaa0-af0139a26ca2" providerId="ADAL" clId="{AF173D03-5DD3-438D-91C9-B77E4EFC45EC}" dt="2023-08-28T05:02:27.559" v="7358" actId="1076"/>
          <ac:spMkLst>
            <pc:docMk/>
            <pc:sldMk cId="1062761938" sldId="306"/>
            <ac:spMk id="16" creationId="{50211B2B-82A5-6053-B7D9-03EC91D5B149}"/>
          </ac:spMkLst>
        </pc:spChg>
        <pc:spChg chg="mod">
          <ac:chgData name="平松　崇文(Hiramatsu, Takafumi)" userId="22edbc16-85b0-4724-aaa0-af0139a26ca2" providerId="ADAL" clId="{AF173D03-5DD3-438D-91C9-B77E4EFC45EC}" dt="2023-08-28T04:59:57.079" v="7354" actId="1076"/>
          <ac:spMkLst>
            <pc:docMk/>
            <pc:sldMk cId="1062761938" sldId="306"/>
            <ac:spMk id="19" creationId="{4D2E8B06-6887-677D-0440-73C4904125B8}"/>
          </ac:spMkLst>
        </pc:spChg>
        <pc:spChg chg="add del mod">
          <ac:chgData name="平松　崇文(Hiramatsu, Takafumi)" userId="22edbc16-85b0-4724-aaa0-af0139a26ca2" providerId="ADAL" clId="{AF173D03-5DD3-438D-91C9-B77E4EFC45EC}" dt="2023-08-29T05:12:08.987" v="10202" actId="478"/>
          <ac:spMkLst>
            <pc:docMk/>
            <pc:sldMk cId="1062761938" sldId="306"/>
            <ac:spMk id="39" creationId="{1A2FB830-127E-6639-0BF8-97918C8570F9}"/>
          </ac:spMkLst>
        </pc:spChg>
        <pc:spChg chg="add del mod">
          <ac:chgData name="平松　崇文(Hiramatsu, Takafumi)" userId="22edbc16-85b0-4724-aaa0-af0139a26ca2" providerId="ADAL" clId="{AF173D03-5DD3-438D-91C9-B77E4EFC45EC}" dt="2023-08-29T02:35:17.560" v="8744" actId="478"/>
          <ac:spMkLst>
            <pc:docMk/>
            <pc:sldMk cId="1062761938" sldId="306"/>
            <ac:spMk id="42" creationId="{2A846B3D-BBB4-B85B-F0E1-3CB1787A6086}"/>
          </ac:spMkLst>
        </pc:spChg>
        <pc:spChg chg="mod">
          <ac:chgData name="平松　崇文(Hiramatsu, Takafumi)" userId="22edbc16-85b0-4724-aaa0-af0139a26ca2" providerId="ADAL" clId="{AF173D03-5DD3-438D-91C9-B77E4EFC45EC}" dt="2023-08-28T04:59:56.238" v="7353" actId="1076"/>
          <ac:spMkLst>
            <pc:docMk/>
            <pc:sldMk cId="1062761938" sldId="306"/>
            <ac:spMk id="67" creationId="{7A7D81BF-4AF6-953B-2D3A-EB9337E45484}"/>
          </ac:spMkLst>
        </pc:spChg>
        <pc:cxnChg chg="mod">
          <ac:chgData name="平松　崇文(Hiramatsu, Takafumi)" userId="22edbc16-85b0-4724-aaa0-af0139a26ca2" providerId="ADAL" clId="{AF173D03-5DD3-438D-91C9-B77E4EFC45EC}" dt="2023-08-28T05:02:27.559" v="7358" actId="1076"/>
          <ac:cxnSpMkLst>
            <pc:docMk/>
            <pc:sldMk cId="1062761938" sldId="306"/>
            <ac:cxnSpMk id="15" creationId="{4F289109-6D09-87C6-AAAA-EA9D38C247C9}"/>
          </ac:cxnSpMkLst>
        </pc:cxnChg>
        <pc:cxnChg chg="mod">
          <ac:chgData name="平松　崇文(Hiramatsu, Takafumi)" userId="22edbc16-85b0-4724-aaa0-af0139a26ca2" providerId="ADAL" clId="{AF173D03-5DD3-438D-91C9-B77E4EFC45EC}" dt="2023-08-28T04:59:55.702" v="7352" actId="1076"/>
          <ac:cxnSpMkLst>
            <pc:docMk/>
            <pc:sldMk cId="1062761938" sldId="306"/>
            <ac:cxnSpMk id="26" creationId="{E3ADABB1-0614-ED37-596D-EE9FCEA720AB}"/>
          </ac:cxnSpMkLst>
        </pc:cxnChg>
      </pc:sldChg>
      <pc:sldChg chg="modSp del mod ord">
        <pc:chgData name="平松　崇文(Hiramatsu, Takafumi)" userId="22edbc16-85b0-4724-aaa0-af0139a26ca2" providerId="ADAL" clId="{AF173D03-5DD3-438D-91C9-B77E4EFC45EC}" dt="2023-08-29T06:26:07.485" v="10674" actId="47"/>
        <pc:sldMkLst>
          <pc:docMk/>
          <pc:sldMk cId="2195686012" sldId="307"/>
        </pc:sldMkLst>
        <pc:spChg chg="mod">
          <ac:chgData name="平松　崇文(Hiramatsu, Takafumi)" userId="22edbc16-85b0-4724-aaa0-af0139a26ca2" providerId="ADAL" clId="{AF173D03-5DD3-438D-91C9-B77E4EFC45EC}" dt="2023-08-22T02:21:12.458" v="4098" actId="13926"/>
          <ac:spMkLst>
            <pc:docMk/>
            <pc:sldMk cId="2195686012" sldId="307"/>
            <ac:spMk id="2" creationId="{CA4FBEA0-BD80-272A-4F29-2B262A62A2EE}"/>
          </ac:spMkLst>
        </pc:spChg>
        <pc:spChg chg="mod">
          <ac:chgData name="平松　崇文(Hiramatsu, Takafumi)" userId="22edbc16-85b0-4724-aaa0-af0139a26ca2" providerId="ADAL" clId="{AF173D03-5DD3-438D-91C9-B77E4EFC45EC}" dt="2023-08-18T04:35:51.743" v="2876" actId="207"/>
          <ac:spMkLst>
            <pc:docMk/>
            <pc:sldMk cId="2195686012" sldId="307"/>
            <ac:spMk id="52" creationId="{1D499277-93EA-0593-546E-446B32F2CBFB}"/>
          </ac:spMkLst>
        </pc:spChg>
      </pc:sldChg>
      <pc:sldChg chg="delSp modSp mod">
        <pc:chgData name="平松　崇文(Hiramatsu, Takafumi)" userId="22edbc16-85b0-4724-aaa0-af0139a26ca2" providerId="ADAL" clId="{AF173D03-5DD3-438D-91C9-B77E4EFC45EC}" dt="2023-08-29T09:32:52.649" v="11112" actId="20577"/>
        <pc:sldMkLst>
          <pc:docMk/>
          <pc:sldMk cId="1856270232" sldId="308"/>
        </pc:sldMkLst>
        <pc:spChg chg="mod">
          <ac:chgData name="平松　崇文(Hiramatsu, Takafumi)" userId="22edbc16-85b0-4724-aaa0-af0139a26ca2" providerId="ADAL" clId="{AF173D03-5DD3-438D-91C9-B77E4EFC45EC}" dt="2023-08-17T09:05:25.667" v="2332"/>
          <ac:spMkLst>
            <pc:docMk/>
            <pc:sldMk cId="1856270232" sldId="308"/>
            <ac:spMk id="2" creationId="{899B5F8B-6079-B449-7E87-F5B1EAEB6B5F}"/>
          </ac:spMkLst>
        </pc:spChg>
        <pc:spChg chg="del mod">
          <ac:chgData name="平松　崇文(Hiramatsu, Takafumi)" userId="22edbc16-85b0-4724-aaa0-af0139a26ca2" providerId="ADAL" clId="{AF173D03-5DD3-438D-91C9-B77E4EFC45EC}" dt="2023-08-17T09:04:10.504" v="2205" actId="478"/>
          <ac:spMkLst>
            <pc:docMk/>
            <pc:sldMk cId="1856270232" sldId="308"/>
            <ac:spMk id="4" creationId="{88EDC49D-574E-6F5C-18F7-A8B3D2F897C0}"/>
          </ac:spMkLst>
        </pc:spChg>
        <pc:spChg chg="del">
          <ac:chgData name="平松　崇文(Hiramatsu, Takafumi)" userId="22edbc16-85b0-4724-aaa0-af0139a26ca2" providerId="ADAL" clId="{AF173D03-5DD3-438D-91C9-B77E4EFC45EC}" dt="2023-08-17T09:04:13.192" v="2206" actId="478"/>
          <ac:spMkLst>
            <pc:docMk/>
            <pc:sldMk cId="1856270232" sldId="308"/>
            <ac:spMk id="5" creationId="{0EC364CE-9E30-88D7-FEDC-6A8634A05A8C}"/>
          </ac:spMkLst>
        </pc:spChg>
        <pc:spChg chg="mod">
          <ac:chgData name="平松　崇文(Hiramatsu, Takafumi)" userId="22edbc16-85b0-4724-aaa0-af0139a26ca2" providerId="ADAL" clId="{AF173D03-5DD3-438D-91C9-B77E4EFC45EC}" dt="2023-08-17T09:05:02.189" v="2212" actId="1076"/>
          <ac:spMkLst>
            <pc:docMk/>
            <pc:sldMk cId="1856270232" sldId="308"/>
            <ac:spMk id="9" creationId="{D445130F-8DC4-01C4-A6D3-A6BBDE30632A}"/>
          </ac:spMkLst>
        </pc:spChg>
        <pc:spChg chg="mod">
          <ac:chgData name="平松　崇文(Hiramatsu, Takafumi)" userId="22edbc16-85b0-4724-aaa0-af0139a26ca2" providerId="ADAL" clId="{AF173D03-5DD3-438D-91C9-B77E4EFC45EC}" dt="2023-08-17T09:05:02.189" v="2212" actId="1076"/>
          <ac:spMkLst>
            <pc:docMk/>
            <pc:sldMk cId="1856270232" sldId="308"/>
            <ac:spMk id="12" creationId="{346B2F78-57B3-29F9-966B-99DCC67CFF1F}"/>
          </ac:spMkLst>
        </pc:spChg>
        <pc:spChg chg="mod">
          <ac:chgData name="平松　崇文(Hiramatsu, Takafumi)" userId="22edbc16-85b0-4724-aaa0-af0139a26ca2" providerId="ADAL" clId="{AF173D03-5DD3-438D-91C9-B77E4EFC45EC}" dt="2023-08-17T09:05:02.189" v="2212" actId="1076"/>
          <ac:spMkLst>
            <pc:docMk/>
            <pc:sldMk cId="1856270232" sldId="308"/>
            <ac:spMk id="13" creationId="{74F0E9AD-0391-90E3-3A75-6730CB9AF6BA}"/>
          </ac:spMkLst>
        </pc:spChg>
        <pc:spChg chg="mod">
          <ac:chgData name="平松　崇文(Hiramatsu, Takafumi)" userId="22edbc16-85b0-4724-aaa0-af0139a26ca2" providerId="ADAL" clId="{AF173D03-5DD3-438D-91C9-B77E4EFC45EC}" dt="2023-08-17T09:05:02.189" v="2212" actId="1076"/>
          <ac:spMkLst>
            <pc:docMk/>
            <pc:sldMk cId="1856270232" sldId="308"/>
            <ac:spMk id="14" creationId="{B215A12E-1908-2452-22F5-8B24C796AF84}"/>
          </ac:spMkLst>
        </pc:spChg>
        <pc:spChg chg="mod">
          <ac:chgData name="平松　崇文(Hiramatsu, Takafumi)" userId="22edbc16-85b0-4724-aaa0-af0139a26ca2" providerId="ADAL" clId="{AF173D03-5DD3-438D-91C9-B77E4EFC45EC}" dt="2023-08-17T09:05:02.189" v="2212" actId="1076"/>
          <ac:spMkLst>
            <pc:docMk/>
            <pc:sldMk cId="1856270232" sldId="308"/>
            <ac:spMk id="19" creationId="{7DB00637-DE00-2A39-EF19-22F9344D1136}"/>
          </ac:spMkLst>
        </pc:spChg>
        <pc:spChg chg="mod">
          <ac:chgData name="平松　崇文(Hiramatsu, Takafumi)" userId="22edbc16-85b0-4724-aaa0-af0139a26ca2" providerId="ADAL" clId="{AF173D03-5DD3-438D-91C9-B77E4EFC45EC}" dt="2023-08-17T09:05:02.189" v="2212" actId="1076"/>
          <ac:spMkLst>
            <pc:docMk/>
            <pc:sldMk cId="1856270232" sldId="308"/>
            <ac:spMk id="20" creationId="{2FE9424D-0DF0-E7F1-B013-BA16E1EB3B0E}"/>
          </ac:spMkLst>
        </pc:spChg>
        <pc:spChg chg="mod">
          <ac:chgData name="平松　崇文(Hiramatsu, Takafumi)" userId="22edbc16-85b0-4724-aaa0-af0139a26ca2" providerId="ADAL" clId="{AF173D03-5DD3-438D-91C9-B77E4EFC45EC}" dt="2023-08-29T09:32:52.649" v="11112" actId="20577"/>
          <ac:spMkLst>
            <pc:docMk/>
            <pc:sldMk cId="1856270232" sldId="308"/>
            <ac:spMk id="117" creationId="{557CE2D6-F3A6-A615-4408-099D8728088F}"/>
          </ac:spMkLst>
        </pc:spChg>
        <pc:spChg chg="mod">
          <ac:chgData name="平松　崇文(Hiramatsu, Takafumi)" userId="22edbc16-85b0-4724-aaa0-af0139a26ca2" providerId="ADAL" clId="{AF173D03-5DD3-438D-91C9-B77E4EFC45EC}" dt="2023-08-17T09:05:02.189" v="2212" actId="1076"/>
          <ac:spMkLst>
            <pc:docMk/>
            <pc:sldMk cId="1856270232" sldId="308"/>
            <ac:spMk id="125" creationId="{A6A1D420-E4F6-65D4-0E84-B0FF8725EDD9}"/>
          </ac:spMkLst>
        </pc:spChg>
        <pc:spChg chg="mod">
          <ac:chgData name="平松　崇文(Hiramatsu, Takafumi)" userId="22edbc16-85b0-4724-aaa0-af0139a26ca2" providerId="ADAL" clId="{AF173D03-5DD3-438D-91C9-B77E4EFC45EC}" dt="2023-08-17T09:05:02.189" v="2212" actId="1076"/>
          <ac:spMkLst>
            <pc:docMk/>
            <pc:sldMk cId="1856270232" sldId="308"/>
            <ac:spMk id="126" creationId="{46D2F7F8-04DB-CA57-E8AD-1E3DEB322E42}"/>
          </ac:spMkLst>
        </pc:spChg>
        <pc:spChg chg="mod">
          <ac:chgData name="平松　崇文(Hiramatsu, Takafumi)" userId="22edbc16-85b0-4724-aaa0-af0139a26ca2" providerId="ADAL" clId="{AF173D03-5DD3-438D-91C9-B77E4EFC45EC}" dt="2023-08-17T09:05:02.189" v="2212" actId="1076"/>
          <ac:spMkLst>
            <pc:docMk/>
            <pc:sldMk cId="1856270232" sldId="308"/>
            <ac:spMk id="130" creationId="{6EBADD92-86ED-FB72-0AD9-81BC9E4CBC22}"/>
          </ac:spMkLst>
        </pc:spChg>
        <pc:spChg chg="mod">
          <ac:chgData name="平松　崇文(Hiramatsu, Takafumi)" userId="22edbc16-85b0-4724-aaa0-af0139a26ca2" providerId="ADAL" clId="{AF173D03-5DD3-438D-91C9-B77E4EFC45EC}" dt="2023-08-17T09:05:02.189" v="2212" actId="1076"/>
          <ac:spMkLst>
            <pc:docMk/>
            <pc:sldMk cId="1856270232" sldId="308"/>
            <ac:spMk id="132" creationId="{B617D4BE-59CF-5D9A-775C-4D3A5A973BD2}"/>
          </ac:spMkLst>
        </pc:spChg>
        <pc:cxnChg chg="mod">
          <ac:chgData name="平松　崇文(Hiramatsu, Takafumi)" userId="22edbc16-85b0-4724-aaa0-af0139a26ca2" providerId="ADAL" clId="{AF173D03-5DD3-438D-91C9-B77E4EFC45EC}" dt="2023-08-17T09:05:02.189" v="2212" actId="1076"/>
          <ac:cxnSpMkLst>
            <pc:docMk/>
            <pc:sldMk cId="1856270232" sldId="308"/>
            <ac:cxnSpMk id="7" creationId="{3054C321-71BE-E185-13CB-3DA6A8EAE823}"/>
          </ac:cxnSpMkLst>
        </pc:cxnChg>
        <pc:cxnChg chg="mod">
          <ac:chgData name="平松　崇文(Hiramatsu, Takafumi)" userId="22edbc16-85b0-4724-aaa0-af0139a26ca2" providerId="ADAL" clId="{AF173D03-5DD3-438D-91C9-B77E4EFC45EC}" dt="2023-08-17T09:05:02.189" v="2212" actId="1076"/>
          <ac:cxnSpMkLst>
            <pc:docMk/>
            <pc:sldMk cId="1856270232" sldId="308"/>
            <ac:cxnSpMk id="10" creationId="{A2F132F4-2960-C374-5409-A07A44CBF9AD}"/>
          </ac:cxnSpMkLst>
        </pc:cxnChg>
        <pc:cxnChg chg="mod">
          <ac:chgData name="平松　崇文(Hiramatsu, Takafumi)" userId="22edbc16-85b0-4724-aaa0-af0139a26ca2" providerId="ADAL" clId="{AF173D03-5DD3-438D-91C9-B77E4EFC45EC}" dt="2023-08-17T09:05:02.189" v="2212" actId="1076"/>
          <ac:cxnSpMkLst>
            <pc:docMk/>
            <pc:sldMk cId="1856270232" sldId="308"/>
            <ac:cxnSpMk id="16" creationId="{8627B4E4-4193-48C6-966E-60501DBD0F04}"/>
          </ac:cxnSpMkLst>
        </pc:cxnChg>
        <pc:cxnChg chg="mod">
          <ac:chgData name="平松　崇文(Hiramatsu, Takafumi)" userId="22edbc16-85b0-4724-aaa0-af0139a26ca2" providerId="ADAL" clId="{AF173D03-5DD3-438D-91C9-B77E4EFC45EC}" dt="2023-08-17T09:05:02.189" v="2212" actId="1076"/>
          <ac:cxnSpMkLst>
            <pc:docMk/>
            <pc:sldMk cId="1856270232" sldId="308"/>
            <ac:cxnSpMk id="21" creationId="{33AD84F7-3E19-39CA-BACE-5976449F5A0D}"/>
          </ac:cxnSpMkLst>
        </pc:cxnChg>
        <pc:cxnChg chg="mod">
          <ac:chgData name="平松　崇文(Hiramatsu, Takafumi)" userId="22edbc16-85b0-4724-aaa0-af0139a26ca2" providerId="ADAL" clId="{AF173D03-5DD3-438D-91C9-B77E4EFC45EC}" dt="2023-08-17T09:05:02.189" v="2212" actId="1076"/>
          <ac:cxnSpMkLst>
            <pc:docMk/>
            <pc:sldMk cId="1856270232" sldId="308"/>
            <ac:cxnSpMk id="119" creationId="{E03A3152-C0C8-F1E1-12E0-C24277C1B0F7}"/>
          </ac:cxnSpMkLst>
        </pc:cxnChg>
        <pc:cxnChg chg="mod">
          <ac:chgData name="平松　崇文(Hiramatsu, Takafumi)" userId="22edbc16-85b0-4724-aaa0-af0139a26ca2" providerId="ADAL" clId="{AF173D03-5DD3-438D-91C9-B77E4EFC45EC}" dt="2023-08-17T09:05:02.189" v="2212" actId="1076"/>
          <ac:cxnSpMkLst>
            <pc:docMk/>
            <pc:sldMk cId="1856270232" sldId="308"/>
            <ac:cxnSpMk id="123" creationId="{CFBC7263-940A-4DF2-C4F1-8A63C049AD9C}"/>
          </ac:cxnSpMkLst>
        </pc:cxnChg>
        <pc:cxnChg chg="mod">
          <ac:chgData name="平松　崇文(Hiramatsu, Takafumi)" userId="22edbc16-85b0-4724-aaa0-af0139a26ca2" providerId="ADAL" clId="{AF173D03-5DD3-438D-91C9-B77E4EFC45EC}" dt="2023-08-17T09:05:02.189" v="2212" actId="1076"/>
          <ac:cxnSpMkLst>
            <pc:docMk/>
            <pc:sldMk cId="1856270232" sldId="308"/>
            <ac:cxnSpMk id="128" creationId="{DBE4C0A1-B740-74D5-A566-C85089092AF9}"/>
          </ac:cxnSpMkLst>
        </pc:cxnChg>
        <pc:cxnChg chg="mod">
          <ac:chgData name="平松　崇文(Hiramatsu, Takafumi)" userId="22edbc16-85b0-4724-aaa0-af0139a26ca2" providerId="ADAL" clId="{AF173D03-5DD3-438D-91C9-B77E4EFC45EC}" dt="2023-08-17T09:05:02.189" v="2212" actId="1076"/>
          <ac:cxnSpMkLst>
            <pc:docMk/>
            <pc:sldMk cId="1856270232" sldId="308"/>
            <ac:cxnSpMk id="131" creationId="{53ED8A42-AF72-41DC-52A7-4678983A1B60}"/>
          </ac:cxnSpMkLst>
        </pc:cxnChg>
      </pc:sldChg>
      <pc:sldChg chg="modSp">
        <pc:chgData name="平松　崇文(Hiramatsu, Takafumi)" userId="22edbc16-85b0-4724-aaa0-af0139a26ca2" providerId="ADAL" clId="{AF173D03-5DD3-438D-91C9-B77E4EFC45EC}" dt="2023-08-18T09:51:15.653" v="2930"/>
        <pc:sldMkLst>
          <pc:docMk/>
          <pc:sldMk cId="1295784998" sldId="310"/>
        </pc:sldMkLst>
        <pc:spChg chg="mod">
          <ac:chgData name="平松　崇文(Hiramatsu, Takafumi)" userId="22edbc16-85b0-4724-aaa0-af0139a26ca2" providerId="ADAL" clId="{AF173D03-5DD3-438D-91C9-B77E4EFC45EC}" dt="2023-08-18T09:51:15.653" v="2930"/>
          <ac:spMkLst>
            <pc:docMk/>
            <pc:sldMk cId="1295784998" sldId="310"/>
            <ac:spMk id="16" creationId="{9A131852-4A90-8FCF-1211-65A362B066FE}"/>
          </ac:spMkLst>
        </pc:spChg>
      </pc:sldChg>
      <pc:sldChg chg="modSp mod">
        <pc:chgData name="平松　崇文(Hiramatsu, Takafumi)" userId="22edbc16-85b0-4724-aaa0-af0139a26ca2" providerId="ADAL" clId="{AF173D03-5DD3-438D-91C9-B77E4EFC45EC}" dt="2023-08-29T07:20:54.766" v="11089" actId="403"/>
        <pc:sldMkLst>
          <pc:docMk/>
          <pc:sldMk cId="634885446" sldId="311"/>
        </pc:sldMkLst>
        <pc:spChg chg="mod">
          <ac:chgData name="平松　崇文(Hiramatsu, Takafumi)" userId="22edbc16-85b0-4724-aaa0-af0139a26ca2" providerId="ADAL" clId="{AF173D03-5DD3-438D-91C9-B77E4EFC45EC}" dt="2023-08-29T07:20:54.766" v="11089" actId="403"/>
          <ac:spMkLst>
            <pc:docMk/>
            <pc:sldMk cId="634885446" sldId="311"/>
            <ac:spMk id="2" creationId="{16F61F00-9DA7-C296-E23C-E0B30C590A15}"/>
          </ac:spMkLst>
        </pc:spChg>
        <pc:spChg chg="mod">
          <ac:chgData name="平松　崇文(Hiramatsu, Takafumi)" userId="22edbc16-85b0-4724-aaa0-af0139a26ca2" providerId="ADAL" clId="{AF173D03-5DD3-438D-91C9-B77E4EFC45EC}" dt="2023-08-18T00:17:01.432" v="2343"/>
          <ac:spMkLst>
            <pc:docMk/>
            <pc:sldMk cId="634885446" sldId="311"/>
            <ac:spMk id="31" creationId="{73DC09FF-FD45-05C4-B47B-C8E4AECB9DD4}"/>
          </ac:spMkLst>
        </pc:spChg>
        <pc:spChg chg="mod">
          <ac:chgData name="平松　崇文(Hiramatsu, Takafumi)" userId="22edbc16-85b0-4724-aaa0-af0139a26ca2" providerId="ADAL" clId="{AF173D03-5DD3-438D-91C9-B77E4EFC45EC}" dt="2023-08-18T00:20:54.794" v="2355" actId="113"/>
          <ac:spMkLst>
            <pc:docMk/>
            <pc:sldMk cId="634885446" sldId="311"/>
            <ac:spMk id="111" creationId="{7CCF579A-9C3E-59FD-EDE4-2F7BDCF31570}"/>
          </ac:spMkLst>
        </pc:spChg>
        <pc:spChg chg="mod">
          <ac:chgData name="平松　崇文(Hiramatsu, Takafumi)" userId="22edbc16-85b0-4724-aaa0-af0139a26ca2" providerId="ADAL" clId="{AF173D03-5DD3-438D-91C9-B77E4EFC45EC}" dt="2023-08-18T00:21:43.127" v="2374"/>
          <ac:spMkLst>
            <pc:docMk/>
            <pc:sldMk cId="634885446" sldId="311"/>
            <ac:spMk id="152" creationId="{CB1D47DA-99B5-CD44-A3AD-22199AAAABF7}"/>
          </ac:spMkLst>
        </pc:spChg>
        <pc:picChg chg="mod">
          <ac:chgData name="平松　崇文(Hiramatsu, Takafumi)" userId="22edbc16-85b0-4724-aaa0-af0139a26ca2" providerId="ADAL" clId="{AF173D03-5DD3-438D-91C9-B77E4EFC45EC}" dt="2023-08-29T05:12:30.582" v="10205" actId="2085"/>
          <ac:picMkLst>
            <pc:docMk/>
            <pc:sldMk cId="634885446" sldId="311"/>
            <ac:picMk id="115" creationId="{A515E2F5-6084-C92D-51FF-1E31E33892D6}"/>
          </ac:picMkLst>
        </pc:picChg>
      </pc:sldChg>
      <pc:sldChg chg="addSp delSp modSp mod">
        <pc:chgData name="平松　崇文(Hiramatsu, Takafumi)" userId="22edbc16-85b0-4724-aaa0-af0139a26ca2" providerId="ADAL" clId="{AF173D03-5DD3-438D-91C9-B77E4EFC45EC}" dt="2023-08-29T09:58:49.192" v="11118" actId="1035"/>
        <pc:sldMkLst>
          <pc:docMk/>
          <pc:sldMk cId="1042131225" sldId="312"/>
        </pc:sldMkLst>
        <pc:spChg chg="add del mod">
          <ac:chgData name="平松　崇文(Hiramatsu, Takafumi)" userId="22edbc16-85b0-4724-aaa0-af0139a26ca2" providerId="ADAL" clId="{AF173D03-5DD3-438D-91C9-B77E4EFC45EC}" dt="2023-08-29T02:53:39.459" v="9364" actId="478"/>
          <ac:spMkLst>
            <pc:docMk/>
            <pc:sldMk cId="1042131225" sldId="312"/>
            <ac:spMk id="5" creationId="{F1280E6A-FD2D-9501-3D43-3C8EED527865}"/>
          </ac:spMkLst>
        </pc:spChg>
        <pc:spChg chg="add mod">
          <ac:chgData name="平松　崇文(Hiramatsu, Takafumi)" userId="22edbc16-85b0-4724-aaa0-af0139a26ca2" providerId="ADAL" clId="{AF173D03-5DD3-438D-91C9-B77E4EFC45EC}" dt="2023-08-29T09:58:49.192" v="11118" actId="1035"/>
          <ac:spMkLst>
            <pc:docMk/>
            <pc:sldMk cId="1042131225" sldId="312"/>
            <ac:spMk id="10" creationId="{E2B55D00-386B-5FC9-35F9-0ADC7CA669D3}"/>
          </ac:spMkLst>
        </pc:spChg>
        <pc:spChg chg="add mod">
          <ac:chgData name="平松　崇文(Hiramatsu, Takafumi)" userId="22edbc16-85b0-4724-aaa0-af0139a26ca2" providerId="ADAL" clId="{AF173D03-5DD3-438D-91C9-B77E4EFC45EC}" dt="2023-08-29T02:54:50.976" v="9568" actId="13926"/>
          <ac:spMkLst>
            <pc:docMk/>
            <pc:sldMk cId="1042131225" sldId="312"/>
            <ac:spMk id="11" creationId="{04931E3B-E74A-68A9-2C9C-039A69E51185}"/>
          </ac:spMkLst>
        </pc:spChg>
        <pc:spChg chg="add del mod">
          <ac:chgData name="平松　崇文(Hiramatsu, Takafumi)" userId="22edbc16-85b0-4724-aaa0-af0139a26ca2" providerId="ADAL" clId="{AF173D03-5DD3-438D-91C9-B77E4EFC45EC}" dt="2023-08-29T04:37:41.801" v="10199" actId="478"/>
          <ac:spMkLst>
            <pc:docMk/>
            <pc:sldMk cId="1042131225" sldId="312"/>
            <ac:spMk id="12" creationId="{2AF3C0B8-A0C0-0760-2F7F-96E750FE7D66}"/>
          </ac:spMkLst>
        </pc:spChg>
        <pc:spChg chg="add del mod">
          <ac:chgData name="平松　崇文(Hiramatsu, Takafumi)" userId="22edbc16-85b0-4724-aaa0-af0139a26ca2" providerId="ADAL" clId="{AF173D03-5DD3-438D-91C9-B77E4EFC45EC}" dt="2023-08-29T02:53:55.234" v="9366" actId="478"/>
          <ac:spMkLst>
            <pc:docMk/>
            <pc:sldMk cId="1042131225" sldId="312"/>
            <ac:spMk id="13" creationId="{363E36DF-CE52-47B3-DC0A-1C09D9381FE1}"/>
          </ac:spMkLst>
        </pc:spChg>
        <pc:spChg chg="mod">
          <ac:chgData name="平松　崇文(Hiramatsu, Takafumi)" userId="22edbc16-85b0-4724-aaa0-af0139a26ca2" providerId="ADAL" clId="{AF173D03-5DD3-438D-91C9-B77E4EFC45EC}" dt="2023-08-28T05:14:49.963" v="7624" actId="164"/>
          <ac:spMkLst>
            <pc:docMk/>
            <pc:sldMk cId="1042131225" sldId="312"/>
            <ac:spMk id="135" creationId="{FFAF10E6-614B-F5F9-1D6A-903F3AB99C20}"/>
          </ac:spMkLst>
        </pc:spChg>
        <pc:spChg chg="mod">
          <ac:chgData name="平松　崇文(Hiramatsu, Takafumi)" userId="22edbc16-85b0-4724-aaa0-af0139a26ca2" providerId="ADAL" clId="{AF173D03-5DD3-438D-91C9-B77E4EFC45EC}" dt="2023-08-28T05:14:49.963" v="7624" actId="164"/>
          <ac:spMkLst>
            <pc:docMk/>
            <pc:sldMk cId="1042131225" sldId="312"/>
            <ac:spMk id="142" creationId="{4C540EC3-8328-7D5E-F5A7-7A84799CFBA9}"/>
          </ac:spMkLst>
        </pc:spChg>
        <pc:spChg chg="mod">
          <ac:chgData name="平松　崇文(Hiramatsu, Takafumi)" userId="22edbc16-85b0-4724-aaa0-af0139a26ca2" providerId="ADAL" clId="{AF173D03-5DD3-438D-91C9-B77E4EFC45EC}" dt="2023-08-28T05:14:49.963" v="7624" actId="164"/>
          <ac:spMkLst>
            <pc:docMk/>
            <pc:sldMk cId="1042131225" sldId="312"/>
            <ac:spMk id="145" creationId="{DCA15D14-E881-5794-D934-2600399B10FB}"/>
          </ac:spMkLst>
        </pc:spChg>
        <pc:spChg chg="del mod">
          <ac:chgData name="平松　崇文(Hiramatsu, Takafumi)" userId="22edbc16-85b0-4724-aaa0-af0139a26ca2" providerId="ADAL" clId="{AF173D03-5DD3-438D-91C9-B77E4EFC45EC}" dt="2023-08-29T02:50:54.634" v="8899" actId="478"/>
          <ac:spMkLst>
            <pc:docMk/>
            <pc:sldMk cId="1042131225" sldId="312"/>
            <ac:spMk id="146" creationId="{4D30A78F-992A-9073-3D4B-C6292CAD1DBE}"/>
          </ac:spMkLst>
        </pc:spChg>
        <pc:spChg chg="mod">
          <ac:chgData name="平松　崇文(Hiramatsu, Takafumi)" userId="22edbc16-85b0-4724-aaa0-af0139a26ca2" providerId="ADAL" clId="{AF173D03-5DD3-438D-91C9-B77E4EFC45EC}" dt="2023-08-28T05:14:49.963" v="7624" actId="164"/>
          <ac:spMkLst>
            <pc:docMk/>
            <pc:sldMk cId="1042131225" sldId="312"/>
            <ac:spMk id="147" creationId="{D1566014-DE2D-0C07-6C00-4B296F61E85D}"/>
          </ac:spMkLst>
        </pc:spChg>
        <pc:spChg chg="mod">
          <ac:chgData name="平松　崇文(Hiramatsu, Takafumi)" userId="22edbc16-85b0-4724-aaa0-af0139a26ca2" providerId="ADAL" clId="{AF173D03-5DD3-438D-91C9-B77E4EFC45EC}" dt="2023-08-29T09:58:49.192" v="11118" actId="1035"/>
          <ac:spMkLst>
            <pc:docMk/>
            <pc:sldMk cId="1042131225" sldId="312"/>
            <ac:spMk id="152" creationId="{08A88CE8-0DBF-F1B7-C425-252928977322}"/>
          </ac:spMkLst>
        </pc:spChg>
        <pc:spChg chg="del">
          <ac:chgData name="平松　崇文(Hiramatsu, Takafumi)" userId="22edbc16-85b0-4724-aaa0-af0139a26ca2" providerId="ADAL" clId="{AF173D03-5DD3-438D-91C9-B77E4EFC45EC}" dt="2023-08-29T04:37:44.192" v="10200" actId="478"/>
          <ac:spMkLst>
            <pc:docMk/>
            <pc:sldMk cId="1042131225" sldId="312"/>
            <ac:spMk id="165" creationId="{D9EA8570-7EF8-CAA8-5CB4-85766852B693}"/>
          </ac:spMkLst>
        </pc:spChg>
        <pc:spChg chg="mod">
          <ac:chgData name="平松　崇文(Hiramatsu, Takafumi)" userId="22edbc16-85b0-4724-aaa0-af0139a26ca2" providerId="ADAL" clId="{AF173D03-5DD3-438D-91C9-B77E4EFC45EC}" dt="2023-08-29T04:37:40.361" v="10198" actId="1076"/>
          <ac:spMkLst>
            <pc:docMk/>
            <pc:sldMk cId="1042131225" sldId="312"/>
            <ac:spMk id="167" creationId="{A2CB34DB-82E3-1847-3EB1-F29C4FD9D9BC}"/>
          </ac:spMkLst>
        </pc:spChg>
        <pc:grpChg chg="add del mod">
          <ac:chgData name="平松　崇文(Hiramatsu, Takafumi)" userId="22edbc16-85b0-4724-aaa0-af0139a26ca2" providerId="ADAL" clId="{AF173D03-5DD3-438D-91C9-B77E4EFC45EC}" dt="2023-08-29T02:36:46.638" v="8755" actId="21"/>
          <ac:grpSpMkLst>
            <pc:docMk/>
            <pc:sldMk cId="1042131225" sldId="312"/>
            <ac:grpSpMk id="9" creationId="{1CF6F5B3-22FE-7D13-0542-3AF304F2A935}"/>
          </ac:grpSpMkLst>
        </pc:grpChg>
        <pc:grpChg chg="mod">
          <ac:chgData name="平松　崇文(Hiramatsu, Takafumi)" userId="22edbc16-85b0-4724-aaa0-af0139a26ca2" providerId="ADAL" clId="{AF173D03-5DD3-438D-91C9-B77E4EFC45EC}" dt="2023-08-28T05:14:49.963" v="7624" actId="164"/>
          <ac:grpSpMkLst>
            <pc:docMk/>
            <pc:sldMk cId="1042131225" sldId="312"/>
            <ac:grpSpMk id="132" creationId="{EB089760-FD4D-E91B-794B-0904936F7902}"/>
          </ac:grpSpMkLst>
        </pc:grpChg>
        <pc:cxnChg chg="mod">
          <ac:chgData name="平松　崇文(Hiramatsu, Takafumi)" userId="22edbc16-85b0-4724-aaa0-af0139a26ca2" providerId="ADAL" clId="{AF173D03-5DD3-438D-91C9-B77E4EFC45EC}" dt="2023-08-28T05:14:49.963" v="7624" actId="164"/>
          <ac:cxnSpMkLst>
            <pc:docMk/>
            <pc:sldMk cId="1042131225" sldId="312"/>
            <ac:cxnSpMk id="137" creationId="{B7FF7472-6DD0-13C0-A9A5-1F6D5BE51278}"/>
          </ac:cxnSpMkLst>
        </pc:cxnChg>
        <pc:cxnChg chg="mod">
          <ac:chgData name="平松　崇文(Hiramatsu, Takafumi)" userId="22edbc16-85b0-4724-aaa0-af0139a26ca2" providerId="ADAL" clId="{AF173D03-5DD3-438D-91C9-B77E4EFC45EC}" dt="2023-08-28T05:14:49.963" v="7624" actId="164"/>
          <ac:cxnSpMkLst>
            <pc:docMk/>
            <pc:sldMk cId="1042131225" sldId="312"/>
            <ac:cxnSpMk id="140" creationId="{9E40EF03-0114-3A9E-2A1D-AC49AEE8D614}"/>
          </ac:cxnSpMkLst>
        </pc:cxnChg>
        <pc:cxnChg chg="mod">
          <ac:chgData name="平松　崇文(Hiramatsu, Takafumi)" userId="22edbc16-85b0-4724-aaa0-af0139a26ca2" providerId="ADAL" clId="{AF173D03-5DD3-438D-91C9-B77E4EFC45EC}" dt="2023-08-28T05:14:49.963" v="7624" actId="164"/>
          <ac:cxnSpMkLst>
            <pc:docMk/>
            <pc:sldMk cId="1042131225" sldId="312"/>
            <ac:cxnSpMk id="143" creationId="{0E749D23-7FCA-97AB-AF0B-15328A6BE0CA}"/>
          </ac:cxnSpMkLst>
        </pc:cxnChg>
        <pc:cxnChg chg="mod">
          <ac:chgData name="平松　崇文(Hiramatsu, Takafumi)" userId="22edbc16-85b0-4724-aaa0-af0139a26ca2" providerId="ADAL" clId="{AF173D03-5DD3-438D-91C9-B77E4EFC45EC}" dt="2023-08-28T05:14:49.963" v="7624" actId="164"/>
          <ac:cxnSpMkLst>
            <pc:docMk/>
            <pc:sldMk cId="1042131225" sldId="312"/>
            <ac:cxnSpMk id="144" creationId="{32434159-8AF4-3217-B1E8-C683A7AB4A7C}"/>
          </ac:cxnSpMkLst>
        </pc:cxnChg>
        <pc:cxnChg chg="mod">
          <ac:chgData name="平松　崇文(Hiramatsu, Takafumi)" userId="22edbc16-85b0-4724-aaa0-af0139a26ca2" providerId="ADAL" clId="{AF173D03-5DD3-438D-91C9-B77E4EFC45EC}" dt="2023-08-29T04:37:49.603" v="10201" actId="14100"/>
          <ac:cxnSpMkLst>
            <pc:docMk/>
            <pc:sldMk cId="1042131225" sldId="312"/>
            <ac:cxnSpMk id="163" creationId="{7565FBE4-3D0F-B6DD-3575-D9D683B96CEC}"/>
          </ac:cxnSpMkLst>
        </pc:cxnChg>
      </pc:sldChg>
      <pc:sldChg chg="modSp">
        <pc:chgData name="平松　崇文(Hiramatsu, Takafumi)" userId="22edbc16-85b0-4724-aaa0-af0139a26ca2" providerId="ADAL" clId="{AF173D03-5DD3-438D-91C9-B77E4EFC45EC}" dt="2023-08-18T09:51:15.653" v="2930"/>
        <pc:sldMkLst>
          <pc:docMk/>
          <pc:sldMk cId="1621165777" sldId="313"/>
        </pc:sldMkLst>
        <pc:spChg chg="mod">
          <ac:chgData name="平松　崇文(Hiramatsu, Takafumi)" userId="22edbc16-85b0-4724-aaa0-af0139a26ca2" providerId="ADAL" clId="{AF173D03-5DD3-438D-91C9-B77E4EFC45EC}" dt="2023-08-18T09:51:15.653" v="2930"/>
          <ac:spMkLst>
            <pc:docMk/>
            <pc:sldMk cId="1621165777" sldId="313"/>
            <ac:spMk id="2" creationId="{B4E52005-718C-737E-A18B-0434853C5A68}"/>
          </ac:spMkLst>
        </pc:spChg>
      </pc:sldChg>
      <pc:sldChg chg="modSp mod">
        <pc:chgData name="平松　崇文(Hiramatsu, Takafumi)" userId="22edbc16-85b0-4724-aaa0-af0139a26ca2" providerId="ADAL" clId="{AF173D03-5DD3-438D-91C9-B77E4EFC45EC}" dt="2023-08-18T05:00:35.918" v="2910"/>
        <pc:sldMkLst>
          <pc:docMk/>
          <pc:sldMk cId="1702520234" sldId="316"/>
        </pc:sldMkLst>
        <pc:spChg chg="mod">
          <ac:chgData name="平松　崇文(Hiramatsu, Takafumi)" userId="22edbc16-85b0-4724-aaa0-af0139a26ca2" providerId="ADAL" clId="{AF173D03-5DD3-438D-91C9-B77E4EFC45EC}" dt="2023-08-18T05:00:35.918" v="2910"/>
          <ac:spMkLst>
            <pc:docMk/>
            <pc:sldMk cId="1702520234" sldId="316"/>
            <ac:spMk id="2" creationId="{C2D9C1B9-79B3-8478-541B-BE14C7D9E68D}"/>
          </ac:spMkLst>
        </pc:spChg>
      </pc:sldChg>
      <pc:sldChg chg="modSp mod">
        <pc:chgData name="平松　崇文(Hiramatsu, Takafumi)" userId="22edbc16-85b0-4724-aaa0-af0139a26ca2" providerId="ADAL" clId="{AF173D03-5DD3-438D-91C9-B77E4EFC45EC}" dt="2023-08-17T07:58:36.811" v="15" actId="1035"/>
        <pc:sldMkLst>
          <pc:docMk/>
          <pc:sldMk cId="4238531535" sldId="320"/>
        </pc:sldMkLst>
        <pc:spChg chg="mod">
          <ac:chgData name="平松　崇文(Hiramatsu, Takafumi)" userId="22edbc16-85b0-4724-aaa0-af0139a26ca2" providerId="ADAL" clId="{AF173D03-5DD3-438D-91C9-B77E4EFC45EC}" dt="2023-08-17T07:58:36.811" v="15" actId="1035"/>
          <ac:spMkLst>
            <pc:docMk/>
            <pc:sldMk cId="4238531535" sldId="320"/>
            <ac:spMk id="4" creationId="{D0E425EA-6967-4DB3-AC0D-FDA123C2080B}"/>
          </ac:spMkLst>
        </pc:spChg>
        <pc:spChg chg="mod">
          <ac:chgData name="平松　崇文(Hiramatsu, Takafumi)" userId="22edbc16-85b0-4724-aaa0-af0139a26ca2" providerId="ADAL" clId="{AF173D03-5DD3-438D-91C9-B77E4EFC45EC}" dt="2023-08-17T07:58:36.811" v="15" actId="1035"/>
          <ac:spMkLst>
            <pc:docMk/>
            <pc:sldMk cId="4238531535" sldId="320"/>
            <ac:spMk id="6" creationId="{0B963CF2-EF52-65F9-6F06-1CB31706F9F1}"/>
          </ac:spMkLst>
        </pc:spChg>
        <pc:graphicFrameChg chg="mod">
          <ac:chgData name="平松　崇文(Hiramatsu, Takafumi)" userId="22edbc16-85b0-4724-aaa0-af0139a26ca2" providerId="ADAL" clId="{AF173D03-5DD3-438D-91C9-B77E4EFC45EC}" dt="2023-08-17T07:58:36.811" v="15" actId="1035"/>
          <ac:graphicFrameMkLst>
            <pc:docMk/>
            <pc:sldMk cId="4238531535" sldId="320"/>
            <ac:graphicFrameMk id="5" creationId="{CA15A577-A637-1E65-A188-84798F03E6CF}"/>
          </ac:graphicFrameMkLst>
        </pc:graphicFrameChg>
      </pc:sldChg>
      <pc:sldChg chg="modSp">
        <pc:chgData name="平松　崇文(Hiramatsu, Takafumi)" userId="22edbc16-85b0-4724-aaa0-af0139a26ca2" providerId="ADAL" clId="{AF173D03-5DD3-438D-91C9-B77E4EFC45EC}" dt="2023-08-17T07:59:49.935" v="25" actId="57"/>
        <pc:sldMkLst>
          <pc:docMk/>
          <pc:sldMk cId="1663856320" sldId="321"/>
        </pc:sldMkLst>
        <pc:graphicFrameChg chg="mod">
          <ac:chgData name="平松　崇文(Hiramatsu, Takafumi)" userId="22edbc16-85b0-4724-aaa0-af0139a26ca2" providerId="ADAL" clId="{AF173D03-5DD3-438D-91C9-B77E4EFC45EC}" dt="2023-08-17T07:59:49.935" v="25" actId="57"/>
          <ac:graphicFrameMkLst>
            <pc:docMk/>
            <pc:sldMk cId="1663856320" sldId="321"/>
            <ac:graphicFrameMk id="4" creationId="{FF3F2F31-B237-7877-1F94-19B065D4FF6D}"/>
          </ac:graphicFrameMkLst>
        </pc:graphicFrameChg>
      </pc:sldChg>
      <pc:sldChg chg="addSp delSp modSp new mod">
        <pc:chgData name="平松　崇文(Hiramatsu, Takafumi)" userId="22edbc16-85b0-4724-aaa0-af0139a26ca2" providerId="ADAL" clId="{AF173D03-5DD3-438D-91C9-B77E4EFC45EC}" dt="2023-08-31T09:22:25.960" v="11152" actId="1076"/>
        <pc:sldMkLst>
          <pc:docMk/>
          <pc:sldMk cId="2212111542" sldId="322"/>
        </pc:sldMkLst>
        <pc:spChg chg="mod">
          <ac:chgData name="平松　崇文(Hiramatsu, Takafumi)" userId="22edbc16-85b0-4724-aaa0-af0139a26ca2" providerId="ADAL" clId="{AF173D03-5DD3-438D-91C9-B77E4EFC45EC}" dt="2023-08-17T08:54:56.858" v="2046" actId="20577"/>
          <ac:spMkLst>
            <pc:docMk/>
            <pc:sldMk cId="2212111542" sldId="322"/>
            <ac:spMk id="2" creationId="{7DC14026-59B2-E381-65C4-1801AE217BFD}"/>
          </ac:spMkLst>
        </pc:spChg>
        <pc:spChg chg="add mod">
          <ac:chgData name="平松　崇文(Hiramatsu, Takafumi)" userId="22edbc16-85b0-4724-aaa0-af0139a26ca2" providerId="ADAL" clId="{AF173D03-5DD3-438D-91C9-B77E4EFC45EC}" dt="2023-08-17T08:57:07.435" v="2073" actId="1076"/>
          <ac:spMkLst>
            <pc:docMk/>
            <pc:sldMk cId="2212111542" sldId="322"/>
            <ac:spMk id="5" creationId="{5C857644-0A4F-3073-01F3-759843857C85}"/>
          </ac:spMkLst>
        </pc:spChg>
        <pc:spChg chg="add mod">
          <ac:chgData name="平松　崇文(Hiramatsu, Takafumi)" userId="22edbc16-85b0-4724-aaa0-af0139a26ca2" providerId="ADAL" clId="{AF173D03-5DD3-438D-91C9-B77E4EFC45EC}" dt="2023-08-17T08:57:07.435" v="2073" actId="1076"/>
          <ac:spMkLst>
            <pc:docMk/>
            <pc:sldMk cId="2212111542" sldId="322"/>
            <ac:spMk id="6" creationId="{D0AE2B82-CE4E-3136-8309-8A7D6D74FD32}"/>
          </ac:spMkLst>
        </pc:spChg>
        <pc:spChg chg="add mod">
          <ac:chgData name="平松　崇文(Hiramatsu, Takafumi)" userId="22edbc16-85b0-4724-aaa0-af0139a26ca2" providerId="ADAL" clId="{AF173D03-5DD3-438D-91C9-B77E4EFC45EC}" dt="2023-08-17T08:57:07.435" v="2073" actId="1076"/>
          <ac:spMkLst>
            <pc:docMk/>
            <pc:sldMk cId="2212111542" sldId="322"/>
            <ac:spMk id="7" creationId="{63B28F31-B1CC-4094-3C5E-6C7EACDD7674}"/>
          </ac:spMkLst>
        </pc:spChg>
        <pc:spChg chg="add mod">
          <ac:chgData name="平松　崇文(Hiramatsu, Takafumi)" userId="22edbc16-85b0-4724-aaa0-af0139a26ca2" providerId="ADAL" clId="{AF173D03-5DD3-438D-91C9-B77E4EFC45EC}" dt="2023-08-17T08:57:07.435" v="2073" actId="1076"/>
          <ac:spMkLst>
            <pc:docMk/>
            <pc:sldMk cId="2212111542" sldId="322"/>
            <ac:spMk id="8" creationId="{9719C764-1963-4274-0D03-FE1293548C88}"/>
          </ac:spMkLst>
        </pc:spChg>
        <pc:spChg chg="add mod">
          <ac:chgData name="平松　崇文(Hiramatsu, Takafumi)" userId="22edbc16-85b0-4724-aaa0-af0139a26ca2" providerId="ADAL" clId="{AF173D03-5DD3-438D-91C9-B77E4EFC45EC}" dt="2023-08-17T08:57:07.435" v="2073" actId="1076"/>
          <ac:spMkLst>
            <pc:docMk/>
            <pc:sldMk cId="2212111542" sldId="322"/>
            <ac:spMk id="9" creationId="{833CD1C7-DCAC-DFDF-6018-D9E51754F3F5}"/>
          </ac:spMkLst>
        </pc:spChg>
        <pc:spChg chg="add mod">
          <ac:chgData name="平松　崇文(Hiramatsu, Takafumi)" userId="22edbc16-85b0-4724-aaa0-af0139a26ca2" providerId="ADAL" clId="{AF173D03-5DD3-438D-91C9-B77E4EFC45EC}" dt="2023-08-17T08:57:07.435" v="2073" actId="1076"/>
          <ac:spMkLst>
            <pc:docMk/>
            <pc:sldMk cId="2212111542" sldId="322"/>
            <ac:spMk id="10" creationId="{5ED09624-44B3-FD5E-A331-B1DB69493640}"/>
          </ac:spMkLst>
        </pc:spChg>
        <pc:spChg chg="add mod">
          <ac:chgData name="平松　崇文(Hiramatsu, Takafumi)" userId="22edbc16-85b0-4724-aaa0-af0139a26ca2" providerId="ADAL" clId="{AF173D03-5DD3-438D-91C9-B77E4EFC45EC}" dt="2023-08-17T08:57:07.435" v="2073" actId="1076"/>
          <ac:spMkLst>
            <pc:docMk/>
            <pc:sldMk cId="2212111542" sldId="322"/>
            <ac:spMk id="11" creationId="{F63A136C-9F70-D33D-A0B3-C935F44AC165}"/>
          </ac:spMkLst>
        </pc:spChg>
        <pc:spChg chg="add mod">
          <ac:chgData name="平松　崇文(Hiramatsu, Takafumi)" userId="22edbc16-85b0-4724-aaa0-af0139a26ca2" providerId="ADAL" clId="{AF173D03-5DD3-438D-91C9-B77E4EFC45EC}" dt="2023-08-17T08:57:07.435" v="2073" actId="1076"/>
          <ac:spMkLst>
            <pc:docMk/>
            <pc:sldMk cId="2212111542" sldId="322"/>
            <ac:spMk id="15" creationId="{D80F4DFD-D88D-5C3B-08F8-3EF16AA8F0BA}"/>
          </ac:spMkLst>
        </pc:spChg>
        <pc:spChg chg="add mod">
          <ac:chgData name="平松　崇文(Hiramatsu, Takafumi)" userId="22edbc16-85b0-4724-aaa0-af0139a26ca2" providerId="ADAL" clId="{AF173D03-5DD3-438D-91C9-B77E4EFC45EC}" dt="2023-08-17T08:57:07.435" v="2073" actId="1076"/>
          <ac:spMkLst>
            <pc:docMk/>
            <pc:sldMk cId="2212111542" sldId="322"/>
            <ac:spMk id="16" creationId="{E51945AE-4413-1284-C4EF-E570F9650208}"/>
          </ac:spMkLst>
        </pc:spChg>
        <pc:spChg chg="add mod">
          <ac:chgData name="平松　崇文(Hiramatsu, Takafumi)" userId="22edbc16-85b0-4724-aaa0-af0139a26ca2" providerId="ADAL" clId="{AF173D03-5DD3-438D-91C9-B77E4EFC45EC}" dt="2023-08-17T08:57:07.435" v="2073" actId="1076"/>
          <ac:spMkLst>
            <pc:docMk/>
            <pc:sldMk cId="2212111542" sldId="322"/>
            <ac:spMk id="17" creationId="{7BFF36C1-2512-03ED-AF67-77207C6C3678}"/>
          </ac:spMkLst>
        </pc:spChg>
        <pc:spChg chg="add mod">
          <ac:chgData name="平松　崇文(Hiramatsu, Takafumi)" userId="22edbc16-85b0-4724-aaa0-af0139a26ca2" providerId="ADAL" clId="{AF173D03-5DD3-438D-91C9-B77E4EFC45EC}" dt="2023-08-17T08:57:07.435" v="2073" actId="1076"/>
          <ac:spMkLst>
            <pc:docMk/>
            <pc:sldMk cId="2212111542" sldId="322"/>
            <ac:spMk id="18" creationId="{77BE8E9E-EB77-606E-4F7F-8AF6234E486D}"/>
          </ac:spMkLst>
        </pc:spChg>
        <pc:spChg chg="add mod">
          <ac:chgData name="平松　崇文(Hiramatsu, Takafumi)" userId="22edbc16-85b0-4724-aaa0-af0139a26ca2" providerId="ADAL" clId="{AF173D03-5DD3-438D-91C9-B77E4EFC45EC}" dt="2023-08-17T08:57:07.435" v="2073" actId="1076"/>
          <ac:spMkLst>
            <pc:docMk/>
            <pc:sldMk cId="2212111542" sldId="322"/>
            <ac:spMk id="19" creationId="{86FF0CF2-6D6A-AA4A-C6EA-A94B587D0C70}"/>
          </ac:spMkLst>
        </pc:spChg>
        <pc:spChg chg="add mod">
          <ac:chgData name="平松　崇文(Hiramatsu, Takafumi)" userId="22edbc16-85b0-4724-aaa0-af0139a26ca2" providerId="ADAL" clId="{AF173D03-5DD3-438D-91C9-B77E4EFC45EC}" dt="2023-08-17T08:57:07.435" v="2073" actId="1076"/>
          <ac:spMkLst>
            <pc:docMk/>
            <pc:sldMk cId="2212111542" sldId="322"/>
            <ac:spMk id="34" creationId="{B95B02A1-EE54-9C2C-E82F-1B35219E1428}"/>
          </ac:spMkLst>
        </pc:spChg>
        <pc:spChg chg="add mod">
          <ac:chgData name="平松　崇文(Hiramatsu, Takafumi)" userId="22edbc16-85b0-4724-aaa0-af0139a26ca2" providerId="ADAL" clId="{AF173D03-5DD3-438D-91C9-B77E4EFC45EC}" dt="2023-08-17T08:57:07.435" v="2073" actId="1076"/>
          <ac:spMkLst>
            <pc:docMk/>
            <pc:sldMk cId="2212111542" sldId="322"/>
            <ac:spMk id="36" creationId="{5768F9CA-4CF5-AE2B-0200-9F438E7E1E22}"/>
          </ac:spMkLst>
        </pc:spChg>
        <pc:spChg chg="add mod">
          <ac:chgData name="平松　崇文(Hiramatsu, Takafumi)" userId="22edbc16-85b0-4724-aaa0-af0139a26ca2" providerId="ADAL" clId="{AF173D03-5DD3-438D-91C9-B77E4EFC45EC}" dt="2023-08-17T08:57:07.435" v="2073" actId="1076"/>
          <ac:spMkLst>
            <pc:docMk/>
            <pc:sldMk cId="2212111542" sldId="322"/>
            <ac:spMk id="37" creationId="{4AD337AB-AC60-B517-C5C5-CFA8204A31B6}"/>
          </ac:spMkLst>
        </pc:spChg>
        <pc:spChg chg="add mod">
          <ac:chgData name="平松　崇文(Hiramatsu, Takafumi)" userId="22edbc16-85b0-4724-aaa0-af0139a26ca2" providerId="ADAL" clId="{AF173D03-5DD3-438D-91C9-B77E4EFC45EC}" dt="2023-08-17T08:26:30.743" v="1506" actId="164"/>
          <ac:spMkLst>
            <pc:docMk/>
            <pc:sldMk cId="2212111542" sldId="322"/>
            <ac:spMk id="38" creationId="{68F382A3-9DE2-744F-317C-DD9A54104EFD}"/>
          </ac:spMkLst>
        </pc:spChg>
        <pc:spChg chg="add mod">
          <ac:chgData name="平松　崇文(Hiramatsu, Takafumi)" userId="22edbc16-85b0-4724-aaa0-af0139a26ca2" providerId="ADAL" clId="{AF173D03-5DD3-438D-91C9-B77E4EFC45EC}" dt="2023-08-17T08:26:30.743" v="1506" actId="164"/>
          <ac:spMkLst>
            <pc:docMk/>
            <pc:sldMk cId="2212111542" sldId="322"/>
            <ac:spMk id="39" creationId="{F521ABD0-AE79-9DDB-022F-8B8B643F9467}"/>
          </ac:spMkLst>
        </pc:spChg>
        <pc:spChg chg="add mod">
          <ac:chgData name="平松　崇文(Hiramatsu, Takafumi)" userId="22edbc16-85b0-4724-aaa0-af0139a26ca2" providerId="ADAL" clId="{AF173D03-5DD3-438D-91C9-B77E4EFC45EC}" dt="2023-08-17T08:26:30.743" v="1506" actId="164"/>
          <ac:spMkLst>
            <pc:docMk/>
            <pc:sldMk cId="2212111542" sldId="322"/>
            <ac:spMk id="40" creationId="{8694DD62-DE60-D05A-E538-FB88DBEEB13C}"/>
          </ac:spMkLst>
        </pc:spChg>
        <pc:spChg chg="add mod">
          <ac:chgData name="平松　崇文(Hiramatsu, Takafumi)" userId="22edbc16-85b0-4724-aaa0-af0139a26ca2" providerId="ADAL" clId="{AF173D03-5DD3-438D-91C9-B77E4EFC45EC}" dt="2023-08-17T08:26:30.743" v="1506" actId="164"/>
          <ac:spMkLst>
            <pc:docMk/>
            <pc:sldMk cId="2212111542" sldId="322"/>
            <ac:spMk id="41" creationId="{4F762983-FB0E-1247-D91E-1F922B8619C9}"/>
          </ac:spMkLst>
        </pc:spChg>
        <pc:spChg chg="add mod">
          <ac:chgData name="平松　崇文(Hiramatsu, Takafumi)" userId="22edbc16-85b0-4724-aaa0-af0139a26ca2" providerId="ADAL" clId="{AF173D03-5DD3-438D-91C9-B77E4EFC45EC}" dt="2023-08-17T08:54:24.481" v="2043" actId="1076"/>
          <ac:spMkLst>
            <pc:docMk/>
            <pc:sldMk cId="2212111542" sldId="322"/>
            <ac:spMk id="75" creationId="{BBC084D5-5251-1BF6-9B3B-D23F4FCE7C47}"/>
          </ac:spMkLst>
        </pc:spChg>
        <pc:spChg chg="add mod">
          <ac:chgData name="平松　崇文(Hiramatsu, Takafumi)" userId="22edbc16-85b0-4724-aaa0-af0139a26ca2" providerId="ADAL" clId="{AF173D03-5DD3-438D-91C9-B77E4EFC45EC}" dt="2023-08-17T08:54:24.481" v="2043" actId="1076"/>
          <ac:spMkLst>
            <pc:docMk/>
            <pc:sldMk cId="2212111542" sldId="322"/>
            <ac:spMk id="79" creationId="{053899B8-4F78-0F34-AD05-0CC31F5AC862}"/>
          </ac:spMkLst>
        </pc:spChg>
        <pc:spChg chg="add mod">
          <ac:chgData name="平松　崇文(Hiramatsu, Takafumi)" userId="22edbc16-85b0-4724-aaa0-af0139a26ca2" providerId="ADAL" clId="{AF173D03-5DD3-438D-91C9-B77E4EFC45EC}" dt="2023-08-17T08:54:24.481" v="2043" actId="1076"/>
          <ac:spMkLst>
            <pc:docMk/>
            <pc:sldMk cId="2212111542" sldId="322"/>
            <ac:spMk id="81" creationId="{94468616-9FB0-C078-5DB3-1BAD0008CD85}"/>
          </ac:spMkLst>
        </pc:spChg>
        <pc:spChg chg="add mod">
          <ac:chgData name="平松　崇文(Hiramatsu, Takafumi)" userId="22edbc16-85b0-4724-aaa0-af0139a26ca2" providerId="ADAL" clId="{AF173D03-5DD3-438D-91C9-B77E4EFC45EC}" dt="2023-08-17T08:54:24.481" v="2043" actId="1076"/>
          <ac:spMkLst>
            <pc:docMk/>
            <pc:sldMk cId="2212111542" sldId="322"/>
            <ac:spMk id="82" creationId="{C75E710C-802F-2638-5366-00C0CD4F98D3}"/>
          </ac:spMkLst>
        </pc:spChg>
        <pc:spChg chg="add mod">
          <ac:chgData name="平松　崇文(Hiramatsu, Takafumi)" userId="22edbc16-85b0-4724-aaa0-af0139a26ca2" providerId="ADAL" clId="{AF173D03-5DD3-438D-91C9-B77E4EFC45EC}" dt="2023-08-31T09:22:25.960" v="11152" actId="1076"/>
          <ac:spMkLst>
            <pc:docMk/>
            <pc:sldMk cId="2212111542" sldId="322"/>
            <ac:spMk id="84" creationId="{DB2A656E-FE51-8812-039A-622B9050C920}"/>
          </ac:spMkLst>
        </pc:spChg>
        <pc:spChg chg="add mod">
          <ac:chgData name="平松　崇文(Hiramatsu, Takafumi)" userId="22edbc16-85b0-4724-aaa0-af0139a26ca2" providerId="ADAL" clId="{AF173D03-5DD3-438D-91C9-B77E4EFC45EC}" dt="2023-08-17T08:36:03.745" v="1975"/>
          <ac:spMkLst>
            <pc:docMk/>
            <pc:sldMk cId="2212111542" sldId="322"/>
            <ac:spMk id="85" creationId="{42B78B66-F206-3A62-A57E-F01FD407B3B2}"/>
          </ac:spMkLst>
        </pc:spChg>
        <pc:spChg chg="add mod">
          <ac:chgData name="平松　崇文(Hiramatsu, Takafumi)" userId="22edbc16-85b0-4724-aaa0-af0139a26ca2" providerId="ADAL" clId="{AF173D03-5DD3-438D-91C9-B77E4EFC45EC}" dt="2023-08-17T08:57:07.435" v="2073" actId="1076"/>
          <ac:spMkLst>
            <pc:docMk/>
            <pc:sldMk cId="2212111542" sldId="322"/>
            <ac:spMk id="86" creationId="{F4E9504D-F9C7-83B2-43EF-BFC059CEA886}"/>
          </ac:spMkLst>
        </pc:spChg>
        <pc:spChg chg="add mod">
          <ac:chgData name="平松　崇文(Hiramatsu, Takafumi)" userId="22edbc16-85b0-4724-aaa0-af0139a26ca2" providerId="ADAL" clId="{AF173D03-5DD3-438D-91C9-B77E4EFC45EC}" dt="2023-08-17T08:54:24.481" v="2043" actId="1076"/>
          <ac:spMkLst>
            <pc:docMk/>
            <pc:sldMk cId="2212111542" sldId="322"/>
            <ac:spMk id="87" creationId="{26F0BF72-9C6A-9823-E4B3-60E7939B1FDA}"/>
          </ac:spMkLst>
        </pc:spChg>
        <pc:spChg chg="add mod ord">
          <ac:chgData name="平松　崇文(Hiramatsu, Takafumi)" userId="22edbc16-85b0-4724-aaa0-af0139a26ca2" providerId="ADAL" clId="{AF173D03-5DD3-438D-91C9-B77E4EFC45EC}" dt="2023-08-17T08:57:07.435" v="2073" actId="1076"/>
          <ac:spMkLst>
            <pc:docMk/>
            <pc:sldMk cId="2212111542" sldId="322"/>
            <ac:spMk id="88" creationId="{9FDB7FCF-C45D-A4F6-1CDD-6B111BAE6E7C}"/>
          </ac:spMkLst>
        </pc:spChg>
        <pc:spChg chg="mod">
          <ac:chgData name="平松　崇文(Hiramatsu, Takafumi)" userId="22edbc16-85b0-4724-aaa0-af0139a26ca2" providerId="ADAL" clId="{AF173D03-5DD3-438D-91C9-B77E4EFC45EC}" dt="2023-08-17T08:53:31.400" v="2041"/>
          <ac:spMkLst>
            <pc:docMk/>
            <pc:sldMk cId="2212111542" sldId="322"/>
            <ac:spMk id="91" creationId="{623FB528-C1B8-FCB5-2EB4-34764DD4DA57}"/>
          </ac:spMkLst>
        </pc:spChg>
        <pc:spChg chg="mod">
          <ac:chgData name="平松　崇文(Hiramatsu, Takafumi)" userId="22edbc16-85b0-4724-aaa0-af0139a26ca2" providerId="ADAL" clId="{AF173D03-5DD3-438D-91C9-B77E4EFC45EC}" dt="2023-08-17T08:53:31.400" v="2041"/>
          <ac:spMkLst>
            <pc:docMk/>
            <pc:sldMk cId="2212111542" sldId="322"/>
            <ac:spMk id="92" creationId="{3BE63C41-61C0-EE78-591A-52091832814D}"/>
          </ac:spMkLst>
        </pc:spChg>
        <pc:spChg chg="mod">
          <ac:chgData name="平松　崇文(Hiramatsu, Takafumi)" userId="22edbc16-85b0-4724-aaa0-af0139a26ca2" providerId="ADAL" clId="{AF173D03-5DD3-438D-91C9-B77E4EFC45EC}" dt="2023-08-17T08:53:31.400" v="2041"/>
          <ac:spMkLst>
            <pc:docMk/>
            <pc:sldMk cId="2212111542" sldId="322"/>
            <ac:spMk id="93" creationId="{D2E3222A-03BA-6EE2-8133-89BEA0DB2A3A}"/>
          </ac:spMkLst>
        </pc:spChg>
        <pc:spChg chg="mod">
          <ac:chgData name="平松　崇文(Hiramatsu, Takafumi)" userId="22edbc16-85b0-4724-aaa0-af0139a26ca2" providerId="ADAL" clId="{AF173D03-5DD3-438D-91C9-B77E4EFC45EC}" dt="2023-08-17T08:53:31.400" v="2041"/>
          <ac:spMkLst>
            <pc:docMk/>
            <pc:sldMk cId="2212111542" sldId="322"/>
            <ac:spMk id="94" creationId="{27C065CD-F044-BEFD-F542-F3B99AA4B09A}"/>
          </ac:spMkLst>
        </pc:spChg>
        <pc:spChg chg="mod">
          <ac:chgData name="平松　崇文(Hiramatsu, Takafumi)" userId="22edbc16-85b0-4724-aaa0-af0139a26ca2" providerId="ADAL" clId="{AF173D03-5DD3-438D-91C9-B77E4EFC45EC}" dt="2023-08-17T08:53:31.400" v="2041"/>
          <ac:spMkLst>
            <pc:docMk/>
            <pc:sldMk cId="2212111542" sldId="322"/>
            <ac:spMk id="95" creationId="{9CCE0F5E-62A4-40A6-1FCD-CB3702DEF70F}"/>
          </ac:spMkLst>
        </pc:spChg>
        <pc:spChg chg="mod">
          <ac:chgData name="平松　崇文(Hiramatsu, Takafumi)" userId="22edbc16-85b0-4724-aaa0-af0139a26ca2" providerId="ADAL" clId="{AF173D03-5DD3-438D-91C9-B77E4EFC45EC}" dt="2023-08-17T08:53:31.400" v="2041"/>
          <ac:spMkLst>
            <pc:docMk/>
            <pc:sldMk cId="2212111542" sldId="322"/>
            <ac:spMk id="96" creationId="{076C44C4-631C-CDBF-16DD-F2D39EFA4265}"/>
          </ac:spMkLst>
        </pc:spChg>
        <pc:spChg chg="mod">
          <ac:chgData name="平松　崇文(Hiramatsu, Takafumi)" userId="22edbc16-85b0-4724-aaa0-af0139a26ca2" providerId="ADAL" clId="{AF173D03-5DD3-438D-91C9-B77E4EFC45EC}" dt="2023-08-17T08:53:31.400" v="2041"/>
          <ac:spMkLst>
            <pc:docMk/>
            <pc:sldMk cId="2212111542" sldId="322"/>
            <ac:spMk id="97" creationId="{60382F8F-E630-2752-2834-2340FF52E661}"/>
          </ac:spMkLst>
        </pc:spChg>
        <pc:spChg chg="mod">
          <ac:chgData name="平松　崇文(Hiramatsu, Takafumi)" userId="22edbc16-85b0-4724-aaa0-af0139a26ca2" providerId="ADAL" clId="{AF173D03-5DD3-438D-91C9-B77E4EFC45EC}" dt="2023-08-17T08:53:31.400" v="2041"/>
          <ac:spMkLst>
            <pc:docMk/>
            <pc:sldMk cId="2212111542" sldId="322"/>
            <ac:spMk id="98" creationId="{4D07BAA9-63FA-9764-F880-16A78F52C6E5}"/>
          </ac:spMkLst>
        </pc:spChg>
        <pc:spChg chg="mod">
          <ac:chgData name="平松　崇文(Hiramatsu, Takafumi)" userId="22edbc16-85b0-4724-aaa0-af0139a26ca2" providerId="ADAL" clId="{AF173D03-5DD3-438D-91C9-B77E4EFC45EC}" dt="2023-08-17T08:53:31.400" v="2041"/>
          <ac:spMkLst>
            <pc:docMk/>
            <pc:sldMk cId="2212111542" sldId="322"/>
            <ac:spMk id="99" creationId="{B4273395-2AD0-11E2-4F4E-9655DD40CCB5}"/>
          </ac:spMkLst>
        </pc:spChg>
        <pc:spChg chg="mod">
          <ac:chgData name="平松　崇文(Hiramatsu, Takafumi)" userId="22edbc16-85b0-4724-aaa0-af0139a26ca2" providerId="ADAL" clId="{AF173D03-5DD3-438D-91C9-B77E4EFC45EC}" dt="2023-08-17T08:53:31.400" v="2041"/>
          <ac:spMkLst>
            <pc:docMk/>
            <pc:sldMk cId="2212111542" sldId="322"/>
            <ac:spMk id="100" creationId="{76E65784-91DA-5772-6011-C9D900F66D05}"/>
          </ac:spMkLst>
        </pc:spChg>
        <pc:spChg chg="mod">
          <ac:chgData name="平松　崇文(Hiramatsu, Takafumi)" userId="22edbc16-85b0-4724-aaa0-af0139a26ca2" providerId="ADAL" clId="{AF173D03-5DD3-438D-91C9-B77E4EFC45EC}" dt="2023-08-17T08:53:31.400" v="2041"/>
          <ac:spMkLst>
            <pc:docMk/>
            <pc:sldMk cId="2212111542" sldId="322"/>
            <ac:spMk id="101" creationId="{4AC89550-F842-FB1A-452E-7950C23209B7}"/>
          </ac:spMkLst>
        </pc:spChg>
        <pc:spChg chg="mod">
          <ac:chgData name="平松　崇文(Hiramatsu, Takafumi)" userId="22edbc16-85b0-4724-aaa0-af0139a26ca2" providerId="ADAL" clId="{AF173D03-5DD3-438D-91C9-B77E4EFC45EC}" dt="2023-08-17T08:53:31.400" v="2041"/>
          <ac:spMkLst>
            <pc:docMk/>
            <pc:sldMk cId="2212111542" sldId="322"/>
            <ac:spMk id="102" creationId="{831F518B-E61B-1481-A18D-CA75B89A8746}"/>
          </ac:spMkLst>
        </pc:spChg>
        <pc:spChg chg="mod">
          <ac:chgData name="平松　崇文(Hiramatsu, Takafumi)" userId="22edbc16-85b0-4724-aaa0-af0139a26ca2" providerId="ADAL" clId="{AF173D03-5DD3-438D-91C9-B77E4EFC45EC}" dt="2023-08-17T08:53:31.400" v="2041"/>
          <ac:spMkLst>
            <pc:docMk/>
            <pc:sldMk cId="2212111542" sldId="322"/>
            <ac:spMk id="103" creationId="{9DA8B350-9DB2-B4E7-9AF0-465B5BE09AF6}"/>
          </ac:spMkLst>
        </pc:spChg>
        <pc:spChg chg="mod">
          <ac:chgData name="平松　崇文(Hiramatsu, Takafumi)" userId="22edbc16-85b0-4724-aaa0-af0139a26ca2" providerId="ADAL" clId="{AF173D03-5DD3-438D-91C9-B77E4EFC45EC}" dt="2023-08-17T08:53:31.400" v="2041"/>
          <ac:spMkLst>
            <pc:docMk/>
            <pc:sldMk cId="2212111542" sldId="322"/>
            <ac:spMk id="104" creationId="{95AB5519-F52A-EDF6-18DD-DAF0DC5093ED}"/>
          </ac:spMkLst>
        </pc:spChg>
        <pc:spChg chg="mod">
          <ac:chgData name="平松　崇文(Hiramatsu, Takafumi)" userId="22edbc16-85b0-4724-aaa0-af0139a26ca2" providerId="ADAL" clId="{AF173D03-5DD3-438D-91C9-B77E4EFC45EC}" dt="2023-08-17T08:53:31.400" v="2041"/>
          <ac:spMkLst>
            <pc:docMk/>
            <pc:sldMk cId="2212111542" sldId="322"/>
            <ac:spMk id="105" creationId="{50B067F5-187A-43E7-F179-FAE33B8A3DD6}"/>
          </ac:spMkLst>
        </pc:spChg>
        <pc:spChg chg="mod">
          <ac:chgData name="平松　崇文(Hiramatsu, Takafumi)" userId="22edbc16-85b0-4724-aaa0-af0139a26ca2" providerId="ADAL" clId="{AF173D03-5DD3-438D-91C9-B77E4EFC45EC}" dt="2023-08-17T08:53:31.400" v="2041"/>
          <ac:spMkLst>
            <pc:docMk/>
            <pc:sldMk cId="2212111542" sldId="322"/>
            <ac:spMk id="106" creationId="{CA271E5B-F9B0-116E-EF86-7E4861A382AB}"/>
          </ac:spMkLst>
        </pc:spChg>
        <pc:spChg chg="mod">
          <ac:chgData name="平松　崇文(Hiramatsu, Takafumi)" userId="22edbc16-85b0-4724-aaa0-af0139a26ca2" providerId="ADAL" clId="{AF173D03-5DD3-438D-91C9-B77E4EFC45EC}" dt="2023-08-17T08:53:31.400" v="2041"/>
          <ac:spMkLst>
            <pc:docMk/>
            <pc:sldMk cId="2212111542" sldId="322"/>
            <ac:spMk id="107" creationId="{34612A14-F2BE-6BD2-2E15-7EAC1DCB1407}"/>
          </ac:spMkLst>
        </pc:spChg>
        <pc:spChg chg="mod">
          <ac:chgData name="平松　崇文(Hiramatsu, Takafumi)" userId="22edbc16-85b0-4724-aaa0-af0139a26ca2" providerId="ADAL" clId="{AF173D03-5DD3-438D-91C9-B77E4EFC45EC}" dt="2023-08-17T08:53:31.400" v="2041"/>
          <ac:spMkLst>
            <pc:docMk/>
            <pc:sldMk cId="2212111542" sldId="322"/>
            <ac:spMk id="108" creationId="{540B1552-DC7C-3622-A5F6-39A39241E64D}"/>
          </ac:spMkLst>
        </pc:spChg>
        <pc:spChg chg="mod">
          <ac:chgData name="平松　崇文(Hiramatsu, Takafumi)" userId="22edbc16-85b0-4724-aaa0-af0139a26ca2" providerId="ADAL" clId="{AF173D03-5DD3-438D-91C9-B77E4EFC45EC}" dt="2023-08-17T08:53:31.400" v="2041"/>
          <ac:spMkLst>
            <pc:docMk/>
            <pc:sldMk cId="2212111542" sldId="322"/>
            <ac:spMk id="109" creationId="{BD2A52C3-A88D-2359-F311-E2599DF95AE5}"/>
          </ac:spMkLst>
        </pc:spChg>
        <pc:spChg chg="mod">
          <ac:chgData name="平松　崇文(Hiramatsu, Takafumi)" userId="22edbc16-85b0-4724-aaa0-af0139a26ca2" providerId="ADAL" clId="{AF173D03-5DD3-438D-91C9-B77E4EFC45EC}" dt="2023-08-17T08:53:31.400" v="2041"/>
          <ac:spMkLst>
            <pc:docMk/>
            <pc:sldMk cId="2212111542" sldId="322"/>
            <ac:spMk id="110" creationId="{82B7842B-1175-CCC3-B6A6-2BA319ACF463}"/>
          </ac:spMkLst>
        </pc:spChg>
        <pc:spChg chg="mod">
          <ac:chgData name="平松　崇文(Hiramatsu, Takafumi)" userId="22edbc16-85b0-4724-aaa0-af0139a26ca2" providerId="ADAL" clId="{AF173D03-5DD3-438D-91C9-B77E4EFC45EC}" dt="2023-08-17T08:53:31.400" v="2041"/>
          <ac:spMkLst>
            <pc:docMk/>
            <pc:sldMk cId="2212111542" sldId="322"/>
            <ac:spMk id="112" creationId="{3E6CE187-DF80-5C56-CB5F-06977CD8705C}"/>
          </ac:spMkLst>
        </pc:spChg>
        <pc:spChg chg="mod">
          <ac:chgData name="平松　崇文(Hiramatsu, Takafumi)" userId="22edbc16-85b0-4724-aaa0-af0139a26ca2" providerId="ADAL" clId="{AF173D03-5DD3-438D-91C9-B77E4EFC45EC}" dt="2023-08-17T08:53:31.400" v="2041"/>
          <ac:spMkLst>
            <pc:docMk/>
            <pc:sldMk cId="2212111542" sldId="322"/>
            <ac:spMk id="113" creationId="{A65CB53B-8296-3FAF-34F3-7F54FD7E4FAB}"/>
          </ac:spMkLst>
        </pc:spChg>
        <pc:spChg chg="mod">
          <ac:chgData name="平松　崇文(Hiramatsu, Takafumi)" userId="22edbc16-85b0-4724-aaa0-af0139a26ca2" providerId="ADAL" clId="{AF173D03-5DD3-438D-91C9-B77E4EFC45EC}" dt="2023-08-17T08:53:31.400" v="2041"/>
          <ac:spMkLst>
            <pc:docMk/>
            <pc:sldMk cId="2212111542" sldId="322"/>
            <ac:spMk id="114" creationId="{116E632C-730E-776C-F590-FCD6561FD31E}"/>
          </ac:spMkLst>
        </pc:spChg>
        <pc:spChg chg="mod">
          <ac:chgData name="平松　崇文(Hiramatsu, Takafumi)" userId="22edbc16-85b0-4724-aaa0-af0139a26ca2" providerId="ADAL" clId="{AF173D03-5DD3-438D-91C9-B77E4EFC45EC}" dt="2023-08-17T08:53:31.400" v="2041"/>
          <ac:spMkLst>
            <pc:docMk/>
            <pc:sldMk cId="2212111542" sldId="322"/>
            <ac:spMk id="115" creationId="{BBF6842A-A4FD-AD32-3F03-0BEF7249E273}"/>
          </ac:spMkLst>
        </pc:spChg>
        <pc:spChg chg="mod">
          <ac:chgData name="平松　崇文(Hiramatsu, Takafumi)" userId="22edbc16-85b0-4724-aaa0-af0139a26ca2" providerId="ADAL" clId="{AF173D03-5DD3-438D-91C9-B77E4EFC45EC}" dt="2023-08-17T08:53:31.400" v="2041"/>
          <ac:spMkLst>
            <pc:docMk/>
            <pc:sldMk cId="2212111542" sldId="322"/>
            <ac:spMk id="116" creationId="{3CFB0213-ED3C-686C-8041-27405320C0AD}"/>
          </ac:spMkLst>
        </pc:spChg>
        <pc:spChg chg="mod">
          <ac:chgData name="平松　崇文(Hiramatsu, Takafumi)" userId="22edbc16-85b0-4724-aaa0-af0139a26ca2" providerId="ADAL" clId="{AF173D03-5DD3-438D-91C9-B77E4EFC45EC}" dt="2023-08-17T08:53:31.400" v="2041"/>
          <ac:spMkLst>
            <pc:docMk/>
            <pc:sldMk cId="2212111542" sldId="322"/>
            <ac:spMk id="117" creationId="{D3E91E7A-07CC-CEDD-E0FB-2B490D4791AB}"/>
          </ac:spMkLst>
        </pc:spChg>
        <pc:spChg chg="mod">
          <ac:chgData name="平松　崇文(Hiramatsu, Takafumi)" userId="22edbc16-85b0-4724-aaa0-af0139a26ca2" providerId="ADAL" clId="{AF173D03-5DD3-438D-91C9-B77E4EFC45EC}" dt="2023-08-17T08:53:31.400" v="2041"/>
          <ac:spMkLst>
            <pc:docMk/>
            <pc:sldMk cId="2212111542" sldId="322"/>
            <ac:spMk id="118" creationId="{FA8FEE27-A409-5340-88C7-81DF6CC7A0E0}"/>
          </ac:spMkLst>
        </pc:spChg>
        <pc:spChg chg="mod">
          <ac:chgData name="平松　崇文(Hiramatsu, Takafumi)" userId="22edbc16-85b0-4724-aaa0-af0139a26ca2" providerId="ADAL" clId="{AF173D03-5DD3-438D-91C9-B77E4EFC45EC}" dt="2023-08-17T08:53:31.400" v="2041"/>
          <ac:spMkLst>
            <pc:docMk/>
            <pc:sldMk cId="2212111542" sldId="322"/>
            <ac:spMk id="119" creationId="{C3BF923D-58CC-F781-876C-CF441950E002}"/>
          </ac:spMkLst>
        </pc:spChg>
        <pc:spChg chg="mod">
          <ac:chgData name="平松　崇文(Hiramatsu, Takafumi)" userId="22edbc16-85b0-4724-aaa0-af0139a26ca2" providerId="ADAL" clId="{AF173D03-5DD3-438D-91C9-B77E4EFC45EC}" dt="2023-08-17T08:53:31.400" v="2041"/>
          <ac:spMkLst>
            <pc:docMk/>
            <pc:sldMk cId="2212111542" sldId="322"/>
            <ac:spMk id="120" creationId="{418B1555-4EB9-A5D6-0EAC-3C8FED637AC8}"/>
          </ac:spMkLst>
        </pc:spChg>
        <pc:spChg chg="mod">
          <ac:chgData name="平松　崇文(Hiramatsu, Takafumi)" userId="22edbc16-85b0-4724-aaa0-af0139a26ca2" providerId="ADAL" clId="{AF173D03-5DD3-438D-91C9-B77E4EFC45EC}" dt="2023-08-17T08:53:31.400" v="2041"/>
          <ac:spMkLst>
            <pc:docMk/>
            <pc:sldMk cId="2212111542" sldId="322"/>
            <ac:spMk id="121" creationId="{FA1200CA-5493-2289-1453-BE1911C43B1B}"/>
          </ac:spMkLst>
        </pc:spChg>
        <pc:spChg chg="mod">
          <ac:chgData name="平松　崇文(Hiramatsu, Takafumi)" userId="22edbc16-85b0-4724-aaa0-af0139a26ca2" providerId="ADAL" clId="{AF173D03-5DD3-438D-91C9-B77E4EFC45EC}" dt="2023-08-17T08:53:31.400" v="2041"/>
          <ac:spMkLst>
            <pc:docMk/>
            <pc:sldMk cId="2212111542" sldId="322"/>
            <ac:spMk id="122" creationId="{827A4294-95BF-000B-5C70-CAD2DC168190}"/>
          </ac:spMkLst>
        </pc:spChg>
        <pc:spChg chg="mod">
          <ac:chgData name="平松　崇文(Hiramatsu, Takafumi)" userId="22edbc16-85b0-4724-aaa0-af0139a26ca2" providerId="ADAL" clId="{AF173D03-5DD3-438D-91C9-B77E4EFC45EC}" dt="2023-08-17T08:53:31.400" v="2041"/>
          <ac:spMkLst>
            <pc:docMk/>
            <pc:sldMk cId="2212111542" sldId="322"/>
            <ac:spMk id="123" creationId="{7D8B764F-5F1E-98A0-F1D5-91422320187D}"/>
          </ac:spMkLst>
        </pc:spChg>
        <pc:spChg chg="mod">
          <ac:chgData name="平松　崇文(Hiramatsu, Takafumi)" userId="22edbc16-85b0-4724-aaa0-af0139a26ca2" providerId="ADAL" clId="{AF173D03-5DD3-438D-91C9-B77E4EFC45EC}" dt="2023-08-17T08:53:31.400" v="2041"/>
          <ac:spMkLst>
            <pc:docMk/>
            <pc:sldMk cId="2212111542" sldId="322"/>
            <ac:spMk id="124" creationId="{F11E6102-AA24-50A8-78EA-6CECFED94327}"/>
          </ac:spMkLst>
        </pc:spChg>
        <pc:spChg chg="mod">
          <ac:chgData name="平松　崇文(Hiramatsu, Takafumi)" userId="22edbc16-85b0-4724-aaa0-af0139a26ca2" providerId="ADAL" clId="{AF173D03-5DD3-438D-91C9-B77E4EFC45EC}" dt="2023-08-17T08:53:31.400" v="2041"/>
          <ac:spMkLst>
            <pc:docMk/>
            <pc:sldMk cId="2212111542" sldId="322"/>
            <ac:spMk id="125" creationId="{CE02B4AC-E1FE-9334-4F71-F27AD6CB4246}"/>
          </ac:spMkLst>
        </pc:spChg>
        <pc:spChg chg="mod">
          <ac:chgData name="平松　崇文(Hiramatsu, Takafumi)" userId="22edbc16-85b0-4724-aaa0-af0139a26ca2" providerId="ADAL" clId="{AF173D03-5DD3-438D-91C9-B77E4EFC45EC}" dt="2023-08-17T08:53:31.400" v="2041"/>
          <ac:spMkLst>
            <pc:docMk/>
            <pc:sldMk cId="2212111542" sldId="322"/>
            <ac:spMk id="126" creationId="{5FD93A2D-99EB-76EF-DA6E-F853A5933A21}"/>
          </ac:spMkLst>
        </pc:spChg>
        <pc:spChg chg="mod">
          <ac:chgData name="平松　崇文(Hiramatsu, Takafumi)" userId="22edbc16-85b0-4724-aaa0-af0139a26ca2" providerId="ADAL" clId="{AF173D03-5DD3-438D-91C9-B77E4EFC45EC}" dt="2023-08-17T08:53:31.400" v="2041"/>
          <ac:spMkLst>
            <pc:docMk/>
            <pc:sldMk cId="2212111542" sldId="322"/>
            <ac:spMk id="127" creationId="{BD047C60-3D13-B86E-96CB-1E449578C45F}"/>
          </ac:spMkLst>
        </pc:spChg>
        <pc:spChg chg="mod">
          <ac:chgData name="平松　崇文(Hiramatsu, Takafumi)" userId="22edbc16-85b0-4724-aaa0-af0139a26ca2" providerId="ADAL" clId="{AF173D03-5DD3-438D-91C9-B77E4EFC45EC}" dt="2023-08-17T08:53:31.400" v="2041"/>
          <ac:spMkLst>
            <pc:docMk/>
            <pc:sldMk cId="2212111542" sldId="322"/>
            <ac:spMk id="128" creationId="{84B83A2C-7BEC-7961-FCAA-0E43FC422077}"/>
          </ac:spMkLst>
        </pc:spChg>
        <pc:spChg chg="mod">
          <ac:chgData name="平松　崇文(Hiramatsu, Takafumi)" userId="22edbc16-85b0-4724-aaa0-af0139a26ca2" providerId="ADAL" clId="{AF173D03-5DD3-438D-91C9-B77E4EFC45EC}" dt="2023-08-17T08:53:31.400" v="2041"/>
          <ac:spMkLst>
            <pc:docMk/>
            <pc:sldMk cId="2212111542" sldId="322"/>
            <ac:spMk id="129" creationId="{17D6A525-A79C-DCA4-C657-238B58B1BBB2}"/>
          </ac:spMkLst>
        </pc:spChg>
        <pc:spChg chg="mod">
          <ac:chgData name="平松　崇文(Hiramatsu, Takafumi)" userId="22edbc16-85b0-4724-aaa0-af0139a26ca2" providerId="ADAL" clId="{AF173D03-5DD3-438D-91C9-B77E4EFC45EC}" dt="2023-08-17T08:55:26.905" v="2047"/>
          <ac:spMkLst>
            <pc:docMk/>
            <pc:sldMk cId="2212111542" sldId="322"/>
            <ac:spMk id="131" creationId="{BBFA263C-2E6D-A5E3-F41C-A29DAFC6B6BB}"/>
          </ac:spMkLst>
        </pc:spChg>
        <pc:spChg chg="mod">
          <ac:chgData name="平松　崇文(Hiramatsu, Takafumi)" userId="22edbc16-85b0-4724-aaa0-af0139a26ca2" providerId="ADAL" clId="{AF173D03-5DD3-438D-91C9-B77E4EFC45EC}" dt="2023-08-17T08:55:26.905" v="2047"/>
          <ac:spMkLst>
            <pc:docMk/>
            <pc:sldMk cId="2212111542" sldId="322"/>
            <ac:spMk id="132" creationId="{CC4BA642-8A63-CBA8-BC2C-66A5A4471818}"/>
          </ac:spMkLst>
        </pc:spChg>
        <pc:spChg chg="mod">
          <ac:chgData name="平松　崇文(Hiramatsu, Takafumi)" userId="22edbc16-85b0-4724-aaa0-af0139a26ca2" providerId="ADAL" clId="{AF173D03-5DD3-438D-91C9-B77E4EFC45EC}" dt="2023-08-17T08:55:26.905" v="2047"/>
          <ac:spMkLst>
            <pc:docMk/>
            <pc:sldMk cId="2212111542" sldId="322"/>
            <ac:spMk id="133" creationId="{F3122226-B243-45EB-F334-C0C759A2B821}"/>
          </ac:spMkLst>
        </pc:spChg>
        <pc:spChg chg="mod">
          <ac:chgData name="平松　崇文(Hiramatsu, Takafumi)" userId="22edbc16-85b0-4724-aaa0-af0139a26ca2" providerId="ADAL" clId="{AF173D03-5DD3-438D-91C9-B77E4EFC45EC}" dt="2023-08-17T08:55:26.905" v="2047"/>
          <ac:spMkLst>
            <pc:docMk/>
            <pc:sldMk cId="2212111542" sldId="322"/>
            <ac:spMk id="134" creationId="{E8F17844-3115-FC0F-0AF3-071647D4C120}"/>
          </ac:spMkLst>
        </pc:spChg>
        <pc:spChg chg="mod">
          <ac:chgData name="平松　崇文(Hiramatsu, Takafumi)" userId="22edbc16-85b0-4724-aaa0-af0139a26ca2" providerId="ADAL" clId="{AF173D03-5DD3-438D-91C9-B77E4EFC45EC}" dt="2023-08-17T08:55:26.905" v="2047"/>
          <ac:spMkLst>
            <pc:docMk/>
            <pc:sldMk cId="2212111542" sldId="322"/>
            <ac:spMk id="135" creationId="{0FB8FF8A-A35B-89C8-92CB-99A4E57D4EE3}"/>
          </ac:spMkLst>
        </pc:spChg>
        <pc:spChg chg="mod">
          <ac:chgData name="平松　崇文(Hiramatsu, Takafumi)" userId="22edbc16-85b0-4724-aaa0-af0139a26ca2" providerId="ADAL" clId="{AF173D03-5DD3-438D-91C9-B77E4EFC45EC}" dt="2023-08-17T08:55:26.905" v="2047"/>
          <ac:spMkLst>
            <pc:docMk/>
            <pc:sldMk cId="2212111542" sldId="322"/>
            <ac:spMk id="136" creationId="{1090BD12-330F-9A0F-B99A-CF548932A2A9}"/>
          </ac:spMkLst>
        </pc:spChg>
        <pc:spChg chg="mod">
          <ac:chgData name="平松　崇文(Hiramatsu, Takafumi)" userId="22edbc16-85b0-4724-aaa0-af0139a26ca2" providerId="ADAL" clId="{AF173D03-5DD3-438D-91C9-B77E4EFC45EC}" dt="2023-08-17T08:55:26.905" v="2047"/>
          <ac:spMkLst>
            <pc:docMk/>
            <pc:sldMk cId="2212111542" sldId="322"/>
            <ac:spMk id="137" creationId="{63E68540-53AB-52E7-B597-E782EB1D327D}"/>
          </ac:spMkLst>
        </pc:spChg>
        <pc:spChg chg="mod">
          <ac:chgData name="平松　崇文(Hiramatsu, Takafumi)" userId="22edbc16-85b0-4724-aaa0-af0139a26ca2" providerId="ADAL" clId="{AF173D03-5DD3-438D-91C9-B77E4EFC45EC}" dt="2023-08-17T08:55:26.905" v="2047"/>
          <ac:spMkLst>
            <pc:docMk/>
            <pc:sldMk cId="2212111542" sldId="322"/>
            <ac:spMk id="138" creationId="{01B9F515-2392-0BE0-B125-5267710F7DCA}"/>
          </ac:spMkLst>
        </pc:spChg>
        <pc:spChg chg="mod">
          <ac:chgData name="平松　崇文(Hiramatsu, Takafumi)" userId="22edbc16-85b0-4724-aaa0-af0139a26ca2" providerId="ADAL" clId="{AF173D03-5DD3-438D-91C9-B77E4EFC45EC}" dt="2023-08-17T08:55:26.905" v="2047"/>
          <ac:spMkLst>
            <pc:docMk/>
            <pc:sldMk cId="2212111542" sldId="322"/>
            <ac:spMk id="139" creationId="{C7EF00E2-C821-95FE-17A3-D21D6559E4A4}"/>
          </ac:spMkLst>
        </pc:spChg>
        <pc:spChg chg="mod">
          <ac:chgData name="平松　崇文(Hiramatsu, Takafumi)" userId="22edbc16-85b0-4724-aaa0-af0139a26ca2" providerId="ADAL" clId="{AF173D03-5DD3-438D-91C9-B77E4EFC45EC}" dt="2023-08-17T08:55:26.905" v="2047"/>
          <ac:spMkLst>
            <pc:docMk/>
            <pc:sldMk cId="2212111542" sldId="322"/>
            <ac:spMk id="140" creationId="{ED78017A-EF4B-CD8B-5517-5686D96475A7}"/>
          </ac:spMkLst>
        </pc:spChg>
        <pc:spChg chg="mod">
          <ac:chgData name="平松　崇文(Hiramatsu, Takafumi)" userId="22edbc16-85b0-4724-aaa0-af0139a26ca2" providerId="ADAL" clId="{AF173D03-5DD3-438D-91C9-B77E4EFC45EC}" dt="2023-08-17T08:55:26.905" v="2047"/>
          <ac:spMkLst>
            <pc:docMk/>
            <pc:sldMk cId="2212111542" sldId="322"/>
            <ac:spMk id="141" creationId="{549BAC49-839E-3880-D477-B4800687632B}"/>
          </ac:spMkLst>
        </pc:spChg>
        <pc:spChg chg="mod">
          <ac:chgData name="平松　崇文(Hiramatsu, Takafumi)" userId="22edbc16-85b0-4724-aaa0-af0139a26ca2" providerId="ADAL" clId="{AF173D03-5DD3-438D-91C9-B77E4EFC45EC}" dt="2023-08-17T08:55:26.905" v="2047"/>
          <ac:spMkLst>
            <pc:docMk/>
            <pc:sldMk cId="2212111542" sldId="322"/>
            <ac:spMk id="142" creationId="{0FF78509-2F6C-50F8-A4EE-D5E76341717A}"/>
          </ac:spMkLst>
        </pc:spChg>
        <pc:spChg chg="mod">
          <ac:chgData name="平松　崇文(Hiramatsu, Takafumi)" userId="22edbc16-85b0-4724-aaa0-af0139a26ca2" providerId="ADAL" clId="{AF173D03-5DD3-438D-91C9-B77E4EFC45EC}" dt="2023-08-17T08:55:26.905" v="2047"/>
          <ac:spMkLst>
            <pc:docMk/>
            <pc:sldMk cId="2212111542" sldId="322"/>
            <ac:spMk id="143" creationId="{49F149C0-9304-660C-8FB9-21EA2C83ECF4}"/>
          </ac:spMkLst>
        </pc:spChg>
        <pc:spChg chg="mod">
          <ac:chgData name="平松　崇文(Hiramatsu, Takafumi)" userId="22edbc16-85b0-4724-aaa0-af0139a26ca2" providerId="ADAL" clId="{AF173D03-5DD3-438D-91C9-B77E4EFC45EC}" dt="2023-08-17T08:55:26.905" v="2047"/>
          <ac:spMkLst>
            <pc:docMk/>
            <pc:sldMk cId="2212111542" sldId="322"/>
            <ac:spMk id="144" creationId="{11D751CC-2696-CAC4-A996-4B3F5AAC7831}"/>
          </ac:spMkLst>
        </pc:spChg>
        <pc:spChg chg="mod">
          <ac:chgData name="平松　崇文(Hiramatsu, Takafumi)" userId="22edbc16-85b0-4724-aaa0-af0139a26ca2" providerId="ADAL" clId="{AF173D03-5DD3-438D-91C9-B77E4EFC45EC}" dt="2023-08-17T08:55:26.905" v="2047"/>
          <ac:spMkLst>
            <pc:docMk/>
            <pc:sldMk cId="2212111542" sldId="322"/>
            <ac:spMk id="145" creationId="{43C2347E-7F0F-160A-6D22-0F59C88933F3}"/>
          </ac:spMkLst>
        </pc:spChg>
        <pc:spChg chg="mod">
          <ac:chgData name="平松　崇文(Hiramatsu, Takafumi)" userId="22edbc16-85b0-4724-aaa0-af0139a26ca2" providerId="ADAL" clId="{AF173D03-5DD3-438D-91C9-B77E4EFC45EC}" dt="2023-08-17T08:55:26.905" v="2047"/>
          <ac:spMkLst>
            <pc:docMk/>
            <pc:sldMk cId="2212111542" sldId="322"/>
            <ac:spMk id="146" creationId="{6F91C903-3590-7F2A-AFC4-A389758FD431}"/>
          </ac:spMkLst>
        </pc:spChg>
        <pc:spChg chg="mod">
          <ac:chgData name="平松　崇文(Hiramatsu, Takafumi)" userId="22edbc16-85b0-4724-aaa0-af0139a26ca2" providerId="ADAL" clId="{AF173D03-5DD3-438D-91C9-B77E4EFC45EC}" dt="2023-08-17T08:55:26.905" v="2047"/>
          <ac:spMkLst>
            <pc:docMk/>
            <pc:sldMk cId="2212111542" sldId="322"/>
            <ac:spMk id="147" creationId="{32AE5F01-BB8B-7662-B2E3-C4DB2EF2830D}"/>
          </ac:spMkLst>
        </pc:spChg>
        <pc:spChg chg="mod">
          <ac:chgData name="平松　崇文(Hiramatsu, Takafumi)" userId="22edbc16-85b0-4724-aaa0-af0139a26ca2" providerId="ADAL" clId="{AF173D03-5DD3-438D-91C9-B77E4EFC45EC}" dt="2023-08-17T08:55:26.905" v="2047"/>
          <ac:spMkLst>
            <pc:docMk/>
            <pc:sldMk cId="2212111542" sldId="322"/>
            <ac:spMk id="148" creationId="{D0FAD3BB-D914-78B2-704C-B269953FC97A}"/>
          </ac:spMkLst>
        </pc:spChg>
        <pc:spChg chg="mod">
          <ac:chgData name="平松　崇文(Hiramatsu, Takafumi)" userId="22edbc16-85b0-4724-aaa0-af0139a26ca2" providerId="ADAL" clId="{AF173D03-5DD3-438D-91C9-B77E4EFC45EC}" dt="2023-08-17T08:55:26.905" v="2047"/>
          <ac:spMkLst>
            <pc:docMk/>
            <pc:sldMk cId="2212111542" sldId="322"/>
            <ac:spMk id="149" creationId="{EBD8F7C6-D512-C9FB-5CE1-4178A9CEF7AC}"/>
          </ac:spMkLst>
        </pc:spChg>
        <pc:spChg chg="mod">
          <ac:chgData name="平松　崇文(Hiramatsu, Takafumi)" userId="22edbc16-85b0-4724-aaa0-af0139a26ca2" providerId="ADAL" clId="{AF173D03-5DD3-438D-91C9-B77E4EFC45EC}" dt="2023-08-17T08:55:26.905" v="2047"/>
          <ac:spMkLst>
            <pc:docMk/>
            <pc:sldMk cId="2212111542" sldId="322"/>
            <ac:spMk id="150" creationId="{C31C2F47-5B24-C5BB-B325-DBB033F26E8A}"/>
          </ac:spMkLst>
        </pc:spChg>
        <pc:spChg chg="mod">
          <ac:chgData name="平松　崇文(Hiramatsu, Takafumi)" userId="22edbc16-85b0-4724-aaa0-af0139a26ca2" providerId="ADAL" clId="{AF173D03-5DD3-438D-91C9-B77E4EFC45EC}" dt="2023-08-17T08:55:26.905" v="2047"/>
          <ac:spMkLst>
            <pc:docMk/>
            <pc:sldMk cId="2212111542" sldId="322"/>
            <ac:spMk id="152" creationId="{5032D5B9-2A77-0BDC-E95C-790173964220}"/>
          </ac:spMkLst>
        </pc:spChg>
        <pc:spChg chg="mod">
          <ac:chgData name="平松　崇文(Hiramatsu, Takafumi)" userId="22edbc16-85b0-4724-aaa0-af0139a26ca2" providerId="ADAL" clId="{AF173D03-5DD3-438D-91C9-B77E4EFC45EC}" dt="2023-08-17T08:55:26.905" v="2047"/>
          <ac:spMkLst>
            <pc:docMk/>
            <pc:sldMk cId="2212111542" sldId="322"/>
            <ac:spMk id="153" creationId="{174C7C56-7855-4E8F-8CA2-B8A7324A452B}"/>
          </ac:spMkLst>
        </pc:spChg>
        <pc:spChg chg="mod">
          <ac:chgData name="平松　崇文(Hiramatsu, Takafumi)" userId="22edbc16-85b0-4724-aaa0-af0139a26ca2" providerId="ADAL" clId="{AF173D03-5DD3-438D-91C9-B77E4EFC45EC}" dt="2023-08-17T08:55:26.905" v="2047"/>
          <ac:spMkLst>
            <pc:docMk/>
            <pc:sldMk cId="2212111542" sldId="322"/>
            <ac:spMk id="154" creationId="{C8FEFEA4-8859-D7BB-26AB-E302E3651405}"/>
          </ac:spMkLst>
        </pc:spChg>
        <pc:spChg chg="mod">
          <ac:chgData name="平松　崇文(Hiramatsu, Takafumi)" userId="22edbc16-85b0-4724-aaa0-af0139a26ca2" providerId="ADAL" clId="{AF173D03-5DD3-438D-91C9-B77E4EFC45EC}" dt="2023-08-17T08:55:26.905" v="2047"/>
          <ac:spMkLst>
            <pc:docMk/>
            <pc:sldMk cId="2212111542" sldId="322"/>
            <ac:spMk id="155" creationId="{E46D692D-6456-A31A-25CD-A798B868C334}"/>
          </ac:spMkLst>
        </pc:spChg>
        <pc:spChg chg="mod">
          <ac:chgData name="平松　崇文(Hiramatsu, Takafumi)" userId="22edbc16-85b0-4724-aaa0-af0139a26ca2" providerId="ADAL" clId="{AF173D03-5DD3-438D-91C9-B77E4EFC45EC}" dt="2023-08-17T08:55:26.905" v="2047"/>
          <ac:spMkLst>
            <pc:docMk/>
            <pc:sldMk cId="2212111542" sldId="322"/>
            <ac:spMk id="156" creationId="{8F19AB0E-812C-1F65-43A2-0BDAD26F9C76}"/>
          </ac:spMkLst>
        </pc:spChg>
        <pc:spChg chg="mod">
          <ac:chgData name="平松　崇文(Hiramatsu, Takafumi)" userId="22edbc16-85b0-4724-aaa0-af0139a26ca2" providerId="ADAL" clId="{AF173D03-5DD3-438D-91C9-B77E4EFC45EC}" dt="2023-08-17T08:55:26.905" v="2047"/>
          <ac:spMkLst>
            <pc:docMk/>
            <pc:sldMk cId="2212111542" sldId="322"/>
            <ac:spMk id="157" creationId="{C43187F4-0E92-5A0E-6DB2-DD3F1FAC0E34}"/>
          </ac:spMkLst>
        </pc:spChg>
        <pc:spChg chg="mod">
          <ac:chgData name="平松　崇文(Hiramatsu, Takafumi)" userId="22edbc16-85b0-4724-aaa0-af0139a26ca2" providerId="ADAL" clId="{AF173D03-5DD3-438D-91C9-B77E4EFC45EC}" dt="2023-08-17T08:55:26.905" v="2047"/>
          <ac:spMkLst>
            <pc:docMk/>
            <pc:sldMk cId="2212111542" sldId="322"/>
            <ac:spMk id="158" creationId="{4665059E-3D31-29C3-BA0E-83128925FD68}"/>
          </ac:spMkLst>
        </pc:spChg>
        <pc:spChg chg="mod">
          <ac:chgData name="平松　崇文(Hiramatsu, Takafumi)" userId="22edbc16-85b0-4724-aaa0-af0139a26ca2" providerId="ADAL" clId="{AF173D03-5DD3-438D-91C9-B77E4EFC45EC}" dt="2023-08-17T08:55:26.905" v="2047"/>
          <ac:spMkLst>
            <pc:docMk/>
            <pc:sldMk cId="2212111542" sldId="322"/>
            <ac:spMk id="159" creationId="{D92D9E64-F571-6E42-2FB5-491948CBC14A}"/>
          </ac:spMkLst>
        </pc:spChg>
        <pc:spChg chg="mod">
          <ac:chgData name="平松　崇文(Hiramatsu, Takafumi)" userId="22edbc16-85b0-4724-aaa0-af0139a26ca2" providerId="ADAL" clId="{AF173D03-5DD3-438D-91C9-B77E4EFC45EC}" dt="2023-08-17T08:55:26.905" v="2047"/>
          <ac:spMkLst>
            <pc:docMk/>
            <pc:sldMk cId="2212111542" sldId="322"/>
            <ac:spMk id="160" creationId="{6A5CD776-E076-EC45-AD31-FF3168CEC023}"/>
          </ac:spMkLst>
        </pc:spChg>
        <pc:spChg chg="mod">
          <ac:chgData name="平松　崇文(Hiramatsu, Takafumi)" userId="22edbc16-85b0-4724-aaa0-af0139a26ca2" providerId="ADAL" clId="{AF173D03-5DD3-438D-91C9-B77E4EFC45EC}" dt="2023-08-17T08:55:26.905" v="2047"/>
          <ac:spMkLst>
            <pc:docMk/>
            <pc:sldMk cId="2212111542" sldId="322"/>
            <ac:spMk id="161" creationId="{6064C096-DAE1-EA0B-D2E6-5E4E363B62C4}"/>
          </ac:spMkLst>
        </pc:spChg>
        <pc:spChg chg="mod">
          <ac:chgData name="平松　崇文(Hiramatsu, Takafumi)" userId="22edbc16-85b0-4724-aaa0-af0139a26ca2" providerId="ADAL" clId="{AF173D03-5DD3-438D-91C9-B77E4EFC45EC}" dt="2023-08-17T08:55:26.905" v="2047"/>
          <ac:spMkLst>
            <pc:docMk/>
            <pc:sldMk cId="2212111542" sldId="322"/>
            <ac:spMk id="162" creationId="{68A2729F-1627-0A93-9E2B-01EFD7DB2C4A}"/>
          </ac:spMkLst>
        </pc:spChg>
        <pc:spChg chg="mod">
          <ac:chgData name="平松　崇文(Hiramatsu, Takafumi)" userId="22edbc16-85b0-4724-aaa0-af0139a26ca2" providerId="ADAL" clId="{AF173D03-5DD3-438D-91C9-B77E4EFC45EC}" dt="2023-08-17T08:55:26.905" v="2047"/>
          <ac:spMkLst>
            <pc:docMk/>
            <pc:sldMk cId="2212111542" sldId="322"/>
            <ac:spMk id="163" creationId="{9E6E5570-E24A-23AE-4DC0-667C9F9E5031}"/>
          </ac:spMkLst>
        </pc:spChg>
        <pc:spChg chg="mod">
          <ac:chgData name="平松　崇文(Hiramatsu, Takafumi)" userId="22edbc16-85b0-4724-aaa0-af0139a26ca2" providerId="ADAL" clId="{AF173D03-5DD3-438D-91C9-B77E4EFC45EC}" dt="2023-08-17T08:55:26.905" v="2047"/>
          <ac:spMkLst>
            <pc:docMk/>
            <pc:sldMk cId="2212111542" sldId="322"/>
            <ac:spMk id="164" creationId="{E7E9AE3A-1709-C04A-53E6-7F9358E6D0A1}"/>
          </ac:spMkLst>
        </pc:spChg>
        <pc:spChg chg="mod">
          <ac:chgData name="平松　崇文(Hiramatsu, Takafumi)" userId="22edbc16-85b0-4724-aaa0-af0139a26ca2" providerId="ADAL" clId="{AF173D03-5DD3-438D-91C9-B77E4EFC45EC}" dt="2023-08-17T08:55:26.905" v="2047"/>
          <ac:spMkLst>
            <pc:docMk/>
            <pc:sldMk cId="2212111542" sldId="322"/>
            <ac:spMk id="165" creationId="{20BC493A-9453-3DF0-C0DC-74D0D5431082}"/>
          </ac:spMkLst>
        </pc:spChg>
        <pc:spChg chg="mod">
          <ac:chgData name="平松　崇文(Hiramatsu, Takafumi)" userId="22edbc16-85b0-4724-aaa0-af0139a26ca2" providerId="ADAL" clId="{AF173D03-5DD3-438D-91C9-B77E4EFC45EC}" dt="2023-08-17T08:55:26.905" v="2047"/>
          <ac:spMkLst>
            <pc:docMk/>
            <pc:sldMk cId="2212111542" sldId="322"/>
            <ac:spMk id="166" creationId="{1C0E33CF-EE2C-126B-A4E9-CB284744BC43}"/>
          </ac:spMkLst>
        </pc:spChg>
        <pc:spChg chg="mod">
          <ac:chgData name="平松　崇文(Hiramatsu, Takafumi)" userId="22edbc16-85b0-4724-aaa0-af0139a26ca2" providerId="ADAL" clId="{AF173D03-5DD3-438D-91C9-B77E4EFC45EC}" dt="2023-08-17T08:55:26.905" v="2047"/>
          <ac:spMkLst>
            <pc:docMk/>
            <pc:sldMk cId="2212111542" sldId="322"/>
            <ac:spMk id="167" creationId="{67114BC1-9F1A-82CC-C38E-707BEB2D61CB}"/>
          </ac:spMkLst>
        </pc:spChg>
        <pc:spChg chg="mod">
          <ac:chgData name="平松　崇文(Hiramatsu, Takafumi)" userId="22edbc16-85b0-4724-aaa0-af0139a26ca2" providerId="ADAL" clId="{AF173D03-5DD3-438D-91C9-B77E4EFC45EC}" dt="2023-08-17T08:55:26.905" v="2047"/>
          <ac:spMkLst>
            <pc:docMk/>
            <pc:sldMk cId="2212111542" sldId="322"/>
            <ac:spMk id="168" creationId="{7D4C4CE2-778C-932E-BEA1-102A53BAFACD}"/>
          </ac:spMkLst>
        </pc:spChg>
        <pc:spChg chg="mod">
          <ac:chgData name="平松　崇文(Hiramatsu, Takafumi)" userId="22edbc16-85b0-4724-aaa0-af0139a26ca2" providerId="ADAL" clId="{AF173D03-5DD3-438D-91C9-B77E4EFC45EC}" dt="2023-08-17T08:55:26.905" v="2047"/>
          <ac:spMkLst>
            <pc:docMk/>
            <pc:sldMk cId="2212111542" sldId="322"/>
            <ac:spMk id="169" creationId="{71894281-290D-0E13-3BF1-99BC4AD4058B}"/>
          </ac:spMkLst>
        </pc:spChg>
        <pc:spChg chg="add mod">
          <ac:chgData name="平松　崇文(Hiramatsu, Takafumi)" userId="22edbc16-85b0-4724-aaa0-af0139a26ca2" providerId="ADAL" clId="{AF173D03-5DD3-438D-91C9-B77E4EFC45EC}" dt="2023-08-17T08:58:04.559" v="2201" actId="1076"/>
          <ac:spMkLst>
            <pc:docMk/>
            <pc:sldMk cId="2212111542" sldId="322"/>
            <ac:spMk id="175" creationId="{3FA08B52-9FE9-86D3-DAD9-54F893B68C27}"/>
          </ac:spMkLst>
        </pc:spChg>
        <pc:grpChg chg="add mod">
          <ac:chgData name="平松　崇文(Hiramatsu, Takafumi)" userId="22edbc16-85b0-4724-aaa0-af0139a26ca2" providerId="ADAL" clId="{AF173D03-5DD3-438D-91C9-B77E4EFC45EC}" dt="2023-08-17T08:54:24.481" v="2043" actId="1076"/>
          <ac:grpSpMkLst>
            <pc:docMk/>
            <pc:sldMk cId="2212111542" sldId="322"/>
            <ac:grpSpMk id="42" creationId="{FCCDF23F-CA1E-F6FE-4E86-5C743F4A24D1}"/>
          </ac:grpSpMkLst>
        </pc:grpChg>
        <pc:grpChg chg="add mod">
          <ac:chgData name="平松　崇文(Hiramatsu, Takafumi)" userId="22edbc16-85b0-4724-aaa0-af0139a26ca2" providerId="ADAL" clId="{AF173D03-5DD3-438D-91C9-B77E4EFC45EC}" dt="2023-08-17T08:27:46.593" v="1537" actId="164"/>
          <ac:grpSpMkLst>
            <pc:docMk/>
            <pc:sldMk cId="2212111542" sldId="322"/>
            <ac:grpSpMk id="48" creationId="{4AC1F9F5-8212-D01C-E4E3-2A5179CC9C8E}"/>
          </ac:grpSpMkLst>
        </pc:grpChg>
        <pc:grpChg chg="add mod ord">
          <ac:chgData name="平松　崇文(Hiramatsu, Takafumi)" userId="22edbc16-85b0-4724-aaa0-af0139a26ca2" providerId="ADAL" clId="{AF173D03-5DD3-438D-91C9-B77E4EFC45EC}" dt="2023-08-17T08:54:24.481" v="2043" actId="1076"/>
          <ac:grpSpMkLst>
            <pc:docMk/>
            <pc:sldMk cId="2212111542" sldId="322"/>
            <ac:grpSpMk id="69" creationId="{D612F428-11A6-99EE-8BFB-898F3C300BF7}"/>
          </ac:grpSpMkLst>
        </pc:grpChg>
        <pc:grpChg chg="add mod">
          <ac:chgData name="平松　崇文(Hiramatsu, Takafumi)" userId="22edbc16-85b0-4724-aaa0-af0139a26ca2" providerId="ADAL" clId="{AF173D03-5DD3-438D-91C9-B77E4EFC45EC}" dt="2023-08-17T08:53:40.547" v="2042" actId="1076"/>
          <ac:grpSpMkLst>
            <pc:docMk/>
            <pc:sldMk cId="2212111542" sldId="322"/>
            <ac:grpSpMk id="90" creationId="{8C75BA49-57C7-37BF-2153-869552A0752C}"/>
          </ac:grpSpMkLst>
        </pc:grpChg>
        <pc:grpChg chg="mod">
          <ac:chgData name="平松　崇文(Hiramatsu, Takafumi)" userId="22edbc16-85b0-4724-aaa0-af0139a26ca2" providerId="ADAL" clId="{AF173D03-5DD3-438D-91C9-B77E4EFC45EC}" dt="2023-08-17T08:53:31.400" v="2041"/>
          <ac:grpSpMkLst>
            <pc:docMk/>
            <pc:sldMk cId="2212111542" sldId="322"/>
            <ac:grpSpMk id="111" creationId="{3040374A-A499-825D-E9B5-1DAA982D3E57}"/>
          </ac:grpSpMkLst>
        </pc:grpChg>
        <pc:grpChg chg="add del mod">
          <ac:chgData name="平松　崇文(Hiramatsu, Takafumi)" userId="22edbc16-85b0-4724-aaa0-af0139a26ca2" providerId="ADAL" clId="{AF173D03-5DD3-438D-91C9-B77E4EFC45EC}" dt="2023-08-17T08:55:28.427" v="2048"/>
          <ac:grpSpMkLst>
            <pc:docMk/>
            <pc:sldMk cId="2212111542" sldId="322"/>
            <ac:grpSpMk id="130" creationId="{9EA82EF3-1014-BE70-4B3B-0BB8191B66A1}"/>
          </ac:grpSpMkLst>
        </pc:grpChg>
        <pc:grpChg chg="mod">
          <ac:chgData name="平松　崇文(Hiramatsu, Takafumi)" userId="22edbc16-85b0-4724-aaa0-af0139a26ca2" providerId="ADAL" clId="{AF173D03-5DD3-438D-91C9-B77E4EFC45EC}" dt="2023-08-17T08:55:26.905" v="2047"/>
          <ac:grpSpMkLst>
            <pc:docMk/>
            <pc:sldMk cId="2212111542" sldId="322"/>
            <ac:grpSpMk id="151" creationId="{EFB20163-7ABA-72D5-8D4F-029ED6D00C44}"/>
          </ac:grpSpMkLst>
        </pc:grpChg>
        <pc:picChg chg="add del mod">
          <ac:chgData name="平松　崇文(Hiramatsu, Takafumi)" userId="22edbc16-85b0-4724-aaa0-af0139a26ca2" providerId="ADAL" clId="{AF173D03-5DD3-438D-91C9-B77E4EFC45EC}" dt="2023-08-17T08:39:21.132" v="1978" actId="478"/>
          <ac:picMkLst>
            <pc:docMk/>
            <pc:sldMk cId="2212111542" sldId="322"/>
            <ac:picMk id="4" creationId="{1D7563A7-431B-80F2-50C0-04C74C46A990}"/>
          </ac:picMkLst>
        </pc:picChg>
        <pc:picChg chg="add del">
          <ac:chgData name="平松　崇文(Hiramatsu, Takafumi)" userId="22edbc16-85b0-4724-aaa0-af0139a26ca2" providerId="ADAL" clId="{AF173D03-5DD3-438D-91C9-B77E4EFC45EC}" dt="2023-08-17T08:53:27.901" v="2040"/>
          <ac:picMkLst>
            <pc:docMk/>
            <pc:sldMk cId="2212111542" sldId="322"/>
            <ac:picMk id="89" creationId="{2364BFCB-F1CF-4BA7-F891-92915961CF22}"/>
          </ac:picMkLst>
        </pc:picChg>
        <pc:picChg chg="add mod">
          <ac:chgData name="平松　崇文(Hiramatsu, Takafumi)" userId="22edbc16-85b0-4724-aaa0-af0139a26ca2" providerId="ADAL" clId="{AF173D03-5DD3-438D-91C9-B77E4EFC45EC}" dt="2023-08-17T08:56:40.807" v="2072" actId="1076"/>
          <ac:picMkLst>
            <pc:docMk/>
            <pc:sldMk cId="2212111542" sldId="322"/>
            <ac:picMk id="170" creationId="{1D90EAA1-ABBE-15D4-FFDF-B50477ABA0B2}"/>
          </ac:picMkLst>
        </pc:picChg>
        <pc:cxnChg chg="add mod">
          <ac:chgData name="平松　崇文(Hiramatsu, Takafumi)" userId="22edbc16-85b0-4724-aaa0-af0139a26ca2" providerId="ADAL" clId="{AF173D03-5DD3-438D-91C9-B77E4EFC45EC}" dt="2023-08-17T08:57:07.435" v="2073" actId="1076"/>
          <ac:cxnSpMkLst>
            <pc:docMk/>
            <pc:sldMk cId="2212111542" sldId="322"/>
            <ac:cxnSpMk id="13" creationId="{E3ED0289-ABA1-5D87-05B9-6799DDA3C761}"/>
          </ac:cxnSpMkLst>
        </pc:cxnChg>
        <pc:cxnChg chg="add mod">
          <ac:chgData name="平松　崇文(Hiramatsu, Takafumi)" userId="22edbc16-85b0-4724-aaa0-af0139a26ca2" providerId="ADAL" clId="{AF173D03-5DD3-438D-91C9-B77E4EFC45EC}" dt="2023-08-17T08:57:07.435" v="2073" actId="1076"/>
          <ac:cxnSpMkLst>
            <pc:docMk/>
            <pc:sldMk cId="2212111542" sldId="322"/>
            <ac:cxnSpMk id="21" creationId="{41E3290B-E587-2B54-004A-FE78CFB441BF}"/>
          </ac:cxnSpMkLst>
        </pc:cxnChg>
        <pc:cxnChg chg="add mod">
          <ac:chgData name="平松　崇文(Hiramatsu, Takafumi)" userId="22edbc16-85b0-4724-aaa0-af0139a26ca2" providerId="ADAL" clId="{AF173D03-5DD3-438D-91C9-B77E4EFC45EC}" dt="2023-08-17T08:57:07.435" v="2073" actId="1076"/>
          <ac:cxnSpMkLst>
            <pc:docMk/>
            <pc:sldMk cId="2212111542" sldId="322"/>
            <ac:cxnSpMk id="23" creationId="{DBFC71D1-E856-92B7-0F55-CF5C647267FB}"/>
          </ac:cxnSpMkLst>
        </pc:cxnChg>
        <pc:cxnChg chg="add mod">
          <ac:chgData name="平松　崇文(Hiramatsu, Takafumi)" userId="22edbc16-85b0-4724-aaa0-af0139a26ca2" providerId="ADAL" clId="{AF173D03-5DD3-438D-91C9-B77E4EFC45EC}" dt="2023-08-17T08:57:07.435" v="2073" actId="1076"/>
          <ac:cxnSpMkLst>
            <pc:docMk/>
            <pc:sldMk cId="2212111542" sldId="322"/>
            <ac:cxnSpMk id="26" creationId="{32487A12-C38A-8ABC-AC26-5620FABBEB84}"/>
          </ac:cxnSpMkLst>
        </pc:cxnChg>
        <pc:cxnChg chg="add mod">
          <ac:chgData name="平松　崇文(Hiramatsu, Takafumi)" userId="22edbc16-85b0-4724-aaa0-af0139a26ca2" providerId="ADAL" clId="{AF173D03-5DD3-438D-91C9-B77E4EFC45EC}" dt="2023-08-17T08:57:07.435" v="2073" actId="1076"/>
          <ac:cxnSpMkLst>
            <pc:docMk/>
            <pc:sldMk cId="2212111542" sldId="322"/>
            <ac:cxnSpMk id="27" creationId="{6EBC4D85-76DB-BD7D-88B7-59604F3A1286}"/>
          </ac:cxnSpMkLst>
        </pc:cxnChg>
        <pc:cxnChg chg="add mod">
          <ac:chgData name="平松　崇文(Hiramatsu, Takafumi)" userId="22edbc16-85b0-4724-aaa0-af0139a26ca2" providerId="ADAL" clId="{AF173D03-5DD3-438D-91C9-B77E4EFC45EC}" dt="2023-08-17T08:57:07.435" v="2073" actId="1076"/>
          <ac:cxnSpMkLst>
            <pc:docMk/>
            <pc:sldMk cId="2212111542" sldId="322"/>
            <ac:cxnSpMk id="28" creationId="{7070A16C-5DE3-83F2-6221-BA93E3352D57}"/>
          </ac:cxnSpMkLst>
        </pc:cxnChg>
        <pc:cxnChg chg="add mod">
          <ac:chgData name="平松　崇文(Hiramatsu, Takafumi)" userId="22edbc16-85b0-4724-aaa0-af0139a26ca2" providerId="ADAL" clId="{AF173D03-5DD3-438D-91C9-B77E4EFC45EC}" dt="2023-08-17T08:57:07.435" v="2073" actId="1076"/>
          <ac:cxnSpMkLst>
            <pc:docMk/>
            <pc:sldMk cId="2212111542" sldId="322"/>
            <ac:cxnSpMk id="29" creationId="{8F042E96-2E00-387E-DC68-51FF2479661E}"/>
          </ac:cxnSpMkLst>
        </pc:cxnChg>
        <pc:cxnChg chg="add mod">
          <ac:chgData name="平松　崇文(Hiramatsu, Takafumi)" userId="22edbc16-85b0-4724-aaa0-af0139a26ca2" providerId="ADAL" clId="{AF173D03-5DD3-438D-91C9-B77E4EFC45EC}" dt="2023-08-17T08:57:07.435" v="2073" actId="1076"/>
          <ac:cxnSpMkLst>
            <pc:docMk/>
            <pc:sldMk cId="2212111542" sldId="322"/>
            <ac:cxnSpMk id="31" creationId="{AFCAA6B9-5BFE-6ACB-48DB-74F3784B08D1}"/>
          </ac:cxnSpMkLst>
        </pc:cxnChg>
        <pc:cxnChg chg="add mod">
          <ac:chgData name="平松　崇文(Hiramatsu, Takafumi)" userId="22edbc16-85b0-4724-aaa0-af0139a26ca2" providerId="ADAL" clId="{AF173D03-5DD3-438D-91C9-B77E4EFC45EC}" dt="2023-08-17T08:57:07.435" v="2073" actId="1076"/>
          <ac:cxnSpMkLst>
            <pc:docMk/>
            <pc:sldMk cId="2212111542" sldId="322"/>
            <ac:cxnSpMk id="33" creationId="{0B15B257-546B-54B8-116A-F38683ACF0EF}"/>
          </ac:cxnSpMkLst>
        </pc:cxnChg>
        <pc:cxnChg chg="add mod">
          <ac:chgData name="平松　崇文(Hiramatsu, Takafumi)" userId="22edbc16-85b0-4724-aaa0-af0139a26ca2" providerId="ADAL" clId="{AF173D03-5DD3-438D-91C9-B77E4EFC45EC}" dt="2023-08-17T08:57:07.435" v="2073" actId="1076"/>
          <ac:cxnSpMkLst>
            <pc:docMk/>
            <pc:sldMk cId="2212111542" sldId="322"/>
            <ac:cxnSpMk id="35" creationId="{C1BD1F91-8597-C5D2-2B3B-46FF6F3EA391}"/>
          </ac:cxnSpMkLst>
        </pc:cxnChg>
        <pc:cxnChg chg="add del mod">
          <ac:chgData name="平松　崇文(Hiramatsu, Takafumi)" userId="22edbc16-85b0-4724-aaa0-af0139a26ca2" providerId="ADAL" clId="{AF173D03-5DD3-438D-91C9-B77E4EFC45EC}" dt="2023-08-17T08:28:50.347" v="1557" actId="478"/>
          <ac:cxnSpMkLst>
            <pc:docMk/>
            <pc:sldMk cId="2212111542" sldId="322"/>
            <ac:cxnSpMk id="44" creationId="{2311566C-754A-DDA6-F723-8D8F3FD56D6F}"/>
          </ac:cxnSpMkLst>
        </pc:cxnChg>
        <pc:cxnChg chg="add del mod">
          <ac:chgData name="平松　崇文(Hiramatsu, Takafumi)" userId="22edbc16-85b0-4724-aaa0-af0139a26ca2" providerId="ADAL" clId="{AF173D03-5DD3-438D-91C9-B77E4EFC45EC}" dt="2023-08-17T08:28:26.787" v="1548" actId="478"/>
          <ac:cxnSpMkLst>
            <pc:docMk/>
            <pc:sldMk cId="2212111542" sldId="322"/>
            <ac:cxnSpMk id="45" creationId="{8FF25247-60B4-8144-AB0E-FF47DE35074A}"/>
          </ac:cxnSpMkLst>
        </pc:cxnChg>
        <pc:cxnChg chg="add del mod">
          <ac:chgData name="平松　崇文(Hiramatsu, Takafumi)" userId="22edbc16-85b0-4724-aaa0-af0139a26ca2" providerId="ADAL" clId="{AF173D03-5DD3-438D-91C9-B77E4EFC45EC}" dt="2023-08-17T08:28:19.759" v="1545" actId="478"/>
          <ac:cxnSpMkLst>
            <pc:docMk/>
            <pc:sldMk cId="2212111542" sldId="322"/>
            <ac:cxnSpMk id="46" creationId="{575B8380-95D4-A764-218D-7105C1AEC859}"/>
          </ac:cxnSpMkLst>
        </pc:cxnChg>
        <pc:cxnChg chg="add del mod">
          <ac:chgData name="平松　崇文(Hiramatsu, Takafumi)" userId="22edbc16-85b0-4724-aaa0-af0139a26ca2" providerId="ADAL" clId="{AF173D03-5DD3-438D-91C9-B77E4EFC45EC}" dt="2023-08-17T08:28:17.013" v="1544" actId="478"/>
          <ac:cxnSpMkLst>
            <pc:docMk/>
            <pc:sldMk cId="2212111542" sldId="322"/>
            <ac:cxnSpMk id="47" creationId="{C92D07DD-A978-327E-37F3-7AEE6C5E21CA}"/>
          </ac:cxnSpMkLst>
        </pc:cxnChg>
        <pc:cxnChg chg="add mod">
          <ac:chgData name="平松　崇文(Hiramatsu, Takafumi)" userId="22edbc16-85b0-4724-aaa0-af0139a26ca2" providerId="ADAL" clId="{AF173D03-5DD3-438D-91C9-B77E4EFC45EC}" dt="2023-08-17T08:28:53.806" v="1558" actId="164"/>
          <ac:cxnSpMkLst>
            <pc:docMk/>
            <pc:sldMk cId="2212111542" sldId="322"/>
            <ac:cxnSpMk id="65" creationId="{61108A49-1CD2-198A-CB5A-F22554997C31}"/>
          </ac:cxnSpMkLst>
        </pc:cxnChg>
        <pc:cxnChg chg="add mod">
          <ac:chgData name="平松　崇文(Hiramatsu, Takafumi)" userId="22edbc16-85b0-4724-aaa0-af0139a26ca2" providerId="ADAL" clId="{AF173D03-5DD3-438D-91C9-B77E4EFC45EC}" dt="2023-08-17T08:28:53.806" v="1558" actId="164"/>
          <ac:cxnSpMkLst>
            <pc:docMk/>
            <pc:sldMk cId="2212111542" sldId="322"/>
            <ac:cxnSpMk id="66" creationId="{1962B8D3-476B-CF55-36C0-0747A079A330}"/>
          </ac:cxnSpMkLst>
        </pc:cxnChg>
        <pc:cxnChg chg="add mod">
          <ac:chgData name="平松　崇文(Hiramatsu, Takafumi)" userId="22edbc16-85b0-4724-aaa0-af0139a26ca2" providerId="ADAL" clId="{AF173D03-5DD3-438D-91C9-B77E4EFC45EC}" dt="2023-08-17T08:28:53.806" v="1558" actId="164"/>
          <ac:cxnSpMkLst>
            <pc:docMk/>
            <pc:sldMk cId="2212111542" sldId="322"/>
            <ac:cxnSpMk id="67" creationId="{534CD637-7E6D-9490-E1DD-95F6035B730E}"/>
          </ac:cxnSpMkLst>
        </pc:cxnChg>
        <pc:cxnChg chg="add mod">
          <ac:chgData name="平松　崇文(Hiramatsu, Takafumi)" userId="22edbc16-85b0-4724-aaa0-af0139a26ca2" providerId="ADAL" clId="{AF173D03-5DD3-438D-91C9-B77E4EFC45EC}" dt="2023-08-17T08:28:53.806" v="1558" actId="164"/>
          <ac:cxnSpMkLst>
            <pc:docMk/>
            <pc:sldMk cId="2212111542" sldId="322"/>
            <ac:cxnSpMk id="68" creationId="{49192C78-B869-41D5-B41C-448C5E2A7789}"/>
          </ac:cxnSpMkLst>
        </pc:cxnChg>
        <pc:cxnChg chg="add mod">
          <ac:chgData name="平松　崇文(Hiramatsu, Takafumi)" userId="22edbc16-85b0-4724-aaa0-af0139a26ca2" providerId="ADAL" clId="{AF173D03-5DD3-438D-91C9-B77E4EFC45EC}" dt="2023-08-17T08:54:24.481" v="2043" actId="1076"/>
          <ac:cxnSpMkLst>
            <pc:docMk/>
            <pc:sldMk cId="2212111542" sldId="322"/>
            <ac:cxnSpMk id="70" creationId="{7FE1D5C4-7A8F-0CF4-61C1-65CE758CE8F9}"/>
          </ac:cxnSpMkLst>
        </pc:cxnChg>
        <pc:cxnChg chg="add mod">
          <ac:chgData name="平松　崇文(Hiramatsu, Takafumi)" userId="22edbc16-85b0-4724-aaa0-af0139a26ca2" providerId="ADAL" clId="{AF173D03-5DD3-438D-91C9-B77E4EFC45EC}" dt="2023-08-17T08:54:24.481" v="2043" actId="1076"/>
          <ac:cxnSpMkLst>
            <pc:docMk/>
            <pc:sldMk cId="2212111542" sldId="322"/>
            <ac:cxnSpMk id="72" creationId="{DA339B14-A3E6-48BB-AE4A-E66002855021}"/>
          </ac:cxnSpMkLst>
        </pc:cxnChg>
        <pc:cxnChg chg="add mod">
          <ac:chgData name="平松　崇文(Hiramatsu, Takafumi)" userId="22edbc16-85b0-4724-aaa0-af0139a26ca2" providerId="ADAL" clId="{AF173D03-5DD3-438D-91C9-B77E4EFC45EC}" dt="2023-08-17T08:54:24.481" v="2043" actId="1076"/>
          <ac:cxnSpMkLst>
            <pc:docMk/>
            <pc:sldMk cId="2212111542" sldId="322"/>
            <ac:cxnSpMk id="76" creationId="{2867C061-C584-ED4B-4961-56A88EB8C460}"/>
          </ac:cxnSpMkLst>
        </pc:cxnChg>
        <pc:cxnChg chg="add mod ord">
          <ac:chgData name="平松　崇文(Hiramatsu, Takafumi)" userId="22edbc16-85b0-4724-aaa0-af0139a26ca2" providerId="ADAL" clId="{AF173D03-5DD3-438D-91C9-B77E4EFC45EC}" dt="2023-08-17T08:54:24.481" v="2043" actId="1076"/>
          <ac:cxnSpMkLst>
            <pc:docMk/>
            <pc:sldMk cId="2212111542" sldId="322"/>
            <ac:cxnSpMk id="80" creationId="{8D7DC849-C289-0EF8-D2E2-F8DB6006D73B}"/>
          </ac:cxnSpMkLst>
        </pc:cxnChg>
        <pc:cxnChg chg="add mod">
          <ac:chgData name="平松　崇文(Hiramatsu, Takafumi)" userId="22edbc16-85b0-4724-aaa0-af0139a26ca2" providerId="ADAL" clId="{AF173D03-5DD3-438D-91C9-B77E4EFC45EC}" dt="2023-08-31T09:22:25.960" v="11152" actId="1076"/>
          <ac:cxnSpMkLst>
            <pc:docMk/>
            <pc:sldMk cId="2212111542" sldId="322"/>
            <ac:cxnSpMk id="83" creationId="{24466599-46A1-E3F5-F846-0769E32BC43B}"/>
          </ac:cxnSpMkLst>
        </pc:cxnChg>
        <pc:cxnChg chg="add mod">
          <ac:chgData name="平松　崇文(Hiramatsu, Takafumi)" userId="22edbc16-85b0-4724-aaa0-af0139a26ca2" providerId="ADAL" clId="{AF173D03-5DD3-438D-91C9-B77E4EFC45EC}" dt="2023-08-17T08:57:28.965" v="2079" actId="14100"/>
          <ac:cxnSpMkLst>
            <pc:docMk/>
            <pc:sldMk cId="2212111542" sldId="322"/>
            <ac:cxnSpMk id="172" creationId="{8DE017DF-9799-7B84-58C1-E8A7921F73C1}"/>
          </ac:cxnSpMkLst>
        </pc:cxnChg>
      </pc:sldChg>
      <pc:sldChg chg="addSp delSp modSp new del mod">
        <pc:chgData name="平松　崇文(Hiramatsu, Takafumi)" userId="22edbc16-85b0-4724-aaa0-af0139a26ca2" providerId="ADAL" clId="{AF173D03-5DD3-438D-91C9-B77E4EFC45EC}" dt="2023-08-17T08:51:15.326" v="2038" actId="47"/>
        <pc:sldMkLst>
          <pc:docMk/>
          <pc:sldMk cId="2780223306" sldId="323"/>
        </pc:sldMkLst>
        <pc:graphicFrameChg chg="add del mod">
          <ac:chgData name="平松　崇文(Hiramatsu, Takafumi)" userId="22edbc16-85b0-4724-aaa0-af0139a26ca2" providerId="ADAL" clId="{AF173D03-5DD3-438D-91C9-B77E4EFC45EC}" dt="2023-08-17T08:44:38.001" v="2037" actId="478"/>
          <ac:graphicFrameMkLst>
            <pc:docMk/>
            <pc:sldMk cId="2780223306" sldId="323"/>
            <ac:graphicFrameMk id="4" creationId="{A0A180F6-06B9-F3B0-939D-AABED1EBCF74}"/>
          </ac:graphicFrameMkLst>
        </pc:graphicFrameChg>
      </pc:sldChg>
      <pc:sldChg chg="addSp delSp modSp new mod ord">
        <pc:chgData name="平松　崇文(Hiramatsu, Takafumi)" userId="22edbc16-85b0-4724-aaa0-af0139a26ca2" providerId="ADAL" clId="{AF173D03-5DD3-438D-91C9-B77E4EFC45EC}" dt="2023-08-29T06:29:23.804" v="10700" actId="478"/>
        <pc:sldMkLst>
          <pc:docMk/>
          <pc:sldMk cId="4216768529" sldId="323"/>
        </pc:sldMkLst>
        <pc:spChg chg="mod">
          <ac:chgData name="平松　崇文(Hiramatsu, Takafumi)" userId="22edbc16-85b0-4724-aaa0-af0139a26ca2" providerId="ADAL" clId="{AF173D03-5DD3-438D-91C9-B77E4EFC45EC}" dt="2023-08-22T06:33:31.875" v="6347"/>
          <ac:spMkLst>
            <pc:docMk/>
            <pc:sldMk cId="4216768529" sldId="323"/>
            <ac:spMk id="2" creationId="{3746E2E5-52BB-8326-C99A-2FCD20CE874F}"/>
          </ac:spMkLst>
        </pc:spChg>
        <pc:spChg chg="add mod">
          <ac:chgData name="平松　崇文(Hiramatsu, Takafumi)" userId="22edbc16-85b0-4724-aaa0-af0139a26ca2" providerId="ADAL" clId="{AF173D03-5DD3-438D-91C9-B77E4EFC45EC}" dt="2023-08-22T05:29:44.417" v="5459" actId="165"/>
          <ac:spMkLst>
            <pc:docMk/>
            <pc:sldMk cId="4216768529" sldId="323"/>
            <ac:spMk id="6" creationId="{710E50D4-C740-2AB7-F93A-56CDE81EB662}"/>
          </ac:spMkLst>
        </pc:spChg>
        <pc:spChg chg="add mod">
          <ac:chgData name="平松　崇文(Hiramatsu, Takafumi)" userId="22edbc16-85b0-4724-aaa0-af0139a26ca2" providerId="ADAL" clId="{AF173D03-5DD3-438D-91C9-B77E4EFC45EC}" dt="2023-08-22T05:29:44.417" v="5459" actId="165"/>
          <ac:spMkLst>
            <pc:docMk/>
            <pc:sldMk cId="4216768529" sldId="323"/>
            <ac:spMk id="7" creationId="{EA65FA47-3582-4C2F-0BF9-EED7B00F3FED}"/>
          </ac:spMkLst>
        </pc:spChg>
        <pc:spChg chg="add mod">
          <ac:chgData name="平松　崇文(Hiramatsu, Takafumi)" userId="22edbc16-85b0-4724-aaa0-af0139a26ca2" providerId="ADAL" clId="{AF173D03-5DD3-438D-91C9-B77E4EFC45EC}" dt="2023-08-22T05:29:44.417" v="5459" actId="165"/>
          <ac:spMkLst>
            <pc:docMk/>
            <pc:sldMk cId="4216768529" sldId="323"/>
            <ac:spMk id="8" creationId="{0EAB92CF-0E13-34BF-4D17-9C7C22EBD640}"/>
          </ac:spMkLst>
        </pc:spChg>
        <pc:spChg chg="add del mod">
          <ac:chgData name="平松　崇文(Hiramatsu, Takafumi)" userId="22edbc16-85b0-4724-aaa0-af0139a26ca2" providerId="ADAL" clId="{AF173D03-5DD3-438D-91C9-B77E4EFC45EC}" dt="2023-08-29T06:29:23.804" v="10700" actId="478"/>
          <ac:spMkLst>
            <pc:docMk/>
            <pc:sldMk cId="4216768529" sldId="323"/>
            <ac:spMk id="9" creationId="{F0C5CAA1-CA61-AF3D-02AB-2237C08A3A79}"/>
          </ac:spMkLst>
        </pc:spChg>
        <pc:spChg chg="add mod">
          <ac:chgData name="平松　崇文(Hiramatsu, Takafumi)" userId="22edbc16-85b0-4724-aaa0-af0139a26ca2" providerId="ADAL" clId="{AF173D03-5DD3-438D-91C9-B77E4EFC45EC}" dt="2023-08-29T06:29:20.659" v="10699"/>
          <ac:spMkLst>
            <pc:docMk/>
            <pc:sldMk cId="4216768529" sldId="323"/>
            <ac:spMk id="10" creationId="{800CC001-1989-B66D-4AB7-3C46B0B1397A}"/>
          </ac:spMkLst>
        </pc:spChg>
        <pc:spChg chg="add del mod">
          <ac:chgData name="平松　崇文(Hiramatsu, Takafumi)" userId="22edbc16-85b0-4724-aaa0-af0139a26ca2" providerId="ADAL" clId="{AF173D03-5DD3-438D-91C9-B77E4EFC45EC}" dt="2023-08-28T04:46:17.501" v="7338" actId="478"/>
          <ac:spMkLst>
            <pc:docMk/>
            <pc:sldMk cId="4216768529" sldId="323"/>
            <ac:spMk id="11" creationId="{12199797-FDC7-50F1-9D82-1E77F9A1EE44}"/>
          </ac:spMkLst>
        </pc:spChg>
        <pc:spChg chg="add del mod">
          <ac:chgData name="平松　崇文(Hiramatsu, Takafumi)" userId="22edbc16-85b0-4724-aaa0-af0139a26ca2" providerId="ADAL" clId="{AF173D03-5DD3-438D-91C9-B77E4EFC45EC}" dt="2023-08-29T05:51:38.797" v="10398" actId="478"/>
          <ac:spMkLst>
            <pc:docMk/>
            <pc:sldMk cId="4216768529" sldId="323"/>
            <ac:spMk id="12" creationId="{F2F218B2-5978-9F22-C7AA-258B2AEBDCE3}"/>
          </ac:spMkLst>
        </pc:spChg>
        <pc:spChg chg="add del mod">
          <ac:chgData name="平松　崇文(Hiramatsu, Takafumi)" userId="22edbc16-85b0-4724-aaa0-af0139a26ca2" providerId="ADAL" clId="{AF173D03-5DD3-438D-91C9-B77E4EFC45EC}" dt="2023-08-22T00:20:59.662" v="3531" actId="478"/>
          <ac:spMkLst>
            <pc:docMk/>
            <pc:sldMk cId="4216768529" sldId="323"/>
            <ac:spMk id="13" creationId="{FD311C14-AD8B-1E6A-9A15-CB9334C42E41}"/>
          </ac:spMkLst>
        </pc:spChg>
        <pc:spChg chg="add mod">
          <ac:chgData name="平松　崇文(Hiramatsu, Takafumi)" userId="22edbc16-85b0-4724-aaa0-af0139a26ca2" providerId="ADAL" clId="{AF173D03-5DD3-438D-91C9-B77E4EFC45EC}" dt="2023-08-22T05:29:56.693" v="5462" actId="20577"/>
          <ac:spMkLst>
            <pc:docMk/>
            <pc:sldMk cId="4216768529" sldId="323"/>
            <ac:spMk id="14" creationId="{7FDC8791-2FF7-6CE1-B3BA-F2307BBEA26B}"/>
          </ac:spMkLst>
        </pc:spChg>
        <pc:spChg chg="add mod">
          <ac:chgData name="平松　崇文(Hiramatsu, Takafumi)" userId="22edbc16-85b0-4724-aaa0-af0139a26ca2" providerId="ADAL" clId="{AF173D03-5DD3-438D-91C9-B77E4EFC45EC}" dt="2023-08-22T05:29:44.417" v="5459" actId="165"/>
          <ac:spMkLst>
            <pc:docMk/>
            <pc:sldMk cId="4216768529" sldId="323"/>
            <ac:spMk id="15" creationId="{612C094F-0809-0031-DA82-241A0FDA36B7}"/>
          </ac:spMkLst>
        </pc:spChg>
        <pc:spChg chg="add mod">
          <ac:chgData name="平松　崇文(Hiramatsu, Takafumi)" userId="22edbc16-85b0-4724-aaa0-af0139a26ca2" providerId="ADAL" clId="{AF173D03-5DD3-438D-91C9-B77E4EFC45EC}" dt="2023-08-22T05:29:44.417" v="5459" actId="165"/>
          <ac:spMkLst>
            <pc:docMk/>
            <pc:sldMk cId="4216768529" sldId="323"/>
            <ac:spMk id="16" creationId="{4F87BD0A-146B-5A6F-D74C-BAFC557ED6B8}"/>
          </ac:spMkLst>
        </pc:spChg>
        <pc:spChg chg="add mod">
          <ac:chgData name="平松　崇文(Hiramatsu, Takafumi)" userId="22edbc16-85b0-4724-aaa0-af0139a26ca2" providerId="ADAL" clId="{AF173D03-5DD3-438D-91C9-B77E4EFC45EC}" dt="2023-08-22T05:29:59.964" v="5464" actId="20577"/>
          <ac:spMkLst>
            <pc:docMk/>
            <pc:sldMk cId="4216768529" sldId="323"/>
            <ac:spMk id="17" creationId="{911126F6-9A3C-A2E4-4EC8-BA3AFEA500C0}"/>
          </ac:spMkLst>
        </pc:spChg>
        <pc:spChg chg="add mod">
          <ac:chgData name="平松　崇文(Hiramatsu, Takafumi)" userId="22edbc16-85b0-4724-aaa0-af0139a26ca2" providerId="ADAL" clId="{AF173D03-5DD3-438D-91C9-B77E4EFC45EC}" dt="2023-08-22T05:30:04.443" v="5466" actId="20577"/>
          <ac:spMkLst>
            <pc:docMk/>
            <pc:sldMk cId="4216768529" sldId="323"/>
            <ac:spMk id="18" creationId="{B5127786-0870-6A0A-F884-96C5FA5D084E}"/>
          </ac:spMkLst>
        </pc:spChg>
        <pc:spChg chg="add del mod">
          <ac:chgData name="平松　崇文(Hiramatsu, Takafumi)" userId="22edbc16-85b0-4724-aaa0-af0139a26ca2" providerId="ADAL" clId="{AF173D03-5DD3-438D-91C9-B77E4EFC45EC}" dt="2023-08-22T00:17:22.276" v="3199" actId="478"/>
          <ac:spMkLst>
            <pc:docMk/>
            <pc:sldMk cId="4216768529" sldId="323"/>
            <ac:spMk id="19" creationId="{D17C59ED-2901-419F-4281-7B1D8A38E2DC}"/>
          </ac:spMkLst>
        </pc:spChg>
        <pc:spChg chg="add del mod">
          <ac:chgData name="平松　崇文(Hiramatsu, Takafumi)" userId="22edbc16-85b0-4724-aaa0-af0139a26ca2" providerId="ADAL" clId="{AF173D03-5DD3-438D-91C9-B77E4EFC45EC}" dt="2023-08-22T00:17:07.302" v="3197" actId="478"/>
          <ac:spMkLst>
            <pc:docMk/>
            <pc:sldMk cId="4216768529" sldId="323"/>
            <ac:spMk id="21" creationId="{8CC48260-1C89-674F-D575-0DE44310B672}"/>
          </ac:spMkLst>
        </pc:spChg>
        <pc:spChg chg="add mod">
          <ac:chgData name="平松　崇文(Hiramatsu, Takafumi)" userId="22edbc16-85b0-4724-aaa0-af0139a26ca2" providerId="ADAL" clId="{AF173D03-5DD3-438D-91C9-B77E4EFC45EC}" dt="2023-08-22T06:29:04.380" v="6061" actId="404"/>
          <ac:spMkLst>
            <pc:docMk/>
            <pc:sldMk cId="4216768529" sldId="323"/>
            <ac:spMk id="23" creationId="{837CE57F-68B3-066B-DF7F-F2674A876F8D}"/>
          </ac:spMkLst>
        </pc:spChg>
        <pc:spChg chg="add mod topLvl">
          <ac:chgData name="平松　崇文(Hiramatsu, Takafumi)" userId="22edbc16-85b0-4724-aaa0-af0139a26ca2" providerId="ADAL" clId="{AF173D03-5DD3-438D-91C9-B77E4EFC45EC}" dt="2023-08-29T05:51:31.832" v="10397" actId="1076"/>
          <ac:spMkLst>
            <pc:docMk/>
            <pc:sldMk cId="4216768529" sldId="323"/>
            <ac:spMk id="25" creationId="{0598D2CE-EE7C-3E3F-400C-D5E70B98F063}"/>
          </ac:spMkLst>
        </pc:spChg>
        <pc:spChg chg="add mod topLvl">
          <ac:chgData name="平松　崇文(Hiramatsu, Takafumi)" userId="22edbc16-85b0-4724-aaa0-af0139a26ca2" providerId="ADAL" clId="{AF173D03-5DD3-438D-91C9-B77E4EFC45EC}" dt="2023-08-29T05:51:31.832" v="10397" actId="1076"/>
          <ac:spMkLst>
            <pc:docMk/>
            <pc:sldMk cId="4216768529" sldId="323"/>
            <ac:spMk id="26" creationId="{338809B3-02C6-BF71-FD3E-0BFD85748EA4}"/>
          </ac:spMkLst>
        </pc:spChg>
        <pc:spChg chg="add mod topLvl">
          <ac:chgData name="平松　崇文(Hiramatsu, Takafumi)" userId="22edbc16-85b0-4724-aaa0-af0139a26ca2" providerId="ADAL" clId="{AF173D03-5DD3-438D-91C9-B77E4EFC45EC}" dt="2023-08-29T05:51:31.832" v="10397" actId="1076"/>
          <ac:spMkLst>
            <pc:docMk/>
            <pc:sldMk cId="4216768529" sldId="323"/>
            <ac:spMk id="28" creationId="{5A3BE917-2EE6-CDE8-8577-AB5A6A769A8F}"/>
          </ac:spMkLst>
        </pc:spChg>
        <pc:spChg chg="add mod topLvl">
          <ac:chgData name="平松　崇文(Hiramatsu, Takafumi)" userId="22edbc16-85b0-4724-aaa0-af0139a26ca2" providerId="ADAL" clId="{AF173D03-5DD3-438D-91C9-B77E4EFC45EC}" dt="2023-08-29T05:51:31.832" v="10397" actId="1076"/>
          <ac:spMkLst>
            <pc:docMk/>
            <pc:sldMk cId="4216768529" sldId="323"/>
            <ac:spMk id="29" creationId="{9CA1EDFF-A898-426C-BFC5-CDAF3DAB3C36}"/>
          </ac:spMkLst>
        </pc:spChg>
        <pc:spChg chg="add del mod">
          <ac:chgData name="平松　崇文(Hiramatsu, Takafumi)" userId="22edbc16-85b0-4724-aaa0-af0139a26ca2" providerId="ADAL" clId="{AF173D03-5DD3-438D-91C9-B77E4EFC45EC}" dt="2023-08-22T06:25:04.728" v="5577" actId="478"/>
          <ac:spMkLst>
            <pc:docMk/>
            <pc:sldMk cId="4216768529" sldId="323"/>
            <ac:spMk id="30" creationId="{CB4AC5AF-1E5B-6FCB-EE32-56286D3CF408}"/>
          </ac:spMkLst>
        </pc:spChg>
        <pc:spChg chg="add mod topLvl">
          <ac:chgData name="平松　崇文(Hiramatsu, Takafumi)" userId="22edbc16-85b0-4724-aaa0-af0139a26ca2" providerId="ADAL" clId="{AF173D03-5DD3-438D-91C9-B77E4EFC45EC}" dt="2023-08-29T05:51:31.832" v="10397" actId="1076"/>
          <ac:spMkLst>
            <pc:docMk/>
            <pc:sldMk cId="4216768529" sldId="323"/>
            <ac:spMk id="31" creationId="{24464F79-9976-2E09-DB3E-053B6A33CDC8}"/>
          </ac:spMkLst>
        </pc:spChg>
        <pc:spChg chg="add mod topLvl">
          <ac:chgData name="平松　崇文(Hiramatsu, Takafumi)" userId="22edbc16-85b0-4724-aaa0-af0139a26ca2" providerId="ADAL" clId="{AF173D03-5DD3-438D-91C9-B77E4EFC45EC}" dt="2023-08-29T05:51:31.832" v="10397" actId="1076"/>
          <ac:spMkLst>
            <pc:docMk/>
            <pc:sldMk cId="4216768529" sldId="323"/>
            <ac:spMk id="32" creationId="{431EB15E-F416-0A35-D167-A0A12944B934}"/>
          </ac:spMkLst>
        </pc:spChg>
        <pc:spChg chg="add mod topLvl">
          <ac:chgData name="平松　崇文(Hiramatsu, Takafumi)" userId="22edbc16-85b0-4724-aaa0-af0139a26ca2" providerId="ADAL" clId="{AF173D03-5DD3-438D-91C9-B77E4EFC45EC}" dt="2023-08-29T05:51:31.832" v="10397" actId="1076"/>
          <ac:spMkLst>
            <pc:docMk/>
            <pc:sldMk cId="4216768529" sldId="323"/>
            <ac:spMk id="34" creationId="{B89872FE-CA21-86E0-5F51-426F69B650D8}"/>
          </ac:spMkLst>
        </pc:spChg>
        <pc:spChg chg="add mod">
          <ac:chgData name="平松　崇文(Hiramatsu, Takafumi)" userId="22edbc16-85b0-4724-aaa0-af0139a26ca2" providerId="ADAL" clId="{AF173D03-5DD3-438D-91C9-B77E4EFC45EC}" dt="2023-08-29T05:51:31.832" v="10397" actId="1076"/>
          <ac:spMkLst>
            <pc:docMk/>
            <pc:sldMk cId="4216768529" sldId="323"/>
            <ac:spMk id="36" creationId="{FCA309A7-3A74-DF4F-B0D3-AEB340C4F69E}"/>
          </ac:spMkLst>
        </pc:spChg>
        <pc:spChg chg="add mod">
          <ac:chgData name="平松　崇文(Hiramatsu, Takafumi)" userId="22edbc16-85b0-4724-aaa0-af0139a26ca2" providerId="ADAL" clId="{AF173D03-5DD3-438D-91C9-B77E4EFC45EC}" dt="2023-08-29T05:51:31.832" v="10397" actId="1076"/>
          <ac:spMkLst>
            <pc:docMk/>
            <pc:sldMk cId="4216768529" sldId="323"/>
            <ac:spMk id="38" creationId="{A4338B10-2708-7464-EDAE-32DB6D70A0AE}"/>
          </ac:spMkLst>
        </pc:spChg>
        <pc:spChg chg="add del mod topLvl">
          <ac:chgData name="平松　崇文(Hiramatsu, Takafumi)" userId="22edbc16-85b0-4724-aaa0-af0139a26ca2" providerId="ADAL" clId="{AF173D03-5DD3-438D-91C9-B77E4EFC45EC}" dt="2023-08-29T05:33:06.565" v="10323" actId="478"/>
          <ac:spMkLst>
            <pc:docMk/>
            <pc:sldMk cId="4216768529" sldId="323"/>
            <ac:spMk id="41" creationId="{92FE37DC-9AFD-2CEC-8458-B33E309DAC0B}"/>
          </ac:spMkLst>
        </pc:spChg>
        <pc:spChg chg="add mod topLvl">
          <ac:chgData name="平松　崇文(Hiramatsu, Takafumi)" userId="22edbc16-85b0-4724-aaa0-af0139a26ca2" providerId="ADAL" clId="{AF173D03-5DD3-438D-91C9-B77E4EFC45EC}" dt="2023-08-29T05:51:31.832" v="10397" actId="1076"/>
          <ac:spMkLst>
            <pc:docMk/>
            <pc:sldMk cId="4216768529" sldId="323"/>
            <ac:spMk id="44" creationId="{852777E3-4A63-BB6C-2DB2-732CF3D0DC5B}"/>
          </ac:spMkLst>
        </pc:spChg>
        <pc:spChg chg="add mod topLvl">
          <ac:chgData name="平松　崇文(Hiramatsu, Takafumi)" userId="22edbc16-85b0-4724-aaa0-af0139a26ca2" providerId="ADAL" clId="{AF173D03-5DD3-438D-91C9-B77E4EFC45EC}" dt="2023-08-29T05:51:31.832" v="10397" actId="1076"/>
          <ac:spMkLst>
            <pc:docMk/>
            <pc:sldMk cId="4216768529" sldId="323"/>
            <ac:spMk id="45" creationId="{8C46D64E-E200-2635-2476-77E0BECB3595}"/>
          </ac:spMkLst>
        </pc:spChg>
        <pc:spChg chg="add del mod">
          <ac:chgData name="平松　崇文(Hiramatsu, Takafumi)" userId="22edbc16-85b0-4724-aaa0-af0139a26ca2" providerId="ADAL" clId="{AF173D03-5DD3-438D-91C9-B77E4EFC45EC}" dt="2023-08-22T02:22:46.936" v="4101" actId="478"/>
          <ac:spMkLst>
            <pc:docMk/>
            <pc:sldMk cId="4216768529" sldId="323"/>
            <ac:spMk id="58" creationId="{B8FC7426-74D9-6904-DA47-932EAE567BCD}"/>
          </ac:spMkLst>
        </pc:spChg>
        <pc:spChg chg="add mod">
          <ac:chgData name="平松　崇文(Hiramatsu, Takafumi)" userId="22edbc16-85b0-4724-aaa0-af0139a26ca2" providerId="ADAL" clId="{AF173D03-5DD3-438D-91C9-B77E4EFC45EC}" dt="2023-08-22T02:23:02.020" v="4129" actId="1035"/>
          <ac:spMkLst>
            <pc:docMk/>
            <pc:sldMk cId="4216768529" sldId="323"/>
            <ac:spMk id="59" creationId="{1B8A3D83-93D4-7989-ED6E-3A620116A1C4}"/>
          </ac:spMkLst>
        </pc:spChg>
        <pc:spChg chg="add mod">
          <ac:chgData name="平松　崇文(Hiramatsu, Takafumi)" userId="22edbc16-85b0-4724-aaa0-af0139a26ca2" providerId="ADAL" clId="{AF173D03-5DD3-438D-91C9-B77E4EFC45EC}" dt="2023-08-22T06:25:01.078" v="5576" actId="1035"/>
          <ac:spMkLst>
            <pc:docMk/>
            <pc:sldMk cId="4216768529" sldId="323"/>
            <ac:spMk id="60" creationId="{B6E63EC0-B498-7C39-5EC9-17CB3C62AEEC}"/>
          </ac:spMkLst>
        </pc:spChg>
        <pc:spChg chg="add mod">
          <ac:chgData name="平松　崇文(Hiramatsu, Takafumi)" userId="22edbc16-85b0-4724-aaa0-af0139a26ca2" providerId="ADAL" clId="{AF173D03-5DD3-438D-91C9-B77E4EFC45EC}" dt="2023-08-22T06:24:49.340" v="5554" actId="1035"/>
          <ac:spMkLst>
            <pc:docMk/>
            <pc:sldMk cId="4216768529" sldId="323"/>
            <ac:spMk id="62" creationId="{453333FF-11F8-04A1-73A3-B4F77EF83238}"/>
          </ac:spMkLst>
        </pc:spChg>
        <pc:spChg chg="add mod">
          <ac:chgData name="平松　崇文(Hiramatsu, Takafumi)" userId="22edbc16-85b0-4724-aaa0-af0139a26ca2" providerId="ADAL" clId="{AF173D03-5DD3-438D-91C9-B77E4EFC45EC}" dt="2023-08-29T05:31:59.070" v="10317" actId="207"/>
          <ac:spMkLst>
            <pc:docMk/>
            <pc:sldMk cId="4216768529" sldId="323"/>
            <ac:spMk id="63" creationId="{2EC77AAF-E00E-5985-2701-6DAD7729D644}"/>
          </ac:spMkLst>
        </pc:spChg>
        <pc:spChg chg="add mod">
          <ac:chgData name="平松　崇文(Hiramatsu, Takafumi)" userId="22edbc16-85b0-4724-aaa0-af0139a26ca2" providerId="ADAL" clId="{AF173D03-5DD3-438D-91C9-B77E4EFC45EC}" dt="2023-08-29T05:51:31.832" v="10397" actId="1076"/>
          <ac:spMkLst>
            <pc:docMk/>
            <pc:sldMk cId="4216768529" sldId="323"/>
            <ac:spMk id="64" creationId="{0961E5A1-780E-1FDA-6711-9947CB2A1A7D}"/>
          </ac:spMkLst>
        </pc:spChg>
        <pc:spChg chg="add del mod">
          <ac:chgData name="平松　崇文(Hiramatsu, Takafumi)" userId="22edbc16-85b0-4724-aaa0-af0139a26ca2" providerId="ADAL" clId="{AF173D03-5DD3-438D-91C9-B77E4EFC45EC}" dt="2023-08-29T05:33:03.006" v="10322" actId="478"/>
          <ac:spMkLst>
            <pc:docMk/>
            <pc:sldMk cId="4216768529" sldId="323"/>
            <ac:spMk id="65" creationId="{8D10F66A-554F-A4EB-7F42-A99D4A276989}"/>
          </ac:spMkLst>
        </pc:spChg>
        <pc:spChg chg="add mod">
          <ac:chgData name="平松　崇文(Hiramatsu, Takafumi)" userId="22edbc16-85b0-4724-aaa0-af0139a26ca2" providerId="ADAL" clId="{AF173D03-5DD3-438D-91C9-B77E4EFC45EC}" dt="2023-08-29T05:51:31.832" v="10397" actId="1076"/>
          <ac:spMkLst>
            <pc:docMk/>
            <pc:sldMk cId="4216768529" sldId="323"/>
            <ac:spMk id="66" creationId="{FD081D5C-BB0B-E666-6150-D81A3B9E292B}"/>
          </ac:spMkLst>
        </pc:spChg>
        <pc:spChg chg="add mod">
          <ac:chgData name="平松　崇文(Hiramatsu, Takafumi)" userId="22edbc16-85b0-4724-aaa0-af0139a26ca2" providerId="ADAL" clId="{AF173D03-5DD3-438D-91C9-B77E4EFC45EC}" dt="2023-08-22T06:33:41.231" v="6348" actId="164"/>
          <ac:spMkLst>
            <pc:docMk/>
            <pc:sldMk cId="4216768529" sldId="323"/>
            <ac:spMk id="78" creationId="{0CB1938E-FA63-AE0F-CFFA-E72D5E952D9F}"/>
          </ac:spMkLst>
        </pc:spChg>
        <pc:spChg chg="add mod">
          <ac:chgData name="平松　崇文(Hiramatsu, Takafumi)" userId="22edbc16-85b0-4724-aaa0-af0139a26ca2" providerId="ADAL" clId="{AF173D03-5DD3-438D-91C9-B77E4EFC45EC}" dt="2023-08-22T06:33:41.231" v="6348" actId="164"/>
          <ac:spMkLst>
            <pc:docMk/>
            <pc:sldMk cId="4216768529" sldId="323"/>
            <ac:spMk id="86" creationId="{6938503D-A1CC-6CA6-FF38-E424895E9657}"/>
          </ac:spMkLst>
        </pc:spChg>
        <pc:spChg chg="add mod">
          <ac:chgData name="平松　崇文(Hiramatsu, Takafumi)" userId="22edbc16-85b0-4724-aaa0-af0139a26ca2" providerId="ADAL" clId="{AF173D03-5DD3-438D-91C9-B77E4EFC45EC}" dt="2023-08-22T06:33:41.231" v="6348" actId="164"/>
          <ac:spMkLst>
            <pc:docMk/>
            <pc:sldMk cId="4216768529" sldId="323"/>
            <ac:spMk id="87" creationId="{7612724F-4775-026E-FE7E-D9D4D6804851}"/>
          </ac:spMkLst>
        </pc:spChg>
        <pc:spChg chg="add mod">
          <ac:chgData name="平松　崇文(Hiramatsu, Takafumi)" userId="22edbc16-85b0-4724-aaa0-af0139a26ca2" providerId="ADAL" clId="{AF173D03-5DD3-438D-91C9-B77E4EFC45EC}" dt="2023-08-22T06:33:41.231" v="6348" actId="164"/>
          <ac:spMkLst>
            <pc:docMk/>
            <pc:sldMk cId="4216768529" sldId="323"/>
            <ac:spMk id="88" creationId="{40DBBBC5-6B97-ACCC-E08B-E54E688054FA}"/>
          </ac:spMkLst>
        </pc:spChg>
        <pc:spChg chg="add del mod">
          <ac:chgData name="平松　崇文(Hiramatsu, Takafumi)" userId="22edbc16-85b0-4724-aaa0-af0139a26ca2" providerId="ADAL" clId="{AF173D03-5DD3-438D-91C9-B77E4EFC45EC}" dt="2023-08-29T02:18:52.242" v="8474" actId="21"/>
          <ac:spMkLst>
            <pc:docMk/>
            <pc:sldMk cId="4216768529" sldId="323"/>
            <ac:spMk id="90" creationId="{98FC6CC9-E93A-F2EF-30A0-D2C20F1FF24D}"/>
          </ac:spMkLst>
        </pc:spChg>
        <pc:spChg chg="add del mod">
          <ac:chgData name="平松　崇文(Hiramatsu, Takafumi)" userId="22edbc16-85b0-4724-aaa0-af0139a26ca2" providerId="ADAL" clId="{AF173D03-5DD3-438D-91C9-B77E4EFC45EC}" dt="2023-08-29T02:18:52.242" v="8474" actId="21"/>
          <ac:spMkLst>
            <pc:docMk/>
            <pc:sldMk cId="4216768529" sldId="323"/>
            <ac:spMk id="91" creationId="{826819F0-D0C6-FFA3-4288-ECB471D5E9BE}"/>
          </ac:spMkLst>
        </pc:spChg>
        <pc:spChg chg="add mod">
          <ac:chgData name="平松　崇文(Hiramatsu, Takafumi)" userId="22edbc16-85b0-4724-aaa0-af0139a26ca2" providerId="ADAL" clId="{AF173D03-5DD3-438D-91C9-B77E4EFC45EC}" dt="2023-08-22T06:35:30.753" v="6527" actId="1036"/>
          <ac:spMkLst>
            <pc:docMk/>
            <pc:sldMk cId="4216768529" sldId="323"/>
            <ac:spMk id="93" creationId="{FB9C72B8-68A0-6E74-D1ED-4C9E829DA2D2}"/>
          </ac:spMkLst>
        </pc:spChg>
        <pc:grpChg chg="add mod ord topLvl">
          <ac:chgData name="平松　崇文(Hiramatsu, Takafumi)" userId="22edbc16-85b0-4724-aaa0-af0139a26ca2" providerId="ADAL" clId="{AF173D03-5DD3-438D-91C9-B77E4EFC45EC}" dt="2023-08-29T05:51:31.832" v="10397" actId="1076"/>
          <ac:grpSpMkLst>
            <pc:docMk/>
            <pc:sldMk cId="4216768529" sldId="323"/>
            <ac:grpSpMk id="33" creationId="{25AE6562-7F09-AE7F-2B5D-BBC05F9DA17B}"/>
          </ac:grpSpMkLst>
        </pc:grpChg>
        <pc:grpChg chg="add mod topLvl">
          <ac:chgData name="平松　崇文(Hiramatsu, Takafumi)" userId="22edbc16-85b0-4724-aaa0-af0139a26ca2" providerId="ADAL" clId="{AF173D03-5DD3-438D-91C9-B77E4EFC45EC}" dt="2023-08-29T05:51:31.832" v="10397" actId="1076"/>
          <ac:grpSpMkLst>
            <pc:docMk/>
            <pc:sldMk cId="4216768529" sldId="323"/>
            <ac:grpSpMk id="53" creationId="{DB730828-053D-220E-6377-F45D20A67C38}"/>
          </ac:grpSpMkLst>
        </pc:grpChg>
        <pc:grpChg chg="add mod topLvl">
          <ac:chgData name="平松　崇文(Hiramatsu, Takafumi)" userId="22edbc16-85b0-4724-aaa0-af0139a26ca2" providerId="ADAL" clId="{AF173D03-5DD3-438D-91C9-B77E4EFC45EC}" dt="2023-08-29T05:51:31.832" v="10397" actId="1076"/>
          <ac:grpSpMkLst>
            <pc:docMk/>
            <pc:sldMk cId="4216768529" sldId="323"/>
            <ac:grpSpMk id="54" creationId="{A0C1C892-CB46-9754-5655-1ACDBD75A90D}"/>
          </ac:grpSpMkLst>
        </pc:grpChg>
        <pc:grpChg chg="add del mod ord topLvl">
          <ac:chgData name="平松　崇文(Hiramatsu, Takafumi)" userId="22edbc16-85b0-4724-aaa0-af0139a26ca2" providerId="ADAL" clId="{AF173D03-5DD3-438D-91C9-B77E4EFC45EC}" dt="2023-08-29T05:33:45.835" v="10325" actId="478"/>
          <ac:grpSpMkLst>
            <pc:docMk/>
            <pc:sldMk cId="4216768529" sldId="323"/>
            <ac:grpSpMk id="57" creationId="{72E7ECE4-A4BF-7920-F419-DCF0F7B64B96}"/>
          </ac:grpSpMkLst>
        </pc:grpChg>
        <pc:grpChg chg="add del mod ord">
          <ac:chgData name="平松　崇文(Hiramatsu, Takafumi)" userId="22edbc16-85b0-4724-aaa0-af0139a26ca2" providerId="ADAL" clId="{AF173D03-5DD3-438D-91C9-B77E4EFC45EC}" dt="2023-08-22T05:29:44.417" v="5459" actId="165"/>
          <ac:grpSpMkLst>
            <pc:docMk/>
            <pc:sldMk cId="4216768529" sldId="323"/>
            <ac:grpSpMk id="61" creationId="{3232A93A-3418-4463-415B-AE3132220D19}"/>
          </ac:grpSpMkLst>
        </pc:grpChg>
        <pc:grpChg chg="add del mod">
          <ac:chgData name="平松　崇文(Hiramatsu, Takafumi)" userId="22edbc16-85b0-4724-aaa0-af0139a26ca2" providerId="ADAL" clId="{AF173D03-5DD3-438D-91C9-B77E4EFC45EC}" dt="2023-08-29T02:18:52.242" v="8474" actId="21"/>
          <ac:grpSpMkLst>
            <pc:docMk/>
            <pc:sldMk cId="4216768529" sldId="323"/>
            <ac:grpSpMk id="92" creationId="{C7A7E090-BD0B-4821-F47D-131336217CC2}"/>
          </ac:grpSpMkLst>
        </pc:grpChg>
        <pc:graphicFrameChg chg="add mod topLvl">
          <ac:chgData name="平松　崇文(Hiramatsu, Takafumi)" userId="22edbc16-85b0-4724-aaa0-af0139a26ca2" providerId="ADAL" clId="{AF173D03-5DD3-438D-91C9-B77E4EFC45EC}" dt="2023-08-29T05:51:31.832" v="10397" actId="1076"/>
          <ac:graphicFrameMkLst>
            <pc:docMk/>
            <pc:sldMk cId="4216768529" sldId="323"/>
            <ac:graphicFrameMk id="5" creationId="{03EBB969-AD20-7CF7-A937-75419FAEBF0F}"/>
          </ac:graphicFrameMkLst>
        </pc:graphicFrameChg>
        <pc:picChg chg="add del mod">
          <ac:chgData name="平松　崇文(Hiramatsu, Takafumi)" userId="22edbc16-85b0-4724-aaa0-af0139a26ca2" providerId="ADAL" clId="{AF173D03-5DD3-438D-91C9-B77E4EFC45EC}" dt="2023-08-22T05:45:48.182" v="5498" actId="478"/>
          <ac:picMkLst>
            <pc:docMk/>
            <pc:sldMk cId="4216768529" sldId="323"/>
            <ac:picMk id="72" creationId="{4E5F29FF-AABE-3446-B774-3C3AA25028D8}"/>
          </ac:picMkLst>
        </pc:picChg>
        <pc:picChg chg="add mod">
          <ac:chgData name="平松　崇文(Hiramatsu, Takafumi)" userId="22edbc16-85b0-4724-aaa0-af0139a26ca2" providerId="ADAL" clId="{AF173D03-5DD3-438D-91C9-B77E4EFC45EC}" dt="2023-08-22T06:33:41.231" v="6348" actId="164"/>
          <ac:picMkLst>
            <pc:docMk/>
            <pc:sldMk cId="4216768529" sldId="323"/>
            <ac:picMk id="74" creationId="{8565D443-1CB9-F855-12FA-6649143DDE85}"/>
          </ac:picMkLst>
        </pc:picChg>
        <pc:cxnChg chg="add mod topLvl">
          <ac:chgData name="平松　崇文(Hiramatsu, Takafumi)" userId="22edbc16-85b0-4724-aaa0-af0139a26ca2" providerId="ADAL" clId="{AF173D03-5DD3-438D-91C9-B77E4EFC45EC}" dt="2023-08-29T05:51:31.832" v="10397" actId="1076"/>
          <ac:cxnSpMkLst>
            <pc:docMk/>
            <pc:sldMk cId="4216768529" sldId="323"/>
            <ac:cxnSpMk id="4" creationId="{41334148-A71E-F76F-0E59-57C82DD0A6B6}"/>
          </ac:cxnSpMkLst>
        </pc:cxnChg>
        <pc:cxnChg chg="add del mod">
          <ac:chgData name="平松　崇文(Hiramatsu, Takafumi)" userId="22edbc16-85b0-4724-aaa0-af0139a26ca2" providerId="ADAL" clId="{AF173D03-5DD3-438D-91C9-B77E4EFC45EC}" dt="2023-08-22T00:18:51.443" v="3517" actId="478"/>
          <ac:cxnSpMkLst>
            <pc:docMk/>
            <pc:sldMk cId="4216768529" sldId="323"/>
            <ac:cxnSpMk id="9" creationId="{C00F6AD6-8561-3560-DE32-FA155A9A8746}"/>
          </ac:cxnSpMkLst>
        </pc:cxnChg>
        <pc:cxnChg chg="add del mod">
          <ac:chgData name="平松　崇文(Hiramatsu, Takafumi)" userId="22edbc16-85b0-4724-aaa0-af0139a26ca2" providerId="ADAL" clId="{AF173D03-5DD3-438D-91C9-B77E4EFC45EC}" dt="2023-08-22T00:21:09.150" v="3533" actId="478"/>
          <ac:cxnSpMkLst>
            <pc:docMk/>
            <pc:sldMk cId="4216768529" sldId="323"/>
            <ac:cxnSpMk id="10" creationId="{0C051E67-02D0-72B6-CE53-AFAA99106D8E}"/>
          </ac:cxnSpMkLst>
        </pc:cxnChg>
        <pc:cxnChg chg="add del mod">
          <ac:chgData name="平松　崇文(Hiramatsu, Takafumi)" userId="22edbc16-85b0-4724-aaa0-af0139a26ca2" providerId="ADAL" clId="{AF173D03-5DD3-438D-91C9-B77E4EFC45EC}" dt="2023-08-22T00:17:25.585" v="3200" actId="478"/>
          <ac:cxnSpMkLst>
            <pc:docMk/>
            <pc:sldMk cId="4216768529" sldId="323"/>
            <ac:cxnSpMk id="11" creationId="{453CFD03-5CF9-A527-47C9-B9B83C517E03}"/>
          </ac:cxnSpMkLst>
        </pc:cxnChg>
        <pc:cxnChg chg="add del mod">
          <ac:chgData name="平松　崇文(Hiramatsu, Takafumi)" userId="22edbc16-85b0-4724-aaa0-af0139a26ca2" providerId="ADAL" clId="{AF173D03-5DD3-438D-91C9-B77E4EFC45EC}" dt="2023-08-22T00:21:03.292" v="3532" actId="478"/>
          <ac:cxnSpMkLst>
            <pc:docMk/>
            <pc:sldMk cId="4216768529" sldId="323"/>
            <ac:cxnSpMk id="12" creationId="{2E496E0B-E772-9318-4BAB-C618653536BE}"/>
          </ac:cxnSpMkLst>
        </pc:cxnChg>
        <pc:cxnChg chg="add mod">
          <ac:chgData name="平松　崇文(Hiramatsu, Takafumi)" userId="22edbc16-85b0-4724-aaa0-af0139a26ca2" providerId="ADAL" clId="{AF173D03-5DD3-438D-91C9-B77E4EFC45EC}" dt="2023-08-29T05:51:31.832" v="10397" actId="1076"/>
          <ac:cxnSpMkLst>
            <pc:docMk/>
            <pc:sldMk cId="4216768529" sldId="323"/>
            <ac:cxnSpMk id="13" creationId="{FE5D8AA1-C855-D9A0-EEA6-A57E87771ED3}"/>
          </ac:cxnSpMkLst>
        </pc:cxnChg>
        <pc:cxnChg chg="add del mod">
          <ac:chgData name="平松　崇文(Hiramatsu, Takafumi)" userId="22edbc16-85b0-4724-aaa0-af0139a26ca2" providerId="ADAL" clId="{AF173D03-5DD3-438D-91C9-B77E4EFC45EC}" dt="2023-08-29T02:18:52.242" v="8474" actId="21"/>
          <ac:cxnSpMkLst>
            <pc:docMk/>
            <pc:sldMk cId="4216768529" sldId="323"/>
            <ac:cxnSpMk id="20" creationId="{519017A9-61D6-A4A9-31D7-CD4612CB8D54}"/>
          </ac:cxnSpMkLst>
        </pc:cxnChg>
        <pc:cxnChg chg="add del mod">
          <ac:chgData name="平松　崇文(Hiramatsu, Takafumi)" userId="22edbc16-85b0-4724-aaa0-af0139a26ca2" providerId="ADAL" clId="{AF173D03-5DD3-438D-91C9-B77E4EFC45EC}" dt="2023-08-22T00:17:12.408" v="3198" actId="478"/>
          <ac:cxnSpMkLst>
            <pc:docMk/>
            <pc:sldMk cId="4216768529" sldId="323"/>
            <ac:cxnSpMk id="20" creationId="{93AF5120-99F0-B480-777F-B21C39B3B3C1}"/>
          </ac:cxnSpMkLst>
        </pc:cxnChg>
        <pc:cxnChg chg="add mod">
          <ac:chgData name="平松　崇文(Hiramatsu, Takafumi)" userId="22edbc16-85b0-4724-aaa0-af0139a26ca2" providerId="ADAL" clId="{AF173D03-5DD3-438D-91C9-B77E4EFC45EC}" dt="2023-08-29T05:51:31.832" v="10397" actId="1076"/>
          <ac:cxnSpMkLst>
            <pc:docMk/>
            <pc:sldMk cId="4216768529" sldId="323"/>
            <ac:cxnSpMk id="21" creationId="{BAAF30D4-E003-CB64-92D0-32C9FCA27C44}"/>
          </ac:cxnSpMkLst>
        </pc:cxnChg>
        <pc:cxnChg chg="add mod">
          <ac:chgData name="平松　崇文(Hiramatsu, Takafumi)" userId="22edbc16-85b0-4724-aaa0-af0139a26ca2" providerId="ADAL" clId="{AF173D03-5DD3-438D-91C9-B77E4EFC45EC}" dt="2023-08-22T06:29:33.979" v="6067" actId="14100"/>
          <ac:cxnSpMkLst>
            <pc:docMk/>
            <pc:sldMk cId="4216768529" sldId="323"/>
            <ac:cxnSpMk id="22" creationId="{BAA5F93C-39FC-CC52-D561-EA6A648725ED}"/>
          </ac:cxnSpMkLst>
        </pc:cxnChg>
        <pc:cxnChg chg="add mod topLvl">
          <ac:chgData name="平松　崇文(Hiramatsu, Takafumi)" userId="22edbc16-85b0-4724-aaa0-af0139a26ca2" providerId="ADAL" clId="{AF173D03-5DD3-438D-91C9-B77E4EFC45EC}" dt="2023-08-29T05:51:31.832" v="10397" actId="1076"/>
          <ac:cxnSpMkLst>
            <pc:docMk/>
            <pc:sldMk cId="4216768529" sldId="323"/>
            <ac:cxnSpMk id="24" creationId="{B2A35D2C-29F2-6C78-6781-19C1284B7558}"/>
          </ac:cxnSpMkLst>
        </pc:cxnChg>
        <pc:cxnChg chg="add mod topLvl">
          <ac:chgData name="平松　崇文(Hiramatsu, Takafumi)" userId="22edbc16-85b0-4724-aaa0-af0139a26ca2" providerId="ADAL" clId="{AF173D03-5DD3-438D-91C9-B77E4EFC45EC}" dt="2023-08-29T05:51:31.832" v="10397" actId="1076"/>
          <ac:cxnSpMkLst>
            <pc:docMk/>
            <pc:sldMk cId="4216768529" sldId="323"/>
            <ac:cxnSpMk id="27" creationId="{8BB90C3B-2543-3406-28FA-A40CD40EC994}"/>
          </ac:cxnSpMkLst>
        </pc:cxnChg>
        <pc:cxnChg chg="add mod topLvl">
          <ac:chgData name="平松　崇文(Hiramatsu, Takafumi)" userId="22edbc16-85b0-4724-aaa0-af0139a26ca2" providerId="ADAL" clId="{AF173D03-5DD3-438D-91C9-B77E4EFC45EC}" dt="2023-08-29T05:51:31.832" v="10397" actId="1076"/>
          <ac:cxnSpMkLst>
            <pc:docMk/>
            <pc:sldMk cId="4216768529" sldId="323"/>
            <ac:cxnSpMk id="35" creationId="{CCFFB1BD-F5B1-D029-7819-85DE601151AE}"/>
          </ac:cxnSpMkLst>
        </pc:cxnChg>
        <pc:cxnChg chg="add del mod topLvl">
          <ac:chgData name="平松　崇文(Hiramatsu, Takafumi)" userId="22edbc16-85b0-4724-aaa0-af0139a26ca2" providerId="ADAL" clId="{AF173D03-5DD3-438D-91C9-B77E4EFC45EC}" dt="2023-08-29T05:33:09.204" v="10324" actId="478"/>
          <ac:cxnSpMkLst>
            <pc:docMk/>
            <pc:sldMk cId="4216768529" sldId="323"/>
            <ac:cxnSpMk id="39" creationId="{50C460E2-ACBA-A94C-372E-6C5BBA2185B2}"/>
          </ac:cxnSpMkLst>
        </pc:cxnChg>
        <pc:cxnChg chg="add mod">
          <ac:chgData name="平松　崇文(Hiramatsu, Takafumi)" userId="22edbc16-85b0-4724-aaa0-af0139a26ca2" providerId="ADAL" clId="{AF173D03-5DD3-438D-91C9-B77E4EFC45EC}" dt="2023-08-29T05:32:15.949" v="10320" actId="692"/>
          <ac:cxnSpMkLst>
            <pc:docMk/>
            <pc:sldMk cId="4216768529" sldId="323"/>
            <ac:cxnSpMk id="47" creationId="{7EB57D49-C2D0-6752-001E-59F43A0480B9}"/>
          </ac:cxnSpMkLst>
        </pc:cxnChg>
        <pc:cxnChg chg="add mod">
          <ac:chgData name="平松　崇文(Hiramatsu, Takafumi)" userId="22edbc16-85b0-4724-aaa0-af0139a26ca2" providerId="ADAL" clId="{AF173D03-5DD3-438D-91C9-B77E4EFC45EC}" dt="2023-08-29T05:32:15.949" v="10320" actId="692"/>
          <ac:cxnSpMkLst>
            <pc:docMk/>
            <pc:sldMk cId="4216768529" sldId="323"/>
            <ac:cxnSpMk id="51" creationId="{B695696B-CBE0-EA25-F0D7-A44EC9907903}"/>
          </ac:cxnSpMkLst>
        </pc:cxnChg>
        <pc:cxnChg chg="mod">
          <ac:chgData name="平松　崇文(Hiramatsu, Takafumi)" userId="22edbc16-85b0-4724-aaa0-af0139a26ca2" providerId="ADAL" clId="{AF173D03-5DD3-438D-91C9-B77E4EFC45EC}" dt="2023-08-22T05:29:44.417" v="5459" actId="165"/>
          <ac:cxnSpMkLst>
            <pc:docMk/>
            <pc:sldMk cId="4216768529" sldId="323"/>
            <ac:cxnSpMk id="55" creationId="{DC30A353-11F0-82AF-4D58-938FFECBF10E}"/>
          </ac:cxnSpMkLst>
        </pc:cxnChg>
        <pc:cxnChg chg="mod">
          <ac:chgData name="平松　崇文(Hiramatsu, Takafumi)" userId="22edbc16-85b0-4724-aaa0-af0139a26ca2" providerId="ADAL" clId="{AF173D03-5DD3-438D-91C9-B77E4EFC45EC}" dt="2023-08-22T05:29:44.417" v="5459" actId="165"/>
          <ac:cxnSpMkLst>
            <pc:docMk/>
            <pc:sldMk cId="4216768529" sldId="323"/>
            <ac:cxnSpMk id="56" creationId="{A8A7294B-3A90-4707-37AF-8BA63EECDD54}"/>
          </ac:cxnSpMkLst>
        </pc:cxnChg>
        <pc:cxnChg chg="add mod">
          <ac:chgData name="平松　崇文(Hiramatsu, Takafumi)" userId="22edbc16-85b0-4724-aaa0-af0139a26ca2" providerId="ADAL" clId="{AF173D03-5DD3-438D-91C9-B77E4EFC45EC}" dt="2023-08-29T05:51:31.832" v="10397" actId="1076"/>
          <ac:cxnSpMkLst>
            <pc:docMk/>
            <pc:sldMk cId="4216768529" sldId="323"/>
            <ac:cxnSpMk id="68" creationId="{255D8834-6964-F51F-A5F7-B1C2DC636674}"/>
          </ac:cxnSpMkLst>
        </pc:cxnChg>
        <pc:cxnChg chg="add mod">
          <ac:chgData name="平松　崇文(Hiramatsu, Takafumi)" userId="22edbc16-85b0-4724-aaa0-af0139a26ca2" providerId="ADAL" clId="{AF173D03-5DD3-438D-91C9-B77E4EFC45EC}" dt="2023-08-29T05:51:31.832" v="10397" actId="1076"/>
          <ac:cxnSpMkLst>
            <pc:docMk/>
            <pc:sldMk cId="4216768529" sldId="323"/>
            <ac:cxnSpMk id="70" creationId="{7410E487-20FB-8F7B-9DD2-3E7A5195E2AB}"/>
          </ac:cxnSpMkLst>
        </pc:cxnChg>
        <pc:cxnChg chg="add mod">
          <ac:chgData name="平松　崇文(Hiramatsu, Takafumi)" userId="22edbc16-85b0-4724-aaa0-af0139a26ca2" providerId="ADAL" clId="{AF173D03-5DD3-438D-91C9-B77E4EFC45EC}" dt="2023-08-22T06:33:41.231" v="6348" actId="164"/>
          <ac:cxnSpMkLst>
            <pc:docMk/>
            <pc:sldMk cId="4216768529" sldId="323"/>
            <ac:cxnSpMk id="76" creationId="{97842B53-436F-E648-FB15-BDBFDF582A6D}"/>
          </ac:cxnSpMkLst>
        </pc:cxnChg>
        <pc:cxnChg chg="add mod">
          <ac:chgData name="平松　崇文(Hiramatsu, Takafumi)" userId="22edbc16-85b0-4724-aaa0-af0139a26ca2" providerId="ADAL" clId="{AF173D03-5DD3-438D-91C9-B77E4EFC45EC}" dt="2023-08-22T06:33:41.231" v="6348" actId="164"/>
          <ac:cxnSpMkLst>
            <pc:docMk/>
            <pc:sldMk cId="4216768529" sldId="323"/>
            <ac:cxnSpMk id="80" creationId="{65C48564-FCA4-802A-11E2-50AF9E5A9AE5}"/>
          </ac:cxnSpMkLst>
        </pc:cxnChg>
        <pc:cxnChg chg="add mod">
          <ac:chgData name="平松　崇文(Hiramatsu, Takafumi)" userId="22edbc16-85b0-4724-aaa0-af0139a26ca2" providerId="ADAL" clId="{AF173D03-5DD3-438D-91C9-B77E4EFC45EC}" dt="2023-08-22T06:33:41.231" v="6348" actId="164"/>
          <ac:cxnSpMkLst>
            <pc:docMk/>
            <pc:sldMk cId="4216768529" sldId="323"/>
            <ac:cxnSpMk id="84" creationId="{96D34824-9954-58E7-BFB4-E728038EC8AA}"/>
          </ac:cxnSpMkLst>
        </pc:cxnChg>
        <pc:cxnChg chg="add mod">
          <ac:chgData name="平松　崇文(Hiramatsu, Takafumi)" userId="22edbc16-85b0-4724-aaa0-af0139a26ca2" providerId="ADAL" clId="{AF173D03-5DD3-438D-91C9-B77E4EFC45EC}" dt="2023-08-22T06:33:41.231" v="6348" actId="164"/>
          <ac:cxnSpMkLst>
            <pc:docMk/>
            <pc:sldMk cId="4216768529" sldId="323"/>
            <ac:cxnSpMk id="85" creationId="{81706007-4C26-53B4-0315-909A37F23458}"/>
          </ac:cxnSpMkLst>
        </pc:cxnChg>
      </pc:sldChg>
      <pc:sldChg chg="addSp modSp new del mod">
        <pc:chgData name="平松　崇文(Hiramatsu, Takafumi)" userId="22edbc16-85b0-4724-aaa0-af0139a26ca2" providerId="ADAL" clId="{AF173D03-5DD3-438D-91C9-B77E4EFC45EC}" dt="2023-08-29T06:26:06.460" v="10673" actId="47"/>
        <pc:sldMkLst>
          <pc:docMk/>
          <pc:sldMk cId="3201990345" sldId="324"/>
        </pc:sldMkLst>
        <pc:spChg chg="mod">
          <ac:chgData name="平松　崇文(Hiramatsu, Takafumi)" userId="22edbc16-85b0-4724-aaa0-af0139a26ca2" providerId="ADAL" clId="{AF173D03-5DD3-438D-91C9-B77E4EFC45EC}" dt="2023-08-29T02:15:46.860" v="8316"/>
          <ac:spMkLst>
            <pc:docMk/>
            <pc:sldMk cId="3201990345" sldId="324"/>
            <ac:spMk id="5" creationId="{F88559F7-C668-22E6-A1CD-A3B7972685AE}"/>
          </ac:spMkLst>
        </pc:spChg>
        <pc:spChg chg="mod">
          <ac:chgData name="平松　崇文(Hiramatsu, Takafumi)" userId="22edbc16-85b0-4724-aaa0-af0139a26ca2" providerId="ADAL" clId="{AF173D03-5DD3-438D-91C9-B77E4EFC45EC}" dt="2023-08-29T02:15:46.860" v="8316"/>
          <ac:spMkLst>
            <pc:docMk/>
            <pc:sldMk cId="3201990345" sldId="324"/>
            <ac:spMk id="6" creationId="{7D0BAA81-32EA-E64D-2BC3-3F499A7E2E14}"/>
          </ac:spMkLst>
        </pc:spChg>
        <pc:spChg chg="mod">
          <ac:chgData name="平松　崇文(Hiramatsu, Takafumi)" userId="22edbc16-85b0-4724-aaa0-af0139a26ca2" providerId="ADAL" clId="{AF173D03-5DD3-438D-91C9-B77E4EFC45EC}" dt="2023-08-29T02:15:46.860" v="8316"/>
          <ac:spMkLst>
            <pc:docMk/>
            <pc:sldMk cId="3201990345" sldId="324"/>
            <ac:spMk id="8" creationId="{D7BCA1B6-D0AA-D127-479B-7ED57DBE320B}"/>
          </ac:spMkLst>
        </pc:spChg>
        <pc:spChg chg="add mod">
          <ac:chgData name="平松　崇文(Hiramatsu, Takafumi)" userId="22edbc16-85b0-4724-aaa0-af0139a26ca2" providerId="ADAL" clId="{AF173D03-5DD3-438D-91C9-B77E4EFC45EC}" dt="2023-08-29T02:15:49.933" v="8317" actId="1076"/>
          <ac:spMkLst>
            <pc:docMk/>
            <pc:sldMk cId="3201990345" sldId="324"/>
            <ac:spMk id="10" creationId="{86B72DA4-B316-97C1-1355-53BC4627E09F}"/>
          </ac:spMkLst>
        </pc:spChg>
        <pc:spChg chg="mod">
          <ac:chgData name="平松　崇文(Hiramatsu, Takafumi)" userId="22edbc16-85b0-4724-aaa0-af0139a26ca2" providerId="ADAL" clId="{AF173D03-5DD3-438D-91C9-B77E4EFC45EC}" dt="2023-08-29T02:18:57.465" v="8475"/>
          <ac:spMkLst>
            <pc:docMk/>
            <pc:sldMk cId="3201990345" sldId="324"/>
            <ac:spMk id="14" creationId="{8E222BD2-0C32-5ED2-9794-66F4147F79CA}"/>
          </ac:spMkLst>
        </pc:spChg>
        <pc:spChg chg="mod">
          <ac:chgData name="平松　崇文(Hiramatsu, Takafumi)" userId="22edbc16-85b0-4724-aaa0-af0139a26ca2" providerId="ADAL" clId="{AF173D03-5DD3-438D-91C9-B77E4EFC45EC}" dt="2023-08-29T02:18:57.465" v="8475"/>
          <ac:spMkLst>
            <pc:docMk/>
            <pc:sldMk cId="3201990345" sldId="324"/>
            <ac:spMk id="18" creationId="{390D1E92-3303-0DB7-9DBA-6D47A9FB3D20}"/>
          </ac:spMkLst>
        </pc:spChg>
        <pc:spChg chg="mod">
          <ac:chgData name="平松　崇文(Hiramatsu, Takafumi)" userId="22edbc16-85b0-4724-aaa0-af0139a26ca2" providerId="ADAL" clId="{AF173D03-5DD3-438D-91C9-B77E4EFC45EC}" dt="2023-08-29T02:18:57.465" v="8475"/>
          <ac:spMkLst>
            <pc:docMk/>
            <pc:sldMk cId="3201990345" sldId="324"/>
            <ac:spMk id="19" creationId="{D17286E6-AD07-732C-DE85-E1BA049B4B3F}"/>
          </ac:spMkLst>
        </pc:spChg>
        <pc:spChg chg="mod">
          <ac:chgData name="平松　崇文(Hiramatsu, Takafumi)" userId="22edbc16-85b0-4724-aaa0-af0139a26ca2" providerId="ADAL" clId="{AF173D03-5DD3-438D-91C9-B77E4EFC45EC}" dt="2023-08-29T02:18:57.465" v="8475"/>
          <ac:spMkLst>
            <pc:docMk/>
            <pc:sldMk cId="3201990345" sldId="324"/>
            <ac:spMk id="20" creationId="{6B2C0AF2-5AF0-2CD2-5412-664AB20AD3D8}"/>
          </ac:spMkLst>
        </pc:spChg>
        <pc:spChg chg="add mod">
          <ac:chgData name="平松　崇文(Hiramatsu, Takafumi)" userId="22edbc16-85b0-4724-aaa0-af0139a26ca2" providerId="ADAL" clId="{AF173D03-5DD3-438D-91C9-B77E4EFC45EC}" dt="2023-08-29T02:18:58.536" v="8476" actId="164"/>
          <ac:spMkLst>
            <pc:docMk/>
            <pc:sldMk cId="3201990345" sldId="324"/>
            <ac:spMk id="21" creationId="{99D34DD5-B39F-0E87-6C30-4A9F13E7F243}"/>
          </ac:spMkLst>
        </pc:spChg>
        <pc:spChg chg="add mod">
          <ac:chgData name="平松　崇文(Hiramatsu, Takafumi)" userId="22edbc16-85b0-4724-aaa0-af0139a26ca2" providerId="ADAL" clId="{AF173D03-5DD3-438D-91C9-B77E4EFC45EC}" dt="2023-08-29T02:18:58.536" v="8476" actId="164"/>
          <ac:spMkLst>
            <pc:docMk/>
            <pc:sldMk cId="3201990345" sldId="324"/>
            <ac:spMk id="22" creationId="{CA73405F-BE4C-E9BD-0792-E46F22186EE6}"/>
          </ac:spMkLst>
        </pc:spChg>
        <pc:grpChg chg="add mod">
          <ac:chgData name="平松　崇文(Hiramatsu, Takafumi)" userId="22edbc16-85b0-4724-aaa0-af0139a26ca2" providerId="ADAL" clId="{AF173D03-5DD3-438D-91C9-B77E4EFC45EC}" dt="2023-08-29T02:15:49.933" v="8317" actId="1076"/>
          <ac:grpSpMkLst>
            <pc:docMk/>
            <pc:sldMk cId="3201990345" sldId="324"/>
            <ac:grpSpMk id="4" creationId="{F2018B8C-CBA3-C597-3843-F911C98A7232}"/>
          </ac:grpSpMkLst>
        </pc:grpChg>
        <pc:grpChg chg="mod">
          <ac:chgData name="平松　崇文(Hiramatsu, Takafumi)" userId="22edbc16-85b0-4724-aaa0-af0139a26ca2" providerId="ADAL" clId="{AF173D03-5DD3-438D-91C9-B77E4EFC45EC}" dt="2023-08-29T02:15:46.860" v="8316"/>
          <ac:grpSpMkLst>
            <pc:docMk/>
            <pc:sldMk cId="3201990345" sldId="324"/>
            <ac:grpSpMk id="7" creationId="{40B1AAA7-5E5A-A1EF-1BAF-15D6EFD96025}"/>
          </ac:grpSpMkLst>
        </pc:grpChg>
        <pc:grpChg chg="add mod">
          <ac:chgData name="平松　崇文(Hiramatsu, Takafumi)" userId="22edbc16-85b0-4724-aaa0-af0139a26ca2" providerId="ADAL" clId="{AF173D03-5DD3-438D-91C9-B77E4EFC45EC}" dt="2023-08-29T02:18:58.536" v="8476" actId="164"/>
          <ac:grpSpMkLst>
            <pc:docMk/>
            <pc:sldMk cId="3201990345" sldId="324"/>
            <ac:grpSpMk id="11" creationId="{212E8E91-B96D-87B0-D6FC-AEC0A1CCF4E0}"/>
          </ac:grpSpMkLst>
        </pc:grpChg>
        <pc:grpChg chg="add mod">
          <ac:chgData name="平松　崇文(Hiramatsu, Takafumi)" userId="22edbc16-85b0-4724-aaa0-af0139a26ca2" providerId="ADAL" clId="{AF173D03-5DD3-438D-91C9-B77E4EFC45EC}" dt="2023-08-29T02:18:58.536" v="8476" actId="164"/>
          <ac:grpSpMkLst>
            <pc:docMk/>
            <pc:sldMk cId="3201990345" sldId="324"/>
            <ac:grpSpMk id="24" creationId="{0F0AB1C3-289C-DAE4-5AB9-6363E955982C}"/>
          </ac:grpSpMkLst>
        </pc:grpChg>
        <pc:picChg chg="mod">
          <ac:chgData name="平松　崇文(Hiramatsu, Takafumi)" userId="22edbc16-85b0-4724-aaa0-af0139a26ca2" providerId="ADAL" clId="{AF173D03-5DD3-438D-91C9-B77E4EFC45EC}" dt="2023-08-29T02:18:57.465" v="8475"/>
          <ac:picMkLst>
            <pc:docMk/>
            <pc:sldMk cId="3201990345" sldId="324"/>
            <ac:picMk id="12" creationId="{3DEF66C3-6E70-B553-3821-286BFE08227C}"/>
          </ac:picMkLst>
        </pc:picChg>
        <pc:cxnChg chg="mod">
          <ac:chgData name="平松　崇文(Hiramatsu, Takafumi)" userId="22edbc16-85b0-4724-aaa0-af0139a26ca2" providerId="ADAL" clId="{AF173D03-5DD3-438D-91C9-B77E4EFC45EC}" dt="2023-08-29T02:15:46.860" v="8316"/>
          <ac:cxnSpMkLst>
            <pc:docMk/>
            <pc:sldMk cId="3201990345" sldId="324"/>
            <ac:cxnSpMk id="9" creationId="{411A07CE-9C4E-3F6D-D2FC-0A2174E46901}"/>
          </ac:cxnSpMkLst>
        </pc:cxnChg>
        <pc:cxnChg chg="mod">
          <ac:chgData name="平松　崇文(Hiramatsu, Takafumi)" userId="22edbc16-85b0-4724-aaa0-af0139a26ca2" providerId="ADAL" clId="{AF173D03-5DD3-438D-91C9-B77E4EFC45EC}" dt="2023-08-29T02:18:57.465" v="8475"/>
          <ac:cxnSpMkLst>
            <pc:docMk/>
            <pc:sldMk cId="3201990345" sldId="324"/>
            <ac:cxnSpMk id="13" creationId="{EC1B4E54-CE26-A4D7-E820-EB3B4E35B5AC}"/>
          </ac:cxnSpMkLst>
        </pc:cxnChg>
        <pc:cxnChg chg="mod">
          <ac:chgData name="平松　崇文(Hiramatsu, Takafumi)" userId="22edbc16-85b0-4724-aaa0-af0139a26ca2" providerId="ADAL" clId="{AF173D03-5DD3-438D-91C9-B77E4EFC45EC}" dt="2023-08-29T02:18:57.465" v="8475"/>
          <ac:cxnSpMkLst>
            <pc:docMk/>
            <pc:sldMk cId="3201990345" sldId="324"/>
            <ac:cxnSpMk id="15" creationId="{51907390-1F57-D3F3-5A07-761A40FD6AD2}"/>
          </ac:cxnSpMkLst>
        </pc:cxnChg>
        <pc:cxnChg chg="mod">
          <ac:chgData name="平松　崇文(Hiramatsu, Takafumi)" userId="22edbc16-85b0-4724-aaa0-af0139a26ca2" providerId="ADAL" clId="{AF173D03-5DD3-438D-91C9-B77E4EFC45EC}" dt="2023-08-29T02:18:57.465" v="8475"/>
          <ac:cxnSpMkLst>
            <pc:docMk/>
            <pc:sldMk cId="3201990345" sldId="324"/>
            <ac:cxnSpMk id="16" creationId="{751C44BD-3D30-D3CC-9D29-F810900050A4}"/>
          </ac:cxnSpMkLst>
        </pc:cxnChg>
        <pc:cxnChg chg="mod">
          <ac:chgData name="平松　崇文(Hiramatsu, Takafumi)" userId="22edbc16-85b0-4724-aaa0-af0139a26ca2" providerId="ADAL" clId="{AF173D03-5DD3-438D-91C9-B77E4EFC45EC}" dt="2023-08-29T02:18:57.465" v="8475"/>
          <ac:cxnSpMkLst>
            <pc:docMk/>
            <pc:sldMk cId="3201990345" sldId="324"/>
            <ac:cxnSpMk id="17" creationId="{28C1B152-A4E6-3161-5523-EEE2EBE0D110}"/>
          </ac:cxnSpMkLst>
        </pc:cxnChg>
        <pc:cxnChg chg="add mod">
          <ac:chgData name="平松　崇文(Hiramatsu, Takafumi)" userId="22edbc16-85b0-4724-aaa0-af0139a26ca2" providerId="ADAL" clId="{AF173D03-5DD3-438D-91C9-B77E4EFC45EC}" dt="2023-08-29T02:18:58.536" v="8476" actId="164"/>
          <ac:cxnSpMkLst>
            <pc:docMk/>
            <pc:sldMk cId="3201990345" sldId="324"/>
            <ac:cxnSpMk id="23" creationId="{3BA51844-B6FC-04C7-655B-C45D4F43E502}"/>
          </ac:cxnSpMkLst>
        </pc:cxnChg>
      </pc:sldChg>
      <pc:sldChg chg="addSp modSp new del mod">
        <pc:chgData name="平松　崇文(Hiramatsu, Takafumi)" userId="22edbc16-85b0-4724-aaa0-af0139a26ca2" providerId="ADAL" clId="{AF173D03-5DD3-438D-91C9-B77E4EFC45EC}" dt="2023-08-29T06:26:05.465" v="10672" actId="47"/>
        <pc:sldMkLst>
          <pc:docMk/>
          <pc:sldMk cId="277852373" sldId="325"/>
        </pc:sldMkLst>
        <pc:spChg chg="mod">
          <ac:chgData name="平松　崇文(Hiramatsu, Takafumi)" userId="22edbc16-85b0-4724-aaa0-af0139a26ca2" providerId="ADAL" clId="{AF173D03-5DD3-438D-91C9-B77E4EFC45EC}" dt="2023-08-29T02:36:54.725" v="8757"/>
          <ac:spMkLst>
            <pc:docMk/>
            <pc:sldMk cId="277852373" sldId="325"/>
            <ac:spMk id="6" creationId="{AECF3948-F94E-D6E1-3775-8D5D9F301881}"/>
          </ac:spMkLst>
        </pc:spChg>
        <pc:spChg chg="mod">
          <ac:chgData name="平松　崇文(Hiramatsu, Takafumi)" userId="22edbc16-85b0-4724-aaa0-af0139a26ca2" providerId="ADAL" clId="{AF173D03-5DD3-438D-91C9-B77E4EFC45EC}" dt="2023-08-29T02:36:54.725" v="8757"/>
          <ac:spMkLst>
            <pc:docMk/>
            <pc:sldMk cId="277852373" sldId="325"/>
            <ac:spMk id="9" creationId="{97A5FEA3-007D-46D2-0A64-791D90328A1B}"/>
          </ac:spMkLst>
        </pc:spChg>
        <pc:spChg chg="mod">
          <ac:chgData name="平松　崇文(Hiramatsu, Takafumi)" userId="22edbc16-85b0-4724-aaa0-af0139a26ca2" providerId="ADAL" clId="{AF173D03-5DD3-438D-91C9-B77E4EFC45EC}" dt="2023-08-29T02:36:54.725" v="8757"/>
          <ac:spMkLst>
            <pc:docMk/>
            <pc:sldMk cId="277852373" sldId="325"/>
            <ac:spMk id="12" creationId="{6A037AE5-F628-3E0C-CAF5-F6D34018C735}"/>
          </ac:spMkLst>
        </pc:spChg>
        <pc:spChg chg="mod">
          <ac:chgData name="平松　崇文(Hiramatsu, Takafumi)" userId="22edbc16-85b0-4724-aaa0-af0139a26ca2" providerId="ADAL" clId="{AF173D03-5DD3-438D-91C9-B77E4EFC45EC}" dt="2023-08-29T02:36:54.725" v="8757"/>
          <ac:spMkLst>
            <pc:docMk/>
            <pc:sldMk cId="277852373" sldId="325"/>
            <ac:spMk id="13" creationId="{8CD4492A-E5B3-7A04-CB2C-5775542A9BE1}"/>
          </ac:spMkLst>
        </pc:spChg>
        <pc:spChg chg="mod">
          <ac:chgData name="平松　崇文(Hiramatsu, Takafumi)" userId="22edbc16-85b0-4724-aaa0-af0139a26ca2" providerId="ADAL" clId="{AF173D03-5DD3-438D-91C9-B77E4EFC45EC}" dt="2023-08-29T02:36:54.725" v="8757"/>
          <ac:spMkLst>
            <pc:docMk/>
            <pc:sldMk cId="277852373" sldId="325"/>
            <ac:spMk id="15" creationId="{F3569AD1-C934-E99F-F3DB-D560D9F409F7}"/>
          </ac:spMkLst>
        </pc:spChg>
        <pc:spChg chg="mod">
          <ac:chgData name="平松　崇文(Hiramatsu, Takafumi)" userId="22edbc16-85b0-4724-aaa0-af0139a26ca2" providerId="ADAL" clId="{AF173D03-5DD3-438D-91C9-B77E4EFC45EC}" dt="2023-08-29T02:36:54.725" v="8757"/>
          <ac:spMkLst>
            <pc:docMk/>
            <pc:sldMk cId="277852373" sldId="325"/>
            <ac:spMk id="16" creationId="{15CF9283-C4B4-3F6C-9A40-388072602B63}"/>
          </ac:spMkLst>
        </pc:spChg>
        <pc:spChg chg="mod">
          <ac:chgData name="平松　崇文(Hiramatsu, Takafumi)" userId="22edbc16-85b0-4724-aaa0-af0139a26ca2" providerId="ADAL" clId="{AF173D03-5DD3-438D-91C9-B77E4EFC45EC}" dt="2023-08-29T02:36:54.725" v="8757"/>
          <ac:spMkLst>
            <pc:docMk/>
            <pc:sldMk cId="277852373" sldId="325"/>
            <ac:spMk id="17" creationId="{CFDA39CA-C95E-C219-B4AA-E93B40A011B3}"/>
          </ac:spMkLst>
        </pc:spChg>
        <pc:spChg chg="mod">
          <ac:chgData name="平松　崇文(Hiramatsu, Takafumi)" userId="22edbc16-85b0-4724-aaa0-af0139a26ca2" providerId="ADAL" clId="{AF173D03-5DD3-438D-91C9-B77E4EFC45EC}" dt="2023-08-29T02:36:54.725" v="8757"/>
          <ac:spMkLst>
            <pc:docMk/>
            <pc:sldMk cId="277852373" sldId="325"/>
            <ac:spMk id="18" creationId="{2EF97281-B48D-EED2-AAEF-B6FB8C3E4E52}"/>
          </ac:spMkLst>
        </pc:spChg>
        <pc:spChg chg="mod">
          <ac:chgData name="平松　崇文(Hiramatsu, Takafumi)" userId="22edbc16-85b0-4724-aaa0-af0139a26ca2" providerId="ADAL" clId="{AF173D03-5DD3-438D-91C9-B77E4EFC45EC}" dt="2023-08-29T02:36:54.725" v="8757"/>
          <ac:spMkLst>
            <pc:docMk/>
            <pc:sldMk cId="277852373" sldId="325"/>
            <ac:spMk id="19" creationId="{F7FC10F0-88A8-8333-C205-7798986B3DE5}"/>
          </ac:spMkLst>
        </pc:spChg>
        <pc:spChg chg="mod">
          <ac:chgData name="平松　崇文(Hiramatsu, Takafumi)" userId="22edbc16-85b0-4724-aaa0-af0139a26ca2" providerId="ADAL" clId="{AF173D03-5DD3-438D-91C9-B77E4EFC45EC}" dt="2023-08-29T02:36:54.725" v="8757"/>
          <ac:spMkLst>
            <pc:docMk/>
            <pc:sldMk cId="277852373" sldId="325"/>
            <ac:spMk id="20" creationId="{C0D81A7D-FE13-E61A-AEE8-930F7039BEDB}"/>
          </ac:spMkLst>
        </pc:spChg>
        <pc:spChg chg="mod">
          <ac:chgData name="平松　崇文(Hiramatsu, Takafumi)" userId="22edbc16-85b0-4724-aaa0-af0139a26ca2" providerId="ADAL" clId="{AF173D03-5DD3-438D-91C9-B77E4EFC45EC}" dt="2023-08-29T02:36:54.725" v="8757"/>
          <ac:spMkLst>
            <pc:docMk/>
            <pc:sldMk cId="277852373" sldId="325"/>
            <ac:spMk id="21" creationId="{E6410C08-2F48-2A34-84FF-2CBA79A4156F}"/>
          </ac:spMkLst>
        </pc:spChg>
        <pc:spChg chg="mod">
          <ac:chgData name="平松　崇文(Hiramatsu, Takafumi)" userId="22edbc16-85b0-4724-aaa0-af0139a26ca2" providerId="ADAL" clId="{AF173D03-5DD3-438D-91C9-B77E4EFC45EC}" dt="2023-08-29T02:36:54.725" v="8757"/>
          <ac:spMkLst>
            <pc:docMk/>
            <pc:sldMk cId="277852373" sldId="325"/>
            <ac:spMk id="22" creationId="{93282716-2447-FBB7-04B1-A083BA5B660A}"/>
          </ac:spMkLst>
        </pc:spChg>
        <pc:spChg chg="mod">
          <ac:chgData name="平松　崇文(Hiramatsu, Takafumi)" userId="22edbc16-85b0-4724-aaa0-af0139a26ca2" providerId="ADAL" clId="{AF173D03-5DD3-438D-91C9-B77E4EFC45EC}" dt="2023-08-29T02:36:54.725" v="8757"/>
          <ac:spMkLst>
            <pc:docMk/>
            <pc:sldMk cId="277852373" sldId="325"/>
            <ac:spMk id="23" creationId="{21CB25A9-2575-D679-3FD1-8BC58E4F00CF}"/>
          </ac:spMkLst>
        </pc:spChg>
        <pc:spChg chg="mod">
          <ac:chgData name="平松　崇文(Hiramatsu, Takafumi)" userId="22edbc16-85b0-4724-aaa0-af0139a26ca2" providerId="ADAL" clId="{AF173D03-5DD3-438D-91C9-B77E4EFC45EC}" dt="2023-08-29T02:36:54.725" v="8757"/>
          <ac:spMkLst>
            <pc:docMk/>
            <pc:sldMk cId="277852373" sldId="325"/>
            <ac:spMk id="24" creationId="{5DDE3644-A865-63AB-35FB-0C2E5DDFA41E}"/>
          </ac:spMkLst>
        </pc:spChg>
        <pc:grpChg chg="add mod">
          <ac:chgData name="平松　崇文(Hiramatsu, Takafumi)" userId="22edbc16-85b0-4724-aaa0-af0139a26ca2" providerId="ADAL" clId="{AF173D03-5DD3-438D-91C9-B77E4EFC45EC}" dt="2023-08-29T02:36:57.019" v="8758" actId="1076"/>
          <ac:grpSpMkLst>
            <pc:docMk/>
            <pc:sldMk cId="277852373" sldId="325"/>
            <ac:grpSpMk id="4" creationId="{8B7C07E9-EC99-AB7B-9715-8686EE743CB9}"/>
          </ac:grpSpMkLst>
        </pc:grpChg>
        <pc:grpChg chg="mod">
          <ac:chgData name="平松　崇文(Hiramatsu, Takafumi)" userId="22edbc16-85b0-4724-aaa0-af0139a26ca2" providerId="ADAL" clId="{AF173D03-5DD3-438D-91C9-B77E4EFC45EC}" dt="2023-08-29T02:36:54.725" v="8757"/>
          <ac:grpSpMkLst>
            <pc:docMk/>
            <pc:sldMk cId="277852373" sldId="325"/>
            <ac:grpSpMk id="5" creationId="{B3E75A5D-0AC6-B55F-880A-B4D87EC1C70D}"/>
          </ac:grpSpMkLst>
        </pc:grpChg>
        <pc:grpChg chg="mod">
          <ac:chgData name="平松　崇文(Hiramatsu, Takafumi)" userId="22edbc16-85b0-4724-aaa0-af0139a26ca2" providerId="ADAL" clId="{AF173D03-5DD3-438D-91C9-B77E4EFC45EC}" dt="2023-08-29T02:36:54.725" v="8757"/>
          <ac:grpSpMkLst>
            <pc:docMk/>
            <pc:sldMk cId="277852373" sldId="325"/>
            <ac:grpSpMk id="14" creationId="{BE88EDC8-1681-AE4B-677C-129ABA5BAD09}"/>
          </ac:grpSpMkLst>
        </pc:grpChg>
        <pc:cxnChg chg="mod">
          <ac:chgData name="平松　崇文(Hiramatsu, Takafumi)" userId="22edbc16-85b0-4724-aaa0-af0139a26ca2" providerId="ADAL" clId="{AF173D03-5DD3-438D-91C9-B77E4EFC45EC}" dt="2023-08-29T02:36:54.725" v="8757"/>
          <ac:cxnSpMkLst>
            <pc:docMk/>
            <pc:sldMk cId="277852373" sldId="325"/>
            <ac:cxnSpMk id="7" creationId="{C0DDAD51-6D1E-0B64-CB78-AA4F3E3E905B}"/>
          </ac:cxnSpMkLst>
        </pc:cxnChg>
        <pc:cxnChg chg="mod">
          <ac:chgData name="平松　崇文(Hiramatsu, Takafumi)" userId="22edbc16-85b0-4724-aaa0-af0139a26ca2" providerId="ADAL" clId="{AF173D03-5DD3-438D-91C9-B77E4EFC45EC}" dt="2023-08-29T02:36:54.725" v="8757"/>
          <ac:cxnSpMkLst>
            <pc:docMk/>
            <pc:sldMk cId="277852373" sldId="325"/>
            <ac:cxnSpMk id="8" creationId="{173BF3E2-9A70-D332-87AE-07ED84B67E3A}"/>
          </ac:cxnSpMkLst>
        </pc:cxnChg>
        <pc:cxnChg chg="mod">
          <ac:chgData name="平松　崇文(Hiramatsu, Takafumi)" userId="22edbc16-85b0-4724-aaa0-af0139a26ca2" providerId="ADAL" clId="{AF173D03-5DD3-438D-91C9-B77E4EFC45EC}" dt="2023-08-29T02:36:54.725" v="8757"/>
          <ac:cxnSpMkLst>
            <pc:docMk/>
            <pc:sldMk cId="277852373" sldId="325"/>
            <ac:cxnSpMk id="10" creationId="{3866151E-89EA-D0B0-8D44-D6C126C2329D}"/>
          </ac:cxnSpMkLst>
        </pc:cxnChg>
        <pc:cxnChg chg="mod">
          <ac:chgData name="平松　崇文(Hiramatsu, Takafumi)" userId="22edbc16-85b0-4724-aaa0-af0139a26ca2" providerId="ADAL" clId="{AF173D03-5DD3-438D-91C9-B77E4EFC45EC}" dt="2023-08-29T02:36:54.725" v="8757"/>
          <ac:cxnSpMkLst>
            <pc:docMk/>
            <pc:sldMk cId="277852373" sldId="325"/>
            <ac:cxnSpMk id="11" creationId="{72BA7049-D17D-1F0E-C1F2-55882AC7F815}"/>
          </ac:cxnSpMkLst>
        </pc:cxnChg>
      </pc:sldChg>
      <pc:sldChg chg="delSp modSp add mod ord">
        <pc:chgData name="平松　崇文(Hiramatsu, Takafumi)" userId="22edbc16-85b0-4724-aaa0-af0139a26ca2" providerId="ADAL" clId="{AF173D03-5DD3-438D-91C9-B77E4EFC45EC}" dt="2023-08-29T06:23:32.490" v="10671" actId="13926"/>
        <pc:sldMkLst>
          <pc:docMk/>
          <pc:sldMk cId="929955148" sldId="326"/>
        </pc:sldMkLst>
        <pc:spChg chg="mod">
          <ac:chgData name="平松　崇文(Hiramatsu, Takafumi)" userId="22edbc16-85b0-4724-aaa0-af0139a26ca2" providerId="ADAL" clId="{AF173D03-5DD3-438D-91C9-B77E4EFC45EC}" dt="2023-08-29T06:23:32.490" v="10671" actId="13926"/>
          <ac:spMkLst>
            <pc:docMk/>
            <pc:sldMk cId="929955148" sldId="326"/>
            <ac:spMk id="2" creationId="{CA4FBEA0-BD80-272A-4F29-2B262A62A2EE}"/>
          </ac:spMkLst>
        </pc:spChg>
        <pc:spChg chg="del">
          <ac:chgData name="平松　崇文(Hiramatsu, Takafumi)" userId="22edbc16-85b0-4724-aaa0-af0139a26ca2" providerId="ADAL" clId="{AF173D03-5DD3-438D-91C9-B77E4EFC45EC}" dt="2023-08-29T06:21:40.319" v="10402" actId="478"/>
          <ac:spMkLst>
            <pc:docMk/>
            <pc:sldMk cId="929955148" sldId="326"/>
            <ac:spMk id="11" creationId="{CBE65003-2898-F315-349E-968450D666B2}"/>
          </ac:spMkLst>
        </pc:spChg>
        <pc:spChg chg="del">
          <ac:chgData name="平松　崇文(Hiramatsu, Takafumi)" userId="22edbc16-85b0-4724-aaa0-af0139a26ca2" providerId="ADAL" clId="{AF173D03-5DD3-438D-91C9-B77E4EFC45EC}" dt="2023-08-29T06:21:40.319" v="10402" actId="478"/>
          <ac:spMkLst>
            <pc:docMk/>
            <pc:sldMk cId="929955148" sldId="326"/>
            <ac:spMk id="13" creationId="{D6D50118-8BC1-1A5E-26A7-8741DED40F0E}"/>
          </ac:spMkLst>
        </pc:spChg>
        <pc:spChg chg="mod">
          <ac:chgData name="平松　崇文(Hiramatsu, Takafumi)" userId="22edbc16-85b0-4724-aaa0-af0139a26ca2" providerId="ADAL" clId="{AF173D03-5DD3-438D-91C9-B77E4EFC45EC}" dt="2023-08-29T06:23:13.335" v="10588"/>
          <ac:spMkLst>
            <pc:docMk/>
            <pc:sldMk cId="929955148" sldId="326"/>
            <ac:spMk id="17" creationId="{57752AAD-F05A-0BCD-3659-617DE4AB4BF1}"/>
          </ac:spMkLst>
        </pc:spChg>
        <pc:spChg chg="del">
          <ac:chgData name="平松　崇文(Hiramatsu, Takafumi)" userId="22edbc16-85b0-4724-aaa0-af0139a26ca2" providerId="ADAL" clId="{AF173D03-5DD3-438D-91C9-B77E4EFC45EC}" dt="2023-08-29T06:21:40.319" v="10402" actId="478"/>
          <ac:spMkLst>
            <pc:docMk/>
            <pc:sldMk cId="929955148" sldId="326"/>
            <ac:spMk id="21" creationId="{68D24EC1-8BE2-8F8A-6332-0E5F41854FF9}"/>
          </ac:spMkLst>
        </pc:spChg>
        <pc:spChg chg="del">
          <ac:chgData name="平松　崇文(Hiramatsu, Takafumi)" userId="22edbc16-85b0-4724-aaa0-af0139a26ca2" providerId="ADAL" clId="{AF173D03-5DD3-438D-91C9-B77E4EFC45EC}" dt="2023-08-29T06:21:40.319" v="10402" actId="478"/>
          <ac:spMkLst>
            <pc:docMk/>
            <pc:sldMk cId="929955148" sldId="326"/>
            <ac:spMk id="23" creationId="{175FEE29-BCFB-1EC7-A42F-46411CA99FDC}"/>
          </ac:spMkLst>
        </pc:spChg>
        <pc:spChg chg="del">
          <ac:chgData name="平松　崇文(Hiramatsu, Takafumi)" userId="22edbc16-85b0-4724-aaa0-af0139a26ca2" providerId="ADAL" clId="{AF173D03-5DD3-438D-91C9-B77E4EFC45EC}" dt="2023-08-29T06:21:46.906" v="10403" actId="478"/>
          <ac:spMkLst>
            <pc:docMk/>
            <pc:sldMk cId="929955148" sldId="326"/>
            <ac:spMk id="38" creationId="{FA7FF8F2-5700-91BC-5A62-045700EAA2EF}"/>
          </ac:spMkLst>
        </pc:spChg>
        <pc:spChg chg="del">
          <ac:chgData name="平松　崇文(Hiramatsu, Takafumi)" userId="22edbc16-85b0-4724-aaa0-af0139a26ca2" providerId="ADAL" clId="{AF173D03-5DD3-438D-91C9-B77E4EFC45EC}" dt="2023-08-29T06:21:40.319" v="10402" actId="478"/>
          <ac:spMkLst>
            <pc:docMk/>
            <pc:sldMk cId="929955148" sldId="326"/>
            <ac:spMk id="42" creationId="{DC2E6C51-BEF1-9045-252C-33A43CEB55D5}"/>
          </ac:spMkLst>
        </pc:spChg>
        <pc:spChg chg="del">
          <ac:chgData name="平松　崇文(Hiramatsu, Takafumi)" userId="22edbc16-85b0-4724-aaa0-af0139a26ca2" providerId="ADAL" clId="{AF173D03-5DD3-438D-91C9-B77E4EFC45EC}" dt="2023-08-29T06:21:40.319" v="10402" actId="478"/>
          <ac:spMkLst>
            <pc:docMk/>
            <pc:sldMk cId="929955148" sldId="326"/>
            <ac:spMk id="45" creationId="{FA1802AE-65B5-B980-C971-4EE37EDE59FD}"/>
          </ac:spMkLst>
        </pc:spChg>
        <pc:spChg chg="del">
          <ac:chgData name="平松　崇文(Hiramatsu, Takafumi)" userId="22edbc16-85b0-4724-aaa0-af0139a26ca2" providerId="ADAL" clId="{AF173D03-5DD3-438D-91C9-B77E4EFC45EC}" dt="2023-08-29T06:21:40.319" v="10402" actId="478"/>
          <ac:spMkLst>
            <pc:docMk/>
            <pc:sldMk cId="929955148" sldId="326"/>
            <ac:spMk id="46" creationId="{EBB23BFD-7509-32A3-83BE-1E54D1DA21A5}"/>
          </ac:spMkLst>
        </pc:spChg>
        <pc:spChg chg="del">
          <ac:chgData name="平松　崇文(Hiramatsu, Takafumi)" userId="22edbc16-85b0-4724-aaa0-af0139a26ca2" providerId="ADAL" clId="{AF173D03-5DD3-438D-91C9-B77E4EFC45EC}" dt="2023-08-29T06:21:40.319" v="10402" actId="478"/>
          <ac:spMkLst>
            <pc:docMk/>
            <pc:sldMk cId="929955148" sldId="326"/>
            <ac:spMk id="47" creationId="{998ACE6B-DA36-D567-61EE-63A830587DA1}"/>
          </ac:spMkLst>
        </pc:spChg>
        <pc:spChg chg="del">
          <ac:chgData name="平松　崇文(Hiramatsu, Takafumi)" userId="22edbc16-85b0-4724-aaa0-af0139a26ca2" providerId="ADAL" clId="{AF173D03-5DD3-438D-91C9-B77E4EFC45EC}" dt="2023-08-29T06:21:40.319" v="10402" actId="478"/>
          <ac:spMkLst>
            <pc:docMk/>
            <pc:sldMk cId="929955148" sldId="326"/>
            <ac:spMk id="48" creationId="{06819D67-24E9-2BE6-06B0-E0DFA83C0E84}"/>
          </ac:spMkLst>
        </pc:spChg>
        <pc:spChg chg="del">
          <ac:chgData name="平松　崇文(Hiramatsu, Takafumi)" userId="22edbc16-85b0-4724-aaa0-af0139a26ca2" providerId="ADAL" clId="{AF173D03-5DD3-438D-91C9-B77E4EFC45EC}" dt="2023-08-29T06:21:40.319" v="10402" actId="478"/>
          <ac:spMkLst>
            <pc:docMk/>
            <pc:sldMk cId="929955148" sldId="326"/>
            <ac:spMk id="52" creationId="{1D499277-93EA-0593-546E-446B32F2CBFB}"/>
          </ac:spMkLst>
        </pc:spChg>
        <pc:spChg chg="del">
          <ac:chgData name="平松　崇文(Hiramatsu, Takafumi)" userId="22edbc16-85b0-4724-aaa0-af0139a26ca2" providerId="ADAL" clId="{AF173D03-5DD3-438D-91C9-B77E4EFC45EC}" dt="2023-08-29T06:21:40.319" v="10402" actId="478"/>
          <ac:spMkLst>
            <pc:docMk/>
            <pc:sldMk cId="929955148" sldId="326"/>
            <ac:spMk id="53" creationId="{91029EE4-E0A5-688F-BE2A-B74DBD0536E8}"/>
          </ac:spMkLst>
        </pc:spChg>
        <pc:spChg chg="del">
          <ac:chgData name="平松　崇文(Hiramatsu, Takafumi)" userId="22edbc16-85b0-4724-aaa0-af0139a26ca2" providerId="ADAL" clId="{AF173D03-5DD3-438D-91C9-B77E4EFC45EC}" dt="2023-08-29T06:21:40.319" v="10402" actId="478"/>
          <ac:spMkLst>
            <pc:docMk/>
            <pc:sldMk cId="929955148" sldId="326"/>
            <ac:spMk id="54" creationId="{37177259-EF94-028A-FD4F-0AB4728DC396}"/>
          </ac:spMkLst>
        </pc:spChg>
        <pc:spChg chg="del">
          <ac:chgData name="平松　崇文(Hiramatsu, Takafumi)" userId="22edbc16-85b0-4724-aaa0-af0139a26ca2" providerId="ADAL" clId="{AF173D03-5DD3-438D-91C9-B77E4EFC45EC}" dt="2023-08-29T06:21:40.319" v="10402" actId="478"/>
          <ac:spMkLst>
            <pc:docMk/>
            <pc:sldMk cId="929955148" sldId="326"/>
            <ac:spMk id="55" creationId="{68DE65EA-AE7E-1C47-0020-9B732071076B}"/>
          </ac:spMkLst>
        </pc:spChg>
        <pc:spChg chg="del">
          <ac:chgData name="平松　崇文(Hiramatsu, Takafumi)" userId="22edbc16-85b0-4724-aaa0-af0139a26ca2" providerId="ADAL" clId="{AF173D03-5DD3-438D-91C9-B77E4EFC45EC}" dt="2023-08-29T06:21:40.319" v="10402" actId="478"/>
          <ac:spMkLst>
            <pc:docMk/>
            <pc:sldMk cId="929955148" sldId="326"/>
            <ac:spMk id="56" creationId="{C727E9FE-6BBE-CB54-C524-3D17FF9A37EB}"/>
          </ac:spMkLst>
        </pc:spChg>
        <pc:spChg chg="del">
          <ac:chgData name="平松　崇文(Hiramatsu, Takafumi)" userId="22edbc16-85b0-4724-aaa0-af0139a26ca2" providerId="ADAL" clId="{AF173D03-5DD3-438D-91C9-B77E4EFC45EC}" dt="2023-08-29T06:21:46.906" v="10403" actId="478"/>
          <ac:spMkLst>
            <pc:docMk/>
            <pc:sldMk cId="929955148" sldId="326"/>
            <ac:spMk id="57" creationId="{3D05F863-E374-4185-5656-848254647392}"/>
          </ac:spMkLst>
        </pc:spChg>
        <pc:spChg chg="del">
          <ac:chgData name="平松　崇文(Hiramatsu, Takafumi)" userId="22edbc16-85b0-4724-aaa0-af0139a26ca2" providerId="ADAL" clId="{AF173D03-5DD3-438D-91C9-B77E4EFC45EC}" dt="2023-08-29T06:21:40.319" v="10402" actId="478"/>
          <ac:spMkLst>
            <pc:docMk/>
            <pc:sldMk cId="929955148" sldId="326"/>
            <ac:spMk id="58" creationId="{E26C6DC0-DC83-2C8E-F16D-9F0A27BEF9E4}"/>
          </ac:spMkLst>
        </pc:spChg>
        <pc:picChg chg="del">
          <ac:chgData name="平松　崇文(Hiramatsu, Takafumi)" userId="22edbc16-85b0-4724-aaa0-af0139a26ca2" providerId="ADAL" clId="{AF173D03-5DD3-438D-91C9-B77E4EFC45EC}" dt="2023-08-29T06:21:40.319" v="10402" actId="478"/>
          <ac:picMkLst>
            <pc:docMk/>
            <pc:sldMk cId="929955148" sldId="326"/>
            <ac:picMk id="41" creationId="{C1025891-606E-ABF2-F0AC-C4DF351C0146}"/>
          </ac:picMkLst>
        </pc:picChg>
        <pc:picChg chg="del">
          <ac:chgData name="平松　崇文(Hiramatsu, Takafumi)" userId="22edbc16-85b0-4724-aaa0-af0139a26ca2" providerId="ADAL" clId="{AF173D03-5DD3-438D-91C9-B77E4EFC45EC}" dt="2023-08-29T06:21:40.319" v="10402" actId="478"/>
          <ac:picMkLst>
            <pc:docMk/>
            <pc:sldMk cId="929955148" sldId="326"/>
            <ac:picMk id="44" creationId="{29D597BA-7AC5-4305-CE69-2193CE4B9073}"/>
          </ac:picMkLst>
        </pc:picChg>
        <pc:cxnChg chg="del">
          <ac:chgData name="平松　崇文(Hiramatsu, Takafumi)" userId="22edbc16-85b0-4724-aaa0-af0139a26ca2" providerId="ADAL" clId="{AF173D03-5DD3-438D-91C9-B77E4EFC45EC}" dt="2023-08-29T06:21:40.319" v="10402" actId="478"/>
          <ac:cxnSpMkLst>
            <pc:docMk/>
            <pc:sldMk cId="929955148" sldId="326"/>
            <ac:cxnSpMk id="50" creationId="{3E84460A-1FBE-4F49-766F-9C81A2BC05AE}"/>
          </ac:cxnSpMkLst>
        </pc:cxnChg>
      </pc:sldChg>
      <pc:sldMasterChg chg="modSldLayout">
        <pc:chgData name="平松　崇文(Hiramatsu, Takafumi)" userId="22edbc16-85b0-4724-aaa0-af0139a26ca2" providerId="ADAL" clId="{AF173D03-5DD3-438D-91C9-B77E4EFC45EC}" dt="2023-08-29T07:14:39.998" v="11067" actId="14100"/>
        <pc:sldMasterMkLst>
          <pc:docMk/>
          <pc:sldMasterMk cId="0" sldId="2147483648"/>
        </pc:sldMasterMkLst>
        <pc:sldLayoutChg chg="modSp">
          <pc:chgData name="平松　崇文(Hiramatsu, Takafumi)" userId="22edbc16-85b0-4724-aaa0-af0139a26ca2" providerId="ADAL" clId="{AF173D03-5DD3-438D-91C9-B77E4EFC45EC}" dt="2023-08-29T07:14:39.998" v="11067" actId="14100"/>
          <pc:sldLayoutMkLst>
            <pc:docMk/>
            <pc:sldMasterMk cId="0" sldId="2147483648"/>
            <pc:sldLayoutMk cId="1986237996" sldId="2147483742"/>
          </pc:sldLayoutMkLst>
          <pc:spChg chg="mod">
            <ac:chgData name="平松　崇文(Hiramatsu, Takafumi)" userId="22edbc16-85b0-4724-aaa0-af0139a26ca2" providerId="ADAL" clId="{AF173D03-5DD3-438D-91C9-B77E4EFC45EC}" dt="2023-08-29T07:14:39.998" v="11067" actId="14100"/>
            <ac:spMkLst>
              <pc:docMk/>
              <pc:sldMasterMk cId="0" sldId="2147483648"/>
              <pc:sldLayoutMk cId="1986237996" sldId="2147483742"/>
              <ac:spMk id="2" creationId="{07048FEE-CAF4-E749-86B8-352D1C2B00F6}"/>
            </ac:spMkLst>
          </pc:spChg>
        </pc:sldLayoutChg>
      </pc:sldMasterChg>
    </pc:docChg>
  </pc:docChgLst>
  <pc:docChgLst>
    <pc:chgData name="奈須　健(Nasu, Ken)" userId="S::nasu.kt@om.asahi-kasei.co.jp::b9911a1c-af9b-4d21-bacf-ef1cbb6a3de3" providerId="AD" clId="Web-{70E20E08-D392-2999-0B15-C59F3ACB7650}"/>
    <pc:docChg chg="modSld">
      <pc:chgData name="奈須　健(Nasu, Ken)" userId="S::nasu.kt@om.asahi-kasei.co.jp::b9911a1c-af9b-4d21-bacf-ef1cbb6a3de3" providerId="AD" clId="Web-{70E20E08-D392-2999-0B15-C59F3ACB7650}" dt="2023-11-13T10:05:09.724" v="204" actId="1076"/>
      <pc:docMkLst>
        <pc:docMk/>
      </pc:docMkLst>
      <pc:sldChg chg="addSp modSp">
        <pc:chgData name="奈須　健(Nasu, Ken)" userId="S::nasu.kt@om.asahi-kasei.co.jp::b9911a1c-af9b-4d21-bacf-ef1cbb6a3de3" providerId="AD" clId="Web-{70E20E08-D392-2999-0B15-C59F3ACB7650}" dt="2023-11-13T10:05:09.724" v="204" actId="1076"/>
        <pc:sldMkLst>
          <pc:docMk/>
          <pc:sldMk cId="1087874221" sldId="636139115"/>
        </pc:sldMkLst>
        <pc:spChg chg="add mod">
          <ac:chgData name="奈須　健(Nasu, Ken)" userId="S::nasu.kt@om.asahi-kasei.co.jp::b9911a1c-af9b-4d21-bacf-ef1cbb6a3de3" providerId="AD" clId="Web-{70E20E08-D392-2999-0B15-C59F3ACB7650}" dt="2023-11-13T10:04:57.864" v="200" actId="20577"/>
          <ac:spMkLst>
            <pc:docMk/>
            <pc:sldMk cId="1087874221" sldId="636139115"/>
            <ac:spMk id="4" creationId="{15AB964C-FAEB-5180-DF50-24DFEDC15A1C}"/>
          </ac:spMkLst>
        </pc:spChg>
        <pc:spChg chg="mod">
          <ac:chgData name="奈須　健(Nasu, Ken)" userId="S::nasu.kt@om.asahi-kasei.co.jp::b9911a1c-af9b-4d21-bacf-ef1cbb6a3de3" providerId="AD" clId="Web-{70E20E08-D392-2999-0B15-C59F3ACB7650}" dt="2023-11-13T10:04:51.473" v="196" actId="1076"/>
          <ac:spMkLst>
            <pc:docMk/>
            <pc:sldMk cId="1087874221" sldId="636139115"/>
            <ac:spMk id="14" creationId="{CF3803F4-C93A-79E7-0377-D0EEDB3FC3FC}"/>
          </ac:spMkLst>
        </pc:spChg>
        <pc:spChg chg="add mod">
          <ac:chgData name="奈須　健(Nasu, Ken)" userId="S::nasu.kt@om.asahi-kasei.co.jp::b9911a1c-af9b-4d21-bacf-ef1cbb6a3de3" providerId="AD" clId="Web-{70E20E08-D392-2999-0B15-C59F3ACB7650}" dt="2023-11-13T10:05:09.724" v="204" actId="1076"/>
          <ac:spMkLst>
            <pc:docMk/>
            <pc:sldMk cId="1087874221" sldId="636139115"/>
            <ac:spMk id="15" creationId="{1507ABDF-5E3D-DD5A-07B8-546C7D3D4F6A}"/>
          </ac:spMkLst>
        </pc:spChg>
        <pc:spChg chg="mod">
          <ac:chgData name="奈須　健(Nasu, Ken)" userId="S::nasu.kt@om.asahi-kasei.co.jp::b9911a1c-af9b-4d21-bacf-ef1cbb6a3de3" providerId="AD" clId="Web-{70E20E08-D392-2999-0B15-C59F3ACB7650}" dt="2023-11-13T10:03:58.612" v="186" actId="20577"/>
          <ac:spMkLst>
            <pc:docMk/>
            <pc:sldMk cId="1087874221" sldId="636139115"/>
            <ac:spMk id="17" creationId="{ED0EF719-726F-3866-CC9C-80B3A72D7E7D}"/>
          </ac:spMkLst>
        </pc:spChg>
      </pc:sldChg>
    </pc:docChg>
  </pc:docChgLst>
  <pc:docChgLst>
    <pc:chgData name="平松　崇文(Hiramatsu, Takafumi)" userId="22edbc16-85b0-4724-aaa0-af0139a26ca2" providerId="ADAL" clId="{1A794653-779B-4114-AC12-DD2C589408F1}"/>
    <pc:docChg chg="custSel modSld">
      <pc:chgData name="平松　崇文(Hiramatsu, Takafumi)" userId="22edbc16-85b0-4724-aaa0-af0139a26ca2" providerId="ADAL" clId="{1A794653-779B-4114-AC12-DD2C589408F1}" dt="2023-11-22T08:42:29.359" v="40" actId="14100"/>
      <pc:docMkLst>
        <pc:docMk/>
      </pc:docMkLst>
      <pc:sldChg chg="modSp mod">
        <pc:chgData name="平松　崇文(Hiramatsu, Takafumi)" userId="22edbc16-85b0-4724-aaa0-af0139a26ca2" providerId="ADAL" clId="{1A794653-779B-4114-AC12-DD2C589408F1}" dt="2023-11-22T02:44:39.158" v="12" actId="313"/>
        <pc:sldMkLst>
          <pc:docMk/>
          <pc:sldMk cId="2267771927" sldId="342"/>
        </pc:sldMkLst>
        <pc:spChg chg="mod">
          <ac:chgData name="平松　崇文(Hiramatsu, Takafumi)" userId="22edbc16-85b0-4724-aaa0-af0139a26ca2" providerId="ADAL" clId="{1A794653-779B-4114-AC12-DD2C589408F1}" dt="2023-11-22T02:44:39.158" v="12" actId="313"/>
          <ac:spMkLst>
            <pc:docMk/>
            <pc:sldMk cId="2267771927" sldId="342"/>
            <ac:spMk id="2" creationId="{68334F71-FD10-5744-40CB-8E0D13016C04}"/>
          </ac:spMkLst>
        </pc:spChg>
      </pc:sldChg>
      <pc:sldChg chg="delSp modSp mod">
        <pc:chgData name="平松　崇文(Hiramatsu, Takafumi)" userId="22edbc16-85b0-4724-aaa0-af0139a26ca2" providerId="ADAL" clId="{1A794653-779B-4114-AC12-DD2C589408F1}" dt="2023-11-22T08:39:04.941" v="33" actId="478"/>
        <pc:sldMkLst>
          <pc:docMk/>
          <pc:sldMk cId="255118407" sldId="343"/>
        </pc:sldMkLst>
        <pc:spChg chg="mod">
          <ac:chgData name="平松　崇文(Hiramatsu, Takafumi)" userId="22edbc16-85b0-4724-aaa0-af0139a26ca2" providerId="ADAL" clId="{1A794653-779B-4114-AC12-DD2C589408F1}" dt="2023-11-22T02:44:06.376" v="0" actId="313"/>
          <ac:spMkLst>
            <pc:docMk/>
            <pc:sldMk cId="255118407" sldId="343"/>
            <ac:spMk id="2" creationId="{6AE761DD-00C0-E748-86BF-10651E7008CB}"/>
          </ac:spMkLst>
        </pc:spChg>
        <pc:spChg chg="del mod">
          <ac:chgData name="平松　崇文(Hiramatsu, Takafumi)" userId="22edbc16-85b0-4724-aaa0-af0139a26ca2" providerId="ADAL" clId="{1A794653-779B-4114-AC12-DD2C589408F1}" dt="2023-11-22T08:39:01.288" v="32" actId="478"/>
          <ac:spMkLst>
            <pc:docMk/>
            <pc:sldMk cId="255118407" sldId="343"/>
            <ac:spMk id="175" creationId="{17414209-D9E7-19AC-96A9-69E12A418EB3}"/>
          </ac:spMkLst>
        </pc:spChg>
        <pc:spChg chg="mod">
          <ac:chgData name="平松　崇文(Hiramatsu, Takafumi)" userId="22edbc16-85b0-4724-aaa0-af0139a26ca2" providerId="ADAL" clId="{1A794653-779B-4114-AC12-DD2C589408F1}" dt="2023-11-22T02:44:08.074" v="1" actId="313"/>
          <ac:spMkLst>
            <pc:docMk/>
            <pc:sldMk cId="255118407" sldId="343"/>
            <ac:spMk id="186" creationId="{9B67A8E6-A5F2-5DA4-5A14-87A1A613C849}"/>
          </ac:spMkLst>
        </pc:spChg>
        <pc:spChg chg="mod">
          <ac:chgData name="平松　崇文(Hiramatsu, Takafumi)" userId="22edbc16-85b0-4724-aaa0-af0139a26ca2" providerId="ADAL" clId="{1A794653-779B-4114-AC12-DD2C589408F1}" dt="2023-11-22T02:44:09.257" v="2" actId="313"/>
          <ac:spMkLst>
            <pc:docMk/>
            <pc:sldMk cId="255118407" sldId="343"/>
            <ac:spMk id="191" creationId="{F8B87774-D7A4-131A-67AD-5660B08634F5}"/>
          </ac:spMkLst>
        </pc:spChg>
        <pc:cxnChg chg="del">
          <ac:chgData name="平松　崇文(Hiramatsu, Takafumi)" userId="22edbc16-85b0-4724-aaa0-af0139a26ca2" providerId="ADAL" clId="{1A794653-779B-4114-AC12-DD2C589408F1}" dt="2023-11-22T08:39:04.941" v="33" actId="478"/>
          <ac:cxnSpMkLst>
            <pc:docMk/>
            <pc:sldMk cId="255118407" sldId="343"/>
            <ac:cxnSpMk id="173" creationId="{9D87E64C-7567-0447-7DE6-C6497FE32BB4}"/>
          </ac:cxnSpMkLst>
        </pc:cxnChg>
      </pc:sldChg>
      <pc:sldChg chg="modSp mod">
        <pc:chgData name="平松　崇文(Hiramatsu, Takafumi)" userId="22edbc16-85b0-4724-aaa0-af0139a26ca2" providerId="ADAL" clId="{1A794653-779B-4114-AC12-DD2C589408F1}" dt="2023-11-22T02:44:37.757" v="11" actId="313"/>
        <pc:sldMkLst>
          <pc:docMk/>
          <pc:sldMk cId="7419990" sldId="348"/>
        </pc:sldMkLst>
        <pc:spChg chg="mod">
          <ac:chgData name="平松　崇文(Hiramatsu, Takafumi)" userId="22edbc16-85b0-4724-aaa0-af0139a26ca2" providerId="ADAL" clId="{1A794653-779B-4114-AC12-DD2C589408F1}" dt="2023-11-22T02:44:37.757" v="11" actId="313"/>
          <ac:spMkLst>
            <pc:docMk/>
            <pc:sldMk cId="7419990" sldId="348"/>
            <ac:spMk id="2" creationId="{39E1F9A4-3E10-01F5-CDBB-45DBCF7B313C}"/>
          </ac:spMkLst>
        </pc:spChg>
      </pc:sldChg>
      <pc:sldChg chg="modSp mod">
        <pc:chgData name="平松　崇文(Hiramatsu, Takafumi)" userId="22edbc16-85b0-4724-aaa0-af0139a26ca2" providerId="ADAL" clId="{1A794653-779B-4114-AC12-DD2C589408F1}" dt="2023-11-22T02:44:36.858" v="10" actId="313"/>
        <pc:sldMkLst>
          <pc:docMk/>
          <pc:sldMk cId="2300024968" sldId="349"/>
        </pc:sldMkLst>
        <pc:spChg chg="mod">
          <ac:chgData name="平松　崇文(Hiramatsu, Takafumi)" userId="22edbc16-85b0-4724-aaa0-af0139a26ca2" providerId="ADAL" clId="{1A794653-779B-4114-AC12-DD2C589408F1}" dt="2023-11-22T02:44:36.858" v="10" actId="313"/>
          <ac:spMkLst>
            <pc:docMk/>
            <pc:sldMk cId="2300024968" sldId="349"/>
            <ac:spMk id="2" creationId="{C04F2B6D-42C8-A8B9-179F-FF2D8873F81D}"/>
          </ac:spMkLst>
        </pc:spChg>
        <pc:graphicFrameChg chg="modGraphic">
          <ac:chgData name="平松　崇文(Hiramatsu, Takafumi)" userId="22edbc16-85b0-4724-aaa0-af0139a26ca2" providerId="ADAL" clId="{1A794653-779B-4114-AC12-DD2C589408F1}" dt="2023-11-22T02:44:34.254" v="9" actId="313"/>
          <ac:graphicFrameMkLst>
            <pc:docMk/>
            <pc:sldMk cId="2300024968" sldId="349"/>
            <ac:graphicFrameMk id="58" creationId="{42FF88EE-E25C-3428-426D-44BB63E2247F}"/>
          </ac:graphicFrameMkLst>
        </pc:graphicFrameChg>
      </pc:sldChg>
      <pc:sldChg chg="modSp mod">
        <pc:chgData name="平松　崇文(Hiramatsu, Takafumi)" userId="22edbc16-85b0-4724-aaa0-af0139a26ca2" providerId="ADAL" clId="{1A794653-779B-4114-AC12-DD2C589408F1}" dt="2023-11-22T02:44:17.920" v="4" actId="313"/>
        <pc:sldMkLst>
          <pc:docMk/>
          <pc:sldMk cId="4140365834" sldId="351"/>
        </pc:sldMkLst>
        <pc:spChg chg="mod">
          <ac:chgData name="平松　崇文(Hiramatsu, Takafumi)" userId="22edbc16-85b0-4724-aaa0-af0139a26ca2" providerId="ADAL" clId="{1A794653-779B-4114-AC12-DD2C589408F1}" dt="2023-11-22T02:44:17.920" v="4" actId="313"/>
          <ac:spMkLst>
            <pc:docMk/>
            <pc:sldMk cId="4140365834" sldId="351"/>
            <ac:spMk id="2" creationId="{17FC7FA7-4AC4-9C17-BA21-EC57CAC9A9CE}"/>
          </ac:spMkLst>
        </pc:spChg>
      </pc:sldChg>
      <pc:sldChg chg="addSp delSp modSp mod">
        <pc:chgData name="平松　崇文(Hiramatsu, Takafumi)" userId="22edbc16-85b0-4724-aaa0-af0139a26ca2" providerId="ADAL" clId="{1A794653-779B-4114-AC12-DD2C589408F1}" dt="2023-11-22T08:42:29.359" v="40" actId="14100"/>
        <pc:sldMkLst>
          <pc:docMk/>
          <pc:sldMk cId="290715165" sldId="636139111"/>
        </pc:sldMkLst>
        <pc:spChg chg="mod">
          <ac:chgData name="平松　崇文(Hiramatsu, Takafumi)" userId="22edbc16-85b0-4724-aaa0-af0139a26ca2" providerId="ADAL" clId="{1A794653-779B-4114-AC12-DD2C589408F1}" dt="2023-11-22T02:44:22.240" v="5" actId="313"/>
          <ac:spMkLst>
            <pc:docMk/>
            <pc:sldMk cId="290715165" sldId="636139111"/>
            <ac:spMk id="2" creationId="{063F45B5-CC28-249F-53E6-089BCD7DCC21}"/>
          </ac:spMkLst>
        </pc:spChg>
        <pc:spChg chg="add del mod">
          <ac:chgData name="平松　崇文(Hiramatsu, Takafumi)" userId="22edbc16-85b0-4724-aaa0-af0139a26ca2" providerId="ADAL" clId="{1A794653-779B-4114-AC12-DD2C589408F1}" dt="2023-11-22T08:42:18.916" v="36"/>
          <ac:spMkLst>
            <pc:docMk/>
            <pc:sldMk cId="290715165" sldId="636139111"/>
            <ac:spMk id="4" creationId="{EF5A7907-3E95-5CF4-E802-06426CE0A044}"/>
          </ac:spMkLst>
        </pc:spChg>
        <pc:spChg chg="add del mod">
          <ac:chgData name="平松　崇文(Hiramatsu, Takafumi)" userId="22edbc16-85b0-4724-aaa0-af0139a26ca2" providerId="ADAL" clId="{1A794653-779B-4114-AC12-DD2C589408F1}" dt="2023-11-22T08:42:18.916" v="36"/>
          <ac:spMkLst>
            <pc:docMk/>
            <pc:sldMk cId="290715165" sldId="636139111"/>
            <ac:spMk id="5" creationId="{D27CCF1B-8013-4F55-169F-D907722C609C}"/>
          </ac:spMkLst>
        </pc:spChg>
        <pc:spChg chg="mod">
          <ac:chgData name="平松　崇文(Hiramatsu, Takafumi)" userId="22edbc16-85b0-4724-aaa0-af0139a26ca2" providerId="ADAL" clId="{1A794653-779B-4114-AC12-DD2C589408F1}" dt="2023-11-22T08:42:14.703" v="35"/>
          <ac:spMkLst>
            <pc:docMk/>
            <pc:sldMk cId="290715165" sldId="636139111"/>
            <ac:spMk id="9" creationId="{AD1027E0-234B-7483-E66C-D68911028B07}"/>
          </ac:spMkLst>
        </pc:spChg>
        <pc:spChg chg="mod">
          <ac:chgData name="平松　崇文(Hiramatsu, Takafumi)" userId="22edbc16-85b0-4724-aaa0-af0139a26ca2" providerId="ADAL" clId="{1A794653-779B-4114-AC12-DD2C589408F1}" dt="2023-11-22T08:42:14.703" v="35"/>
          <ac:spMkLst>
            <pc:docMk/>
            <pc:sldMk cId="290715165" sldId="636139111"/>
            <ac:spMk id="10" creationId="{DDE49FBC-5EA9-01D0-9C60-5F21C4A5596B}"/>
          </ac:spMkLst>
        </pc:spChg>
        <pc:spChg chg="mod">
          <ac:chgData name="平松　崇文(Hiramatsu, Takafumi)" userId="22edbc16-85b0-4724-aaa0-af0139a26ca2" providerId="ADAL" clId="{1A794653-779B-4114-AC12-DD2C589408F1}" dt="2023-11-22T08:42:14.703" v="35"/>
          <ac:spMkLst>
            <pc:docMk/>
            <pc:sldMk cId="290715165" sldId="636139111"/>
            <ac:spMk id="11" creationId="{41C6CBC2-8F1E-193D-5005-E1A8DB6A9C1B}"/>
          </ac:spMkLst>
        </pc:spChg>
        <pc:spChg chg="add del mod">
          <ac:chgData name="平松　崇文(Hiramatsu, Takafumi)" userId="22edbc16-85b0-4724-aaa0-af0139a26ca2" providerId="ADAL" clId="{1A794653-779B-4114-AC12-DD2C589408F1}" dt="2023-11-22T08:42:18.916" v="36"/>
          <ac:spMkLst>
            <pc:docMk/>
            <pc:sldMk cId="290715165" sldId="636139111"/>
            <ac:spMk id="12" creationId="{6A1E4B37-3115-D016-494A-A0CCA875FDDF}"/>
          </ac:spMkLst>
        </pc:spChg>
        <pc:spChg chg="add del mod">
          <ac:chgData name="平松　崇文(Hiramatsu, Takafumi)" userId="22edbc16-85b0-4724-aaa0-af0139a26ca2" providerId="ADAL" clId="{1A794653-779B-4114-AC12-DD2C589408F1}" dt="2023-11-22T08:42:18.916" v="36"/>
          <ac:spMkLst>
            <pc:docMk/>
            <pc:sldMk cId="290715165" sldId="636139111"/>
            <ac:spMk id="14" creationId="{929AAA6A-32FA-46C8-1C6A-8C300435CCED}"/>
          </ac:spMkLst>
        </pc:spChg>
        <pc:spChg chg="add del mod">
          <ac:chgData name="平松　崇文(Hiramatsu, Takafumi)" userId="22edbc16-85b0-4724-aaa0-af0139a26ca2" providerId="ADAL" clId="{1A794653-779B-4114-AC12-DD2C589408F1}" dt="2023-11-22T08:42:18.916" v="36"/>
          <ac:spMkLst>
            <pc:docMk/>
            <pc:sldMk cId="290715165" sldId="636139111"/>
            <ac:spMk id="15" creationId="{F4ACAE8F-8DC1-26CC-E1FA-69CF0D009563}"/>
          </ac:spMkLst>
        </pc:spChg>
        <pc:spChg chg="add del mod">
          <ac:chgData name="平松　崇文(Hiramatsu, Takafumi)" userId="22edbc16-85b0-4724-aaa0-af0139a26ca2" providerId="ADAL" clId="{1A794653-779B-4114-AC12-DD2C589408F1}" dt="2023-11-22T08:42:18.916" v="36"/>
          <ac:spMkLst>
            <pc:docMk/>
            <pc:sldMk cId="290715165" sldId="636139111"/>
            <ac:spMk id="16" creationId="{ADA8EA78-F41D-8DFC-95A1-E1D904A70258}"/>
          </ac:spMkLst>
        </pc:spChg>
        <pc:spChg chg="add del mod">
          <ac:chgData name="平松　崇文(Hiramatsu, Takafumi)" userId="22edbc16-85b0-4724-aaa0-af0139a26ca2" providerId="ADAL" clId="{1A794653-779B-4114-AC12-DD2C589408F1}" dt="2023-11-22T08:42:18.916" v="36"/>
          <ac:spMkLst>
            <pc:docMk/>
            <pc:sldMk cId="290715165" sldId="636139111"/>
            <ac:spMk id="17" creationId="{70282267-39FE-44E3-5EA8-42C2A40D69A8}"/>
          </ac:spMkLst>
        </pc:spChg>
        <pc:spChg chg="add del mod">
          <ac:chgData name="平松　崇文(Hiramatsu, Takafumi)" userId="22edbc16-85b0-4724-aaa0-af0139a26ca2" providerId="ADAL" clId="{1A794653-779B-4114-AC12-DD2C589408F1}" dt="2023-11-22T08:42:18.916" v="36"/>
          <ac:spMkLst>
            <pc:docMk/>
            <pc:sldMk cId="290715165" sldId="636139111"/>
            <ac:spMk id="18" creationId="{1C625F66-90A2-F7D7-FD33-DA7DDA9E3AB9}"/>
          </ac:spMkLst>
        </pc:spChg>
        <pc:spChg chg="add del mod">
          <ac:chgData name="平松　崇文(Hiramatsu, Takafumi)" userId="22edbc16-85b0-4724-aaa0-af0139a26ca2" providerId="ADAL" clId="{1A794653-779B-4114-AC12-DD2C589408F1}" dt="2023-11-22T08:42:18.916" v="36"/>
          <ac:spMkLst>
            <pc:docMk/>
            <pc:sldMk cId="290715165" sldId="636139111"/>
            <ac:spMk id="19" creationId="{EF8099F4-F28D-47A2-BBB3-C0F72598234A}"/>
          </ac:spMkLst>
        </pc:spChg>
        <pc:spChg chg="add del mod">
          <ac:chgData name="平松　崇文(Hiramatsu, Takafumi)" userId="22edbc16-85b0-4724-aaa0-af0139a26ca2" providerId="ADAL" clId="{1A794653-779B-4114-AC12-DD2C589408F1}" dt="2023-11-22T08:42:18.916" v="36"/>
          <ac:spMkLst>
            <pc:docMk/>
            <pc:sldMk cId="290715165" sldId="636139111"/>
            <ac:spMk id="20" creationId="{817A5D92-6FC2-16E7-BC65-2897F324026E}"/>
          </ac:spMkLst>
        </pc:spChg>
        <pc:spChg chg="mod">
          <ac:chgData name="平松　崇文(Hiramatsu, Takafumi)" userId="22edbc16-85b0-4724-aaa0-af0139a26ca2" providerId="ADAL" clId="{1A794653-779B-4114-AC12-DD2C589408F1}" dt="2023-11-22T08:42:14.703" v="35"/>
          <ac:spMkLst>
            <pc:docMk/>
            <pc:sldMk cId="290715165" sldId="636139111"/>
            <ac:spMk id="22" creationId="{83E5D223-144E-8C7D-A22F-215CDF6C20D2}"/>
          </ac:spMkLst>
        </pc:spChg>
        <pc:spChg chg="mod">
          <ac:chgData name="平松　崇文(Hiramatsu, Takafumi)" userId="22edbc16-85b0-4724-aaa0-af0139a26ca2" providerId="ADAL" clId="{1A794653-779B-4114-AC12-DD2C589408F1}" dt="2023-11-22T08:42:14.703" v="35"/>
          <ac:spMkLst>
            <pc:docMk/>
            <pc:sldMk cId="290715165" sldId="636139111"/>
            <ac:spMk id="23" creationId="{560C004C-46F1-88AD-CE16-3790CB07A53B}"/>
          </ac:spMkLst>
        </pc:spChg>
        <pc:spChg chg="add del mod">
          <ac:chgData name="平松　崇文(Hiramatsu, Takafumi)" userId="22edbc16-85b0-4724-aaa0-af0139a26ca2" providerId="ADAL" clId="{1A794653-779B-4114-AC12-DD2C589408F1}" dt="2023-11-22T08:42:18.916" v="36"/>
          <ac:spMkLst>
            <pc:docMk/>
            <pc:sldMk cId="290715165" sldId="636139111"/>
            <ac:spMk id="24" creationId="{EE97A4D9-3AE0-2400-6561-286968ED4332}"/>
          </ac:spMkLst>
        </pc:spChg>
        <pc:spChg chg="add del mod">
          <ac:chgData name="平松　崇文(Hiramatsu, Takafumi)" userId="22edbc16-85b0-4724-aaa0-af0139a26ca2" providerId="ADAL" clId="{1A794653-779B-4114-AC12-DD2C589408F1}" dt="2023-11-22T08:42:18.916" v="36"/>
          <ac:spMkLst>
            <pc:docMk/>
            <pc:sldMk cId="290715165" sldId="636139111"/>
            <ac:spMk id="25" creationId="{70EEE597-A594-79E9-20AD-6CCA38415E83}"/>
          </ac:spMkLst>
        </pc:spChg>
        <pc:spChg chg="add del mod">
          <ac:chgData name="平松　崇文(Hiramatsu, Takafumi)" userId="22edbc16-85b0-4724-aaa0-af0139a26ca2" providerId="ADAL" clId="{1A794653-779B-4114-AC12-DD2C589408F1}" dt="2023-11-22T08:42:18.916" v="36"/>
          <ac:spMkLst>
            <pc:docMk/>
            <pc:sldMk cId="290715165" sldId="636139111"/>
            <ac:spMk id="26" creationId="{32FE405A-9AF0-EF29-B43C-DCFF8577BC9F}"/>
          </ac:spMkLst>
        </pc:spChg>
        <pc:spChg chg="add del mod">
          <ac:chgData name="平松　崇文(Hiramatsu, Takafumi)" userId="22edbc16-85b0-4724-aaa0-af0139a26ca2" providerId="ADAL" clId="{1A794653-779B-4114-AC12-DD2C589408F1}" dt="2023-11-22T08:42:18.916" v="36"/>
          <ac:spMkLst>
            <pc:docMk/>
            <pc:sldMk cId="290715165" sldId="636139111"/>
            <ac:spMk id="27" creationId="{BC2AA4EF-A2F2-197E-8F1B-1AA80CE93D0E}"/>
          </ac:spMkLst>
        </pc:spChg>
        <pc:spChg chg="add del mod">
          <ac:chgData name="平松　崇文(Hiramatsu, Takafumi)" userId="22edbc16-85b0-4724-aaa0-af0139a26ca2" providerId="ADAL" clId="{1A794653-779B-4114-AC12-DD2C589408F1}" dt="2023-11-22T08:42:18.916" v="36"/>
          <ac:spMkLst>
            <pc:docMk/>
            <pc:sldMk cId="290715165" sldId="636139111"/>
            <ac:spMk id="28" creationId="{0FEFE8D4-213F-ABE9-B038-5A460B060D0F}"/>
          </ac:spMkLst>
        </pc:spChg>
        <pc:spChg chg="add del mod">
          <ac:chgData name="平松　崇文(Hiramatsu, Takafumi)" userId="22edbc16-85b0-4724-aaa0-af0139a26ca2" providerId="ADAL" clId="{1A794653-779B-4114-AC12-DD2C589408F1}" dt="2023-11-22T08:42:18.916" v="36"/>
          <ac:spMkLst>
            <pc:docMk/>
            <pc:sldMk cId="290715165" sldId="636139111"/>
            <ac:spMk id="29" creationId="{FDADEDD8-C213-A4B8-F2D0-54FDDC8359B8}"/>
          </ac:spMkLst>
        </pc:spChg>
        <pc:spChg chg="mod">
          <ac:chgData name="平松　崇文(Hiramatsu, Takafumi)" userId="22edbc16-85b0-4724-aaa0-af0139a26ca2" providerId="ADAL" clId="{1A794653-779B-4114-AC12-DD2C589408F1}" dt="2023-11-22T08:42:14.703" v="35"/>
          <ac:spMkLst>
            <pc:docMk/>
            <pc:sldMk cId="290715165" sldId="636139111"/>
            <ac:spMk id="31" creationId="{F368EB51-5124-05BB-3432-957A7947C170}"/>
          </ac:spMkLst>
        </pc:spChg>
        <pc:spChg chg="mod">
          <ac:chgData name="平松　崇文(Hiramatsu, Takafumi)" userId="22edbc16-85b0-4724-aaa0-af0139a26ca2" providerId="ADAL" clId="{1A794653-779B-4114-AC12-DD2C589408F1}" dt="2023-11-22T08:42:14.703" v="35"/>
          <ac:spMkLst>
            <pc:docMk/>
            <pc:sldMk cId="290715165" sldId="636139111"/>
            <ac:spMk id="32" creationId="{8588B80D-9452-898B-10BA-C1CB4EB9A717}"/>
          </ac:spMkLst>
        </pc:spChg>
        <pc:spChg chg="mod">
          <ac:chgData name="平松　崇文(Hiramatsu, Takafumi)" userId="22edbc16-85b0-4724-aaa0-af0139a26ca2" providerId="ADAL" clId="{1A794653-779B-4114-AC12-DD2C589408F1}" dt="2023-11-22T08:42:14.703" v="35"/>
          <ac:spMkLst>
            <pc:docMk/>
            <pc:sldMk cId="290715165" sldId="636139111"/>
            <ac:spMk id="33" creationId="{170FF67F-957C-DF11-894F-2E997E49B58D}"/>
          </ac:spMkLst>
        </pc:spChg>
        <pc:spChg chg="add del mod">
          <ac:chgData name="平松　崇文(Hiramatsu, Takafumi)" userId="22edbc16-85b0-4724-aaa0-af0139a26ca2" providerId="ADAL" clId="{1A794653-779B-4114-AC12-DD2C589408F1}" dt="2023-11-22T08:42:18.916" v="36"/>
          <ac:spMkLst>
            <pc:docMk/>
            <pc:sldMk cId="290715165" sldId="636139111"/>
            <ac:spMk id="34" creationId="{AD51989F-7D71-D9CC-1D43-6426024944DD}"/>
          </ac:spMkLst>
        </pc:spChg>
        <pc:spChg chg="add del mod">
          <ac:chgData name="平松　崇文(Hiramatsu, Takafumi)" userId="22edbc16-85b0-4724-aaa0-af0139a26ca2" providerId="ADAL" clId="{1A794653-779B-4114-AC12-DD2C589408F1}" dt="2023-11-22T08:42:18.916" v="36"/>
          <ac:spMkLst>
            <pc:docMk/>
            <pc:sldMk cId="290715165" sldId="636139111"/>
            <ac:spMk id="36" creationId="{AD26DA19-97FE-7882-A6C1-F9B23822DAA6}"/>
          </ac:spMkLst>
        </pc:spChg>
        <pc:spChg chg="add del mod">
          <ac:chgData name="平松　崇文(Hiramatsu, Takafumi)" userId="22edbc16-85b0-4724-aaa0-af0139a26ca2" providerId="ADAL" clId="{1A794653-779B-4114-AC12-DD2C589408F1}" dt="2023-11-22T08:42:18.916" v="36"/>
          <ac:spMkLst>
            <pc:docMk/>
            <pc:sldMk cId="290715165" sldId="636139111"/>
            <ac:spMk id="39" creationId="{7A5BE714-1F26-B149-5D89-6AF8BC8190B5}"/>
          </ac:spMkLst>
        </pc:spChg>
        <pc:spChg chg="add del mod">
          <ac:chgData name="平松　崇文(Hiramatsu, Takafumi)" userId="22edbc16-85b0-4724-aaa0-af0139a26ca2" providerId="ADAL" clId="{1A794653-779B-4114-AC12-DD2C589408F1}" dt="2023-11-22T08:42:18.916" v="36"/>
          <ac:spMkLst>
            <pc:docMk/>
            <pc:sldMk cId="290715165" sldId="636139111"/>
            <ac:spMk id="40" creationId="{D679B0E0-E5EF-FF31-7373-E6148451E467}"/>
          </ac:spMkLst>
        </pc:spChg>
        <pc:spChg chg="add del mod">
          <ac:chgData name="平松　崇文(Hiramatsu, Takafumi)" userId="22edbc16-85b0-4724-aaa0-af0139a26ca2" providerId="ADAL" clId="{1A794653-779B-4114-AC12-DD2C589408F1}" dt="2023-11-22T08:42:18.916" v="36"/>
          <ac:spMkLst>
            <pc:docMk/>
            <pc:sldMk cId="290715165" sldId="636139111"/>
            <ac:spMk id="41" creationId="{D4FC377E-B4E4-DD28-7D62-910AB0A517C8}"/>
          </ac:spMkLst>
        </pc:spChg>
        <pc:spChg chg="add del mod">
          <ac:chgData name="平松　崇文(Hiramatsu, Takafumi)" userId="22edbc16-85b0-4724-aaa0-af0139a26ca2" providerId="ADAL" clId="{1A794653-779B-4114-AC12-DD2C589408F1}" dt="2023-11-22T08:42:18.916" v="36"/>
          <ac:spMkLst>
            <pc:docMk/>
            <pc:sldMk cId="290715165" sldId="636139111"/>
            <ac:spMk id="42" creationId="{ED806EC9-78A2-80AE-1089-46603A755886}"/>
          </ac:spMkLst>
        </pc:spChg>
        <pc:spChg chg="add del mod">
          <ac:chgData name="平松　崇文(Hiramatsu, Takafumi)" userId="22edbc16-85b0-4724-aaa0-af0139a26ca2" providerId="ADAL" clId="{1A794653-779B-4114-AC12-DD2C589408F1}" dt="2023-11-22T08:42:18.916" v="36"/>
          <ac:spMkLst>
            <pc:docMk/>
            <pc:sldMk cId="290715165" sldId="636139111"/>
            <ac:spMk id="43" creationId="{35487F23-5123-EC15-01D2-6489E4B40459}"/>
          </ac:spMkLst>
        </pc:spChg>
        <pc:spChg chg="add del mod">
          <ac:chgData name="平松　崇文(Hiramatsu, Takafumi)" userId="22edbc16-85b0-4724-aaa0-af0139a26ca2" providerId="ADAL" clId="{1A794653-779B-4114-AC12-DD2C589408F1}" dt="2023-11-22T08:42:18.916" v="36"/>
          <ac:spMkLst>
            <pc:docMk/>
            <pc:sldMk cId="290715165" sldId="636139111"/>
            <ac:spMk id="46" creationId="{2B8C56A6-8F03-8E27-1842-4918C7706060}"/>
          </ac:spMkLst>
        </pc:spChg>
        <pc:spChg chg="add del mod">
          <ac:chgData name="平松　崇文(Hiramatsu, Takafumi)" userId="22edbc16-85b0-4724-aaa0-af0139a26ca2" providerId="ADAL" clId="{1A794653-779B-4114-AC12-DD2C589408F1}" dt="2023-11-22T08:42:18.916" v="36"/>
          <ac:spMkLst>
            <pc:docMk/>
            <pc:sldMk cId="290715165" sldId="636139111"/>
            <ac:spMk id="47" creationId="{0210AAD0-2A42-D3FF-BF85-E8D04BD8ACBB}"/>
          </ac:spMkLst>
        </pc:spChg>
        <pc:spChg chg="add del mod">
          <ac:chgData name="平松　崇文(Hiramatsu, Takafumi)" userId="22edbc16-85b0-4724-aaa0-af0139a26ca2" providerId="ADAL" clId="{1A794653-779B-4114-AC12-DD2C589408F1}" dt="2023-11-22T08:42:18.916" v="36"/>
          <ac:spMkLst>
            <pc:docMk/>
            <pc:sldMk cId="290715165" sldId="636139111"/>
            <ac:spMk id="48" creationId="{BF0B2F67-2470-EBD6-D9D3-798DA75372E8}"/>
          </ac:spMkLst>
        </pc:spChg>
        <pc:spChg chg="add del mod">
          <ac:chgData name="平松　崇文(Hiramatsu, Takafumi)" userId="22edbc16-85b0-4724-aaa0-af0139a26ca2" providerId="ADAL" clId="{1A794653-779B-4114-AC12-DD2C589408F1}" dt="2023-11-22T08:42:18.916" v="36"/>
          <ac:spMkLst>
            <pc:docMk/>
            <pc:sldMk cId="290715165" sldId="636139111"/>
            <ac:spMk id="49" creationId="{4D31E381-57D8-A767-F478-4D3B8FF823DF}"/>
          </ac:spMkLst>
        </pc:spChg>
        <pc:spChg chg="add del mod">
          <ac:chgData name="平松　崇文(Hiramatsu, Takafumi)" userId="22edbc16-85b0-4724-aaa0-af0139a26ca2" providerId="ADAL" clId="{1A794653-779B-4114-AC12-DD2C589408F1}" dt="2023-11-22T08:42:18.916" v="36"/>
          <ac:spMkLst>
            <pc:docMk/>
            <pc:sldMk cId="290715165" sldId="636139111"/>
            <ac:spMk id="50" creationId="{BAD4E230-6A85-2E42-48F6-E06886F249B8}"/>
          </ac:spMkLst>
        </pc:spChg>
        <pc:spChg chg="add del mod">
          <ac:chgData name="平松　崇文(Hiramatsu, Takafumi)" userId="22edbc16-85b0-4724-aaa0-af0139a26ca2" providerId="ADAL" clId="{1A794653-779B-4114-AC12-DD2C589408F1}" dt="2023-11-22T08:42:18.916" v="36"/>
          <ac:spMkLst>
            <pc:docMk/>
            <pc:sldMk cId="290715165" sldId="636139111"/>
            <ac:spMk id="51" creationId="{73F67283-84C5-5327-3322-AA9283C7C5B4}"/>
          </ac:spMkLst>
        </pc:spChg>
        <pc:spChg chg="add del mod">
          <ac:chgData name="平松　崇文(Hiramatsu, Takafumi)" userId="22edbc16-85b0-4724-aaa0-af0139a26ca2" providerId="ADAL" clId="{1A794653-779B-4114-AC12-DD2C589408F1}" dt="2023-11-22T08:42:18.916" v="36"/>
          <ac:spMkLst>
            <pc:docMk/>
            <pc:sldMk cId="290715165" sldId="636139111"/>
            <ac:spMk id="52" creationId="{DFAFFA33-84E1-DF3C-4E36-7B06E8B9F6A5}"/>
          </ac:spMkLst>
        </pc:spChg>
        <pc:spChg chg="add del mod">
          <ac:chgData name="平松　崇文(Hiramatsu, Takafumi)" userId="22edbc16-85b0-4724-aaa0-af0139a26ca2" providerId="ADAL" clId="{1A794653-779B-4114-AC12-DD2C589408F1}" dt="2023-11-22T08:42:18.916" v="36"/>
          <ac:spMkLst>
            <pc:docMk/>
            <pc:sldMk cId="290715165" sldId="636139111"/>
            <ac:spMk id="56" creationId="{905A6216-2102-8A4E-50AD-866D8FCB77E3}"/>
          </ac:spMkLst>
        </pc:spChg>
        <pc:spChg chg="add del mod">
          <ac:chgData name="平松　崇文(Hiramatsu, Takafumi)" userId="22edbc16-85b0-4724-aaa0-af0139a26ca2" providerId="ADAL" clId="{1A794653-779B-4114-AC12-DD2C589408F1}" dt="2023-11-22T08:42:18.916" v="36"/>
          <ac:spMkLst>
            <pc:docMk/>
            <pc:sldMk cId="290715165" sldId="636139111"/>
            <ac:spMk id="57" creationId="{E4715E5B-CDC9-2C23-0673-7B7EF2A8FCD3}"/>
          </ac:spMkLst>
        </pc:spChg>
        <pc:spChg chg="add del mod">
          <ac:chgData name="平松　崇文(Hiramatsu, Takafumi)" userId="22edbc16-85b0-4724-aaa0-af0139a26ca2" providerId="ADAL" clId="{1A794653-779B-4114-AC12-DD2C589408F1}" dt="2023-11-22T08:42:18.916" v="36"/>
          <ac:spMkLst>
            <pc:docMk/>
            <pc:sldMk cId="290715165" sldId="636139111"/>
            <ac:spMk id="58" creationId="{AFABC7A1-9D6C-7090-0FFA-7CA625F797C0}"/>
          </ac:spMkLst>
        </pc:spChg>
        <pc:spChg chg="add del mod">
          <ac:chgData name="平松　崇文(Hiramatsu, Takafumi)" userId="22edbc16-85b0-4724-aaa0-af0139a26ca2" providerId="ADAL" clId="{1A794653-779B-4114-AC12-DD2C589408F1}" dt="2023-11-22T08:42:18.916" v="36"/>
          <ac:spMkLst>
            <pc:docMk/>
            <pc:sldMk cId="290715165" sldId="636139111"/>
            <ac:spMk id="59" creationId="{C13A6BA2-3AAA-87D8-232B-F2A6B69F966C}"/>
          </ac:spMkLst>
        </pc:spChg>
        <pc:spChg chg="add del mod">
          <ac:chgData name="平松　崇文(Hiramatsu, Takafumi)" userId="22edbc16-85b0-4724-aaa0-af0139a26ca2" providerId="ADAL" clId="{1A794653-779B-4114-AC12-DD2C589408F1}" dt="2023-11-22T08:42:18.916" v="36"/>
          <ac:spMkLst>
            <pc:docMk/>
            <pc:sldMk cId="290715165" sldId="636139111"/>
            <ac:spMk id="60" creationId="{16EB11C2-7FB8-4868-3D6B-CE9BF9A1DF24}"/>
          </ac:spMkLst>
        </pc:spChg>
        <pc:spChg chg="add del mod">
          <ac:chgData name="平松　崇文(Hiramatsu, Takafumi)" userId="22edbc16-85b0-4724-aaa0-af0139a26ca2" providerId="ADAL" clId="{1A794653-779B-4114-AC12-DD2C589408F1}" dt="2023-11-22T08:42:18.916" v="36"/>
          <ac:spMkLst>
            <pc:docMk/>
            <pc:sldMk cId="290715165" sldId="636139111"/>
            <ac:spMk id="63" creationId="{5F20513E-24CE-0DA1-447B-9B62D40A6C16}"/>
          </ac:spMkLst>
        </pc:spChg>
        <pc:spChg chg="add del mod">
          <ac:chgData name="平松　崇文(Hiramatsu, Takafumi)" userId="22edbc16-85b0-4724-aaa0-af0139a26ca2" providerId="ADAL" clId="{1A794653-779B-4114-AC12-DD2C589408F1}" dt="2023-11-22T08:42:18.916" v="36"/>
          <ac:spMkLst>
            <pc:docMk/>
            <pc:sldMk cId="290715165" sldId="636139111"/>
            <ac:spMk id="64" creationId="{10B1C1E4-85DB-42C5-856B-9DF350371D3B}"/>
          </ac:spMkLst>
        </pc:spChg>
        <pc:spChg chg="add del mod">
          <ac:chgData name="平松　崇文(Hiramatsu, Takafumi)" userId="22edbc16-85b0-4724-aaa0-af0139a26ca2" providerId="ADAL" clId="{1A794653-779B-4114-AC12-DD2C589408F1}" dt="2023-11-22T08:42:18.916" v="36"/>
          <ac:spMkLst>
            <pc:docMk/>
            <pc:sldMk cId="290715165" sldId="636139111"/>
            <ac:spMk id="65" creationId="{8C24B29D-9AA8-3B27-0DB4-E22844CF646A}"/>
          </ac:spMkLst>
        </pc:spChg>
        <pc:spChg chg="add del mod">
          <ac:chgData name="平松　崇文(Hiramatsu, Takafumi)" userId="22edbc16-85b0-4724-aaa0-af0139a26ca2" providerId="ADAL" clId="{1A794653-779B-4114-AC12-DD2C589408F1}" dt="2023-11-22T08:42:18.916" v="36"/>
          <ac:spMkLst>
            <pc:docMk/>
            <pc:sldMk cId="290715165" sldId="636139111"/>
            <ac:spMk id="66" creationId="{3C60171A-EC48-4949-E423-4C6E2E6B415A}"/>
          </ac:spMkLst>
        </pc:spChg>
        <pc:spChg chg="add del mod">
          <ac:chgData name="平松　崇文(Hiramatsu, Takafumi)" userId="22edbc16-85b0-4724-aaa0-af0139a26ca2" providerId="ADAL" clId="{1A794653-779B-4114-AC12-DD2C589408F1}" dt="2023-11-22T08:42:18.916" v="36"/>
          <ac:spMkLst>
            <pc:docMk/>
            <pc:sldMk cId="290715165" sldId="636139111"/>
            <ac:spMk id="67" creationId="{AFE091C5-2095-F304-2460-FF88C4EB0584}"/>
          </ac:spMkLst>
        </pc:spChg>
        <pc:spChg chg="add del mod">
          <ac:chgData name="平松　崇文(Hiramatsu, Takafumi)" userId="22edbc16-85b0-4724-aaa0-af0139a26ca2" providerId="ADAL" clId="{1A794653-779B-4114-AC12-DD2C589408F1}" dt="2023-11-22T08:42:18.916" v="36"/>
          <ac:spMkLst>
            <pc:docMk/>
            <pc:sldMk cId="290715165" sldId="636139111"/>
            <ac:spMk id="69" creationId="{2E95E164-E8F9-165B-92EB-869D3E1272DB}"/>
          </ac:spMkLst>
        </pc:spChg>
        <pc:spChg chg="add del mod">
          <ac:chgData name="平松　崇文(Hiramatsu, Takafumi)" userId="22edbc16-85b0-4724-aaa0-af0139a26ca2" providerId="ADAL" clId="{1A794653-779B-4114-AC12-DD2C589408F1}" dt="2023-11-22T08:42:18.916" v="36"/>
          <ac:spMkLst>
            <pc:docMk/>
            <pc:sldMk cId="290715165" sldId="636139111"/>
            <ac:spMk id="70" creationId="{FD5B3F3E-1D22-372B-D608-A568F38AAB7A}"/>
          </ac:spMkLst>
        </pc:spChg>
        <pc:spChg chg="add del mod">
          <ac:chgData name="平松　崇文(Hiramatsu, Takafumi)" userId="22edbc16-85b0-4724-aaa0-af0139a26ca2" providerId="ADAL" clId="{1A794653-779B-4114-AC12-DD2C589408F1}" dt="2023-11-22T08:42:18.916" v="36"/>
          <ac:spMkLst>
            <pc:docMk/>
            <pc:sldMk cId="290715165" sldId="636139111"/>
            <ac:spMk id="71" creationId="{951964DE-7B59-A64E-B17F-0FAB823277A8}"/>
          </ac:spMkLst>
        </pc:spChg>
        <pc:spChg chg="add del mod">
          <ac:chgData name="平松　崇文(Hiramatsu, Takafumi)" userId="22edbc16-85b0-4724-aaa0-af0139a26ca2" providerId="ADAL" clId="{1A794653-779B-4114-AC12-DD2C589408F1}" dt="2023-11-22T08:42:18.916" v="36"/>
          <ac:spMkLst>
            <pc:docMk/>
            <pc:sldMk cId="290715165" sldId="636139111"/>
            <ac:spMk id="73" creationId="{A3A07421-90AF-0042-AD5F-0F51D9D47B2B}"/>
          </ac:spMkLst>
        </pc:spChg>
        <pc:spChg chg="add del mod">
          <ac:chgData name="平松　崇文(Hiramatsu, Takafumi)" userId="22edbc16-85b0-4724-aaa0-af0139a26ca2" providerId="ADAL" clId="{1A794653-779B-4114-AC12-DD2C589408F1}" dt="2023-11-22T08:42:18.916" v="36"/>
          <ac:spMkLst>
            <pc:docMk/>
            <pc:sldMk cId="290715165" sldId="636139111"/>
            <ac:spMk id="75" creationId="{E325C999-B2D9-4690-F4A0-A723097CA6DD}"/>
          </ac:spMkLst>
        </pc:spChg>
        <pc:spChg chg="add del mod">
          <ac:chgData name="平松　崇文(Hiramatsu, Takafumi)" userId="22edbc16-85b0-4724-aaa0-af0139a26ca2" providerId="ADAL" clId="{1A794653-779B-4114-AC12-DD2C589408F1}" dt="2023-11-22T08:42:18.916" v="36"/>
          <ac:spMkLst>
            <pc:docMk/>
            <pc:sldMk cId="290715165" sldId="636139111"/>
            <ac:spMk id="77" creationId="{F1FBB94F-48AE-02B0-4EB2-DC32E7482608}"/>
          </ac:spMkLst>
        </pc:spChg>
        <pc:spChg chg="add del mod">
          <ac:chgData name="平松　崇文(Hiramatsu, Takafumi)" userId="22edbc16-85b0-4724-aaa0-af0139a26ca2" providerId="ADAL" clId="{1A794653-779B-4114-AC12-DD2C589408F1}" dt="2023-11-22T08:42:18.916" v="36"/>
          <ac:spMkLst>
            <pc:docMk/>
            <pc:sldMk cId="290715165" sldId="636139111"/>
            <ac:spMk id="78" creationId="{C9D3D2CC-146F-4ACB-BFC6-AF97A718043A}"/>
          </ac:spMkLst>
        </pc:spChg>
        <pc:spChg chg="add del mod">
          <ac:chgData name="平松　崇文(Hiramatsu, Takafumi)" userId="22edbc16-85b0-4724-aaa0-af0139a26ca2" providerId="ADAL" clId="{1A794653-779B-4114-AC12-DD2C589408F1}" dt="2023-11-22T08:42:18.916" v="36"/>
          <ac:spMkLst>
            <pc:docMk/>
            <pc:sldMk cId="290715165" sldId="636139111"/>
            <ac:spMk id="80" creationId="{598E79ED-1362-4576-B232-A8B2ACFC61A1}"/>
          </ac:spMkLst>
        </pc:spChg>
        <pc:grpChg chg="add del mod">
          <ac:chgData name="平松　崇文(Hiramatsu, Takafumi)" userId="22edbc16-85b0-4724-aaa0-af0139a26ca2" providerId="ADAL" clId="{1A794653-779B-4114-AC12-DD2C589408F1}" dt="2023-11-22T08:42:18.916" v="36"/>
          <ac:grpSpMkLst>
            <pc:docMk/>
            <pc:sldMk cId="290715165" sldId="636139111"/>
            <ac:grpSpMk id="6" creationId="{698B0123-03D4-9138-2A22-93EDC85FC4FD}"/>
          </ac:grpSpMkLst>
        </pc:grpChg>
        <pc:grpChg chg="mod">
          <ac:chgData name="平松　崇文(Hiramatsu, Takafumi)" userId="22edbc16-85b0-4724-aaa0-af0139a26ca2" providerId="ADAL" clId="{1A794653-779B-4114-AC12-DD2C589408F1}" dt="2023-11-22T08:42:14.703" v="35"/>
          <ac:grpSpMkLst>
            <pc:docMk/>
            <pc:sldMk cId="290715165" sldId="636139111"/>
            <ac:grpSpMk id="8" creationId="{D01019F6-B3A0-218A-4F7D-D9B7D33F040E}"/>
          </ac:grpSpMkLst>
        </pc:grpChg>
        <pc:grpChg chg="add del mod">
          <ac:chgData name="平松　崇文(Hiramatsu, Takafumi)" userId="22edbc16-85b0-4724-aaa0-af0139a26ca2" providerId="ADAL" clId="{1A794653-779B-4114-AC12-DD2C589408F1}" dt="2023-11-22T08:42:18.916" v="36"/>
          <ac:grpSpMkLst>
            <pc:docMk/>
            <pc:sldMk cId="290715165" sldId="636139111"/>
            <ac:grpSpMk id="21" creationId="{F7DBD554-056E-95CE-5228-64C2F54ADC48}"/>
          </ac:grpSpMkLst>
        </pc:grpChg>
        <pc:grpChg chg="add del mod">
          <ac:chgData name="平松　崇文(Hiramatsu, Takafumi)" userId="22edbc16-85b0-4724-aaa0-af0139a26ca2" providerId="ADAL" clId="{1A794653-779B-4114-AC12-DD2C589408F1}" dt="2023-11-22T08:42:18.916" v="36"/>
          <ac:grpSpMkLst>
            <pc:docMk/>
            <pc:sldMk cId="290715165" sldId="636139111"/>
            <ac:grpSpMk id="30" creationId="{5A7F988C-BD45-7044-F0FB-0043C7B73477}"/>
          </ac:grpSpMkLst>
        </pc:grpChg>
        <pc:picChg chg="del">
          <ac:chgData name="平松　崇文(Hiramatsu, Takafumi)" userId="22edbc16-85b0-4724-aaa0-af0139a26ca2" providerId="ADAL" clId="{1A794653-779B-4114-AC12-DD2C589408F1}" dt="2023-11-22T08:42:14.347" v="34" actId="478"/>
          <ac:picMkLst>
            <pc:docMk/>
            <pc:sldMk cId="290715165" sldId="636139111"/>
            <ac:picMk id="7" creationId="{A4587CF4-C1AB-2D4F-F9AA-AA8D680E65BF}"/>
          </ac:picMkLst>
        </pc:picChg>
        <pc:picChg chg="add del mod">
          <ac:chgData name="平松　崇文(Hiramatsu, Takafumi)" userId="22edbc16-85b0-4724-aaa0-af0139a26ca2" providerId="ADAL" clId="{1A794653-779B-4114-AC12-DD2C589408F1}" dt="2023-11-22T08:42:18.916" v="36"/>
          <ac:picMkLst>
            <pc:docMk/>
            <pc:sldMk cId="290715165" sldId="636139111"/>
            <ac:picMk id="72" creationId="{055D05CB-6C73-80C4-EC39-1F7298862191}"/>
          </ac:picMkLst>
        </pc:picChg>
        <pc:picChg chg="add mod">
          <ac:chgData name="平松　崇文(Hiramatsu, Takafumi)" userId="22edbc16-85b0-4724-aaa0-af0139a26ca2" providerId="ADAL" clId="{1A794653-779B-4114-AC12-DD2C589408F1}" dt="2023-11-22T08:42:29.359" v="40" actId="14100"/>
          <ac:picMkLst>
            <pc:docMk/>
            <pc:sldMk cId="290715165" sldId="636139111"/>
            <ac:picMk id="81" creationId="{30548693-1A14-8CEA-233B-31A8A46FEB5E}"/>
          </ac:picMkLst>
        </pc:picChg>
        <pc:cxnChg chg="add del mod">
          <ac:chgData name="平松　崇文(Hiramatsu, Takafumi)" userId="22edbc16-85b0-4724-aaa0-af0139a26ca2" providerId="ADAL" clId="{1A794653-779B-4114-AC12-DD2C589408F1}" dt="2023-11-22T08:42:18.916" v="36"/>
          <ac:cxnSpMkLst>
            <pc:docMk/>
            <pc:sldMk cId="290715165" sldId="636139111"/>
            <ac:cxnSpMk id="13" creationId="{97313C24-F8CC-4F69-F037-720201F194F7}"/>
          </ac:cxnSpMkLst>
        </pc:cxnChg>
        <pc:cxnChg chg="add del mod">
          <ac:chgData name="平松　崇文(Hiramatsu, Takafumi)" userId="22edbc16-85b0-4724-aaa0-af0139a26ca2" providerId="ADAL" clId="{1A794653-779B-4114-AC12-DD2C589408F1}" dt="2023-11-22T08:42:18.916" v="36"/>
          <ac:cxnSpMkLst>
            <pc:docMk/>
            <pc:sldMk cId="290715165" sldId="636139111"/>
            <ac:cxnSpMk id="35" creationId="{67D5FE98-5864-4D83-F636-48054C2B91BA}"/>
          </ac:cxnSpMkLst>
        </pc:cxnChg>
        <pc:cxnChg chg="add del mod">
          <ac:chgData name="平松　崇文(Hiramatsu, Takafumi)" userId="22edbc16-85b0-4724-aaa0-af0139a26ca2" providerId="ADAL" clId="{1A794653-779B-4114-AC12-DD2C589408F1}" dt="2023-11-22T08:42:18.916" v="36"/>
          <ac:cxnSpMkLst>
            <pc:docMk/>
            <pc:sldMk cId="290715165" sldId="636139111"/>
            <ac:cxnSpMk id="37" creationId="{EBF54E30-4CA1-53E8-ED3F-4A58B9044180}"/>
          </ac:cxnSpMkLst>
        </pc:cxnChg>
        <pc:cxnChg chg="add del mod">
          <ac:chgData name="平松　崇文(Hiramatsu, Takafumi)" userId="22edbc16-85b0-4724-aaa0-af0139a26ca2" providerId="ADAL" clId="{1A794653-779B-4114-AC12-DD2C589408F1}" dt="2023-11-22T08:42:18.916" v="36"/>
          <ac:cxnSpMkLst>
            <pc:docMk/>
            <pc:sldMk cId="290715165" sldId="636139111"/>
            <ac:cxnSpMk id="38" creationId="{E0C02DCE-8696-0BD7-2A24-80C80AC62961}"/>
          </ac:cxnSpMkLst>
        </pc:cxnChg>
        <pc:cxnChg chg="add del mod">
          <ac:chgData name="平松　崇文(Hiramatsu, Takafumi)" userId="22edbc16-85b0-4724-aaa0-af0139a26ca2" providerId="ADAL" clId="{1A794653-779B-4114-AC12-DD2C589408F1}" dt="2023-11-22T08:42:18.916" v="36"/>
          <ac:cxnSpMkLst>
            <pc:docMk/>
            <pc:sldMk cId="290715165" sldId="636139111"/>
            <ac:cxnSpMk id="44" creationId="{05B1F82F-4922-47CC-DC53-5B8B012AB81B}"/>
          </ac:cxnSpMkLst>
        </pc:cxnChg>
        <pc:cxnChg chg="add del mod">
          <ac:chgData name="平松　崇文(Hiramatsu, Takafumi)" userId="22edbc16-85b0-4724-aaa0-af0139a26ca2" providerId="ADAL" clId="{1A794653-779B-4114-AC12-DD2C589408F1}" dt="2023-11-22T08:42:18.916" v="36"/>
          <ac:cxnSpMkLst>
            <pc:docMk/>
            <pc:sldMk cId="290715165" sldId="636139111"/>
            <ac:cxnSpMk id="45" creationId="{EA36C940-ABED-4905-A0B5-7E751B8A2878}"/>
          </ac:cxnSpMkLst>
        </pc:cxnChg>
        <pc:cxnChg chg="add del mod">
          <ac:chgData name="平松　崇文(Hiramatsu, Takafumi)" userId="22edbc16-85b0-4724-aaa0-af0139a26ca2" providerId="ADAL" clId="{1A794653-779B-4114-AC12-DD2C589408F1}" dt="2023-11-22T08:42:18.916" v="36"/>
          <ac:cxnSpMkLst>
            <pc:docMk/>
            <pc:sldMk cId="290715165" sldId="636139111"/>
            <ac:cxnSpMk id="53" creationId="{21CD3CBC-868E-22B6-CEEA-747C719F8B33}"/>
          </ac:cxnSpMkLst>
        </pc:cxnChg>
        <pc:cxnChg chg="add del mod">
          <ac:chgData name="平松　崇文(Hiramatsu, Takafumi)" userId="22edbc16-85b0-4724-aaa0-af0139a26ca2" providerId="ADAL" clId="{1A794653-779B-4114-AC12-DD2C589408F1}" dt="2023-11-22T08:42:18.916" v="36"/>
          <ac:cxnSpMkLst>
            <pc:docMk/>
            <pc:sldMk cId="290715165" sldId="636139111"/>
            <ac:cxnSpMk id="54" creationId="{319531F9-82C9-8AB2-80F9-01713FB8D431}"/>
          </ac:cxnSpMkLst>
        </pc:cxnChg>
        <pc:cxnChg chg="add del mod">
          <ac:chgData name="平松　崇文(Hiramatsu, Takafumi)" userId="22edbc16-85b0-4724-aaa0-af0139a26ca2" providerId="ADAL" clId="{1A794653-779B-4114-AC12-DD2C589408F1}" dt="2023-11-22T08:42:18.916" v="36"/>
          <ac:cxnSpMkLst>
            <pc:docMk/>
            <pc:sldMk cId="290715165" sldId="636139111"/>
            <ac:cxnSpMk id="55" creationId="{DD296BF3-0861-91A1-CDF9-D28EE5C6C0E6}"/>
          </ac:cxnSpMkLst>
        </pc:cxnChg>
        <pc:cxnChg chg="add del mod">
          <ac:chgData name="平松　崇文(Hiramatsu, Takafumi)" userId="22edbc16-85b0-4724-aaa0-af0139a26ca2" providerId="ADAL" clId="{1A794653-779B-4114-AC12-DD2C589408F1}" dt="2023-11-22T08:42:18.916" v="36"/>
          <ac:cxnSpMkLst>
            <pc:docMk/>
            <pc:sldMk cId="290715165" sldId="636139111"/>
            <ac:cxnSpMk id="61" creationId="{3A9E1711-09CE-82E7-5492-2C210E4C427D}"/>
          </ac:cxnSpMkLst>
        </pc:cxnChg>
        <pc:cxnChg chg="add del mod">
          <ac:chgData name="平松　崇文(Hiramatsu, Takafumi)" userId="22edbc16-85b0-4724-aaa0-af0139a26ca2" providerId="ADAL" clId="{1A794653-779B-4114-AC12-DD2C589408F1}" dt="2023-11-22T08:42:18.916" v="36"/>
          <ac:cxnSpMkLst>
            <pc:docMk/>
            <pc:sldMk cId="290715165" sldId="636139111"/>
            <ac:cxnSpMk id="62" creationId="{E7949086-C609-43E0-DC00-F1AB15C846F3}"/>
          </ac:cxnSpMkLst>
        </pc:cxnChg>
        <pc:cxnChg chg="add del mod">
          <ac:chgData name="平松　崇文(Hiramatsu, Takafumi)" userId="22edbc16-85b0-4724-aaa0-af0139a26ca2" providerId="ADAL" clId="{1A794653-779B-4114-AC12-DD2C589408F1}" dt="2023-11-22T08:42:18.916" v="36"/>
          <ac:cxnSpMkLst>
            <pc:docMk/>
            <pc:sldMk cId="290715165" sldId="636139111"/>
            <ac:cxnSpMk id="68" creationId="{A5FBA9CA-266F-B6F5-84F6-2F745F3BA637}"/>
          </ac:cxnSpMkLst>
        </pc:cxnChg>
        <pc:cxnChg chg="add del mod">
          <ac:chgData name="平松　崇文(Hiramatsu, Takafumi)" userId="22edbc16-85b0-4724-aaa0-af0139a26ca2" providerId="ADAL" clId="{1A794653-779B-4114-AC12-DD2C589408F1}" dt="2023-11-22T08:42:18.916" v="36"/>
          <ac:cxnSpMkLst>
            <pc:docMk/>
            <pc:sldMk cId="290715165" sldId="636139111"/>
            <ac:cxnSpMk id="74" creationId="{7447E2A6-549C-47E6-870A-37EFC7B99B7C}"/>
          </ac:cxnSpMkLst>
        </pc:cxnChg>
        <pc:cxnChg chg="add del mod">
          <ac:chgData name="平松　崇文(Hiramatsu, Takafumi)" userId="22edbc16-85b0-4724-aaa0-af0139a26ca2" providerId="ADAL" clId="{1A794653-779B-4114-AC12-DD2C589408F1}" dt="2023-11-22T08:42:18.916" v="36"/>
          <ac:cxnSpMkLst>
            <pc:docMk/>
            <pc:sldMk cId="290715165" sldId="636139111"/>
            <ac:cxnSpMk id="76" creationId="{914253F5-C7CC-0C92-2BB8-3011C9A0BC28}"/>
          </ac:cxnSpMkLst>
        </pc:cxnChg>
        <pc:cxnChg chg="add del mod">
          <ac:chgData name="平松　崇文(Hiramatsu, Takafumi)" userId="22edbc16-85b0-4724-aaa0-af0139a26ca2" providerId="ADAL" clId="{1A794653-779B-4114-AC12-DD2C589408F1}" dt="2023-11-22T08:42:18.916" v="36"/>
          <ac:cxnSpMkLst>
            <pc:docMk/>
            <pc:sldMk cId="290715165" sldId="636139111"/>
            <ac:cxnSpMk id="79" creationId="{7685EBD8-BD84-AE36-4416-3C6455EABDF2}"/>
          </ac:cxnSpMkLst>
        </pc:cxnChg>
      </pc:sldChg>
      <pc:sldChg chg="modSp mod">
        <pc:chgData name="平松　崇文(Hiramatsu, Takafumi)" userId="22edbc16-85b0-4724-aaa0-af0139a26ca2" providerId="ADAL" clId="{1A794653-779B-4114-AC12-DD2C589408F1}" dt="2023-11-22T08:38:40.914" v="22"/>
        <pc:sldMkLst>
          <pc:docMk/>
          <pc:sldMk cId="962779039" sldId="636139116"/>
        </pc:sldMkLst>
        <pc:spChg chg="mod">
          <ac:chgData name="平松　崇文(Hiramatsu, Takafumi)" userId="22edbc16-85b0-4724-aaa0-af0139a26ca2" providerId="ADAL" clId="{1A794653-779B-4114-AC12-DD2C589408F1}" dt="2023-11-22T08:38:40.914" v="22"/>
          <ac:spMkLst>
            <pc:docMk/>
            <pc:sldMk cId="962779039" sldId="636139116"/>
            <ac:spMk id="57" creationId="{44B21A27-9641-D333-0AFC-BB9E387E42FF}"/>
          </ac:spMkLst>
        </pc:spChg>
      </pc:sldChg>
      <pc:sldChg chg="modSp mod">
        <pc:chgData name="平松　崇文(Hiramatsu, Takafumi)" userId="22edbc16-85b0-4724-aaa0-af0139a26ca2" providerId="ADAL" clId="{1A794653-779B-4114-AC12-DD2C589408F1}" dt="2023-11-22T02:44:30.941" v="8" actId="313"/>
        <pc:sldMkLst>
          <pc:docMk/>
          <pc:sldMk cId="2864486436" sldId="636139117"/>
        </pc:sldMkLst>
        <pc:spChg chg="mod">
          <ac:chgData name="平松　崇文(Hiramatsu, Takafumi)" userId="22edbc16-85b0-4724-aaa0-af0139a26ca2" providerId="ADAL" clId="{1A794653-779B-4114-AC12-DD2C589408F1}" dt="2023-11-22T02:44:26.027" v="6" actId="313"/>
          <ac:spMkLst>
            <pc:docMk/>
            <pc:sldMk cId="2864486436" sldId="636139117"/>
            <ac:spMk id="2" creationId="{73656FE8-A1D3-10A0-D5B6-CB6626BA0FA5}"/>
          </ac:spMkLst>
        </pc:spChg>
        <pc:spChg chg="mod">
          <ac:chgData name="平松　崇文(Hiramatsu, Takafumi)" userId="22edbc16-85b0-4724-aaa0-af0139a26ca2" providerId="ADAL" clId="{1A794653-779B-4114-AC12-DD2C589408F1}" dt="2023-11-22T02:44:28.417" v="7" actId="313"/>
          <ac:spMkLst>
            <pc:docMk/>
            <pc:sldMk cId="2864486436" sldId="636139117"/>
            <ac:spMk id="13" creationId="{3DB50D0C-CB2B-540E-4BAA-A8F282308F06}"/>
          </ac:spMkLst>
        </pc:spChg>
        <pc:spChg chg="mod">
          <ac:chgData name="平松　崇文(Hiramatsu, Takafumi)" userId="22edbc16-85b0-4724-aaa0-af0139a26ca2" providerId="ADAL" clId="{1A794653-779B-4114-AC12-DD2C589408F1}" dt="2023-11-22T02:44:30.941" v="8" actId="313"/>
          <ac:spMkLst>
            <pc:docMk/>
            <pc:sldMk cId="2864486436" sldId="636139117"/>
            <ac:spMk id="25" creationId="{6332A87A-57DE-0176-8623-F5949D39E289}"/>
          </ac:spMkLst>
        </pc:spChg>
      </pc:sldChg>
    </pc:docChg>
  </pc:docChgLst>
  <pc:docChgLst>
    <pc:chgData name="平松　崇文(Hiramatsu, Takafumi)" userId="22edbc16-85b0-4724-aaa0-af0139a26ca2" providerId="ADAL" clId="{45B3C255-0AF9-43B5-A7A3-3EFB324D882E}"/>
    <pc:docChg chg="undo custSel addSld delSld modSld sldOrd modMainMaster modSection">
      <pc:chgData name="平松　崇文(Hiramatsu, Takafumi)" userId="22edbc16-85b0-4724-aaa0-af0139a26ca2" providerId="ADAL" clId="{45B3C255-0AF9-43B5-A7A3-3EFB324D882E}" dt="2023-08-02T00:38:59.183" v="16064" actId="167"/>
      <pc:docMkLst>
        <pc:docMk/>
      </pc:docMkLst>
      <pc:sldChg chg="modSp mod">
        <pc:chgData name="平松　崇文(Hiramatsu, Takafumi)" userId="22edbc16-85b0-4724-aaa0-af0139a26ca2" providerId="ADAL" clId="{45B3C255-0AF9-43B5-A7A3-3EFB324D882E}" dt="2023-08-01T08:24:56.724" v="10671" actId="20577"/>
        <pc:sldMkLst>
          <pc:docMk/>
          <pc:sldMk cId="0" sldId="282"/>
        </pc:sldMkLst>
        <pc:spChg chg="mod">
          <ac:chgData name="平松　崇文(Hiramatsu, Takafumi)" userId="22edbc16-85b0-4724-aaa0-af0139a26ca2" providerId="ADAL" clId="{45B3C255-0AF9-43B5-A7A3-3EFB324D882E}" dt="2023-07-28T06:41:33.473" v="42" actId="20577"/>
          <ac:spMkLst>
            <pc:docMk/>
            <pc:sldMk cId="0" sldId="282"/>
            <ac:spMk id="4" creationId="{3BB7A048-7E00-4DB2-947E-06BD694F9BEE}"/>
          </ac:spMkLst>
        </pc:spChg>
        <pc:spChg chg="mod">
          <ac:chgData name="平松　崇文(Hiramatsu, Takafumi)" userId="22edbc16-85b0-4724-aaa0-af0139a26ca2" providerId="ADAL" clId="{45B3C255-0AF9-43B5-A7A3-3EFB324D882E}" dt="2023-08-01T08:24:56.724" v="10671" actId="20577"/>
          <ac:spMkLst>
            <pc:docMk/>
            <pc:sldMk cId="0" sldId="282"/>
            <ac:spMk id="5" creationId="{6EC34A8F-7CDA-4183-A2D5-B1BC0A52FC5B}"/>
          </ac:spMkLst>
        </pc:spChg>
      </pc:sldChg>
      <pc:sldChg chg="del">
        <pc:chgData name="平松　崇文(Hiramatsu, Takafumi)" userId="22edbc16-85b0-4724-aaa0-af0139a26ca2" providerId="ADAL" clId="{45B3C255-0AF9-43B5-A7A3-3EFB324D882E}" dt="2023-07-28T06:42:05.987" v="93" actId="47"/>
        <pc:sldMkLst>
          <pc:docMk/>
          <pc:sldMk cId="2883367219" sldId="283"/>
        </pc:sldMkLst>
      </pc:sldChg>
      <pc:sldChg chg="addSp delSp modSp new mod">
        <pc:chgData name="平松　崇文(Hiramatsu, Takafumi)" userId="22edbc16-85b0-4724-aaa0-af0139a26ca2" providerId="ADAL" clId="{45B3C255-0AF9-43B5-A7A3-3EFB324D882E}" dt="2023-07-31T09:41:14.876" v="3283"/>
        <pc:sldMkLst>
          <pc:docMk/>
          <pc:sldMk cId="3551281399" sldId="283"/>
        </pc:sldMkLst>
        <pc:spChg chg="mod">
          <ac:chgData name="平松　崇文(Hiramatsu, Takafumi)" userId="22edbc16-85b0-4724-aaa0-af0139a26ca2" providerId="ADAL" clId="{45B3C255-0AF9-43B5-A7A3-3EFB324D882E}" dt="2023-07-28T06:44:50.754" v="206"/>
          <ac:spMkLst>
            <pc:docMk/>
            <pc:sldMk cId="3551281399" sldId="283"/>
            <ac:spMk id="2" creationId="{48AFBF75-0295-329F-41F9-2EED6DBFEBED}"/>
          </ac:spMkLst>
        </pc:spChg>
        <pc:spChg chg="add del mod">
          <ac:chgData name="平松　崇文(Hiramatsu, Takafumi)" userId="22edbc16-85b0-4724-aaa0-af0139a26ca2" providerId="ADAL" clId="{45B3C255-0AF9-43B5-A7A3-3EFB324D882E}" dt="2023-07-28T06:44:59.009" v="208" actId="478"/>
          <ac:spMkLst>
            <pc:docMk/>
            <pc:sldMk cId="3551281399" sldId="283"/>
            <ac:spMk id="4" creationId="{48684A30-7E2A-A312-8A44-48DA43DCAFAB}"/>
          </ac:spMkLst>
        </pc:spChg>
        <pc:spChg chg="add del mod">
          <ac:chgData name="平松　崇文(Hiramatsu, Takafumi)" userId="22edbc16-85b0-4724-aaa0-af0139a26ca2" providerId="ADAL" clId="{45B3C255-0AF9-43B5-A7A3-3EFB324D882E}" dt="2023-07-28T06:45:46.048" v="237" actId="478"/>
          <ac:spMkLst>
            <pc:docMk/>
            <pc:sldMk cId="3551281399" sldId="283"/>
            <ac:spMk id="5" creationId="{B2464257-67DD-832E-A41E-12E03E8CC905}"/>
          </ac:spMkLst>
        </pc:spChg>
        <pc:spChg chg="add mod">
          <ac:chgData name="平松　崇文(Hiramatsu, Takafumi)" userId="22edbc16-85b0-4724-aaa0-af0139a26ca2" providerId="ADAL" clId="{45B3C255-0AF9-43B5-A7A3-3EFB324D882E}" dt="2023-07-28T06:46:04.495" v="273" actId="1035"/>
          <ac:spMkLst>
            <pc:docMk/>
            <pc:sldMk cId="3551281399" sldId="283"/>
            <ac:spMk id="6" creationId="{9B813DA4-0B7E-0E58-1E9C-E85DE12B2B10}"/>
          </ac:spMkLst>
        </pc:spChg>
        <pc:spChg chg="add mod">
          <ac:chgData name="平松　崇文(Hiramatsu, Takafumi)" userId="22edbc16-85b0-4724-aaa0-af0139a26ca2" providerId="ADAL" clId="{45B3C255-0AF9-43B5-A7A3-3EFB324D882E}" dt="2023-07-28T06:54:16.132" v="1419" actId="1037"/>
          <ac:spMkLst>
            <pc:docMk/>
            <pc:sldMk cId="3551281399" sldId="283"/>
            <ac:spMk id="7" creationId="{8BBC4E64-5F91-4AA8-356C-C5C312C57E55}"/>
          </ac:spMkLst>
        </pc:spChg>
        <pc:spChg chg="add mod">
          <ac:chgData name="平松　崇文(Hiramatsu, Takafumi)" userId="22edbc16-85b0-4724-aaa0-af0139a26ca2" providerId="ADAL" clId="{45B3C255-0AF9-43B5-A7A3-3EFB324D882E}" dt="2023-07-28T06:54:16.132" v="1419" actId="1037"/>
          <ac:spMkLst>
            <pc:docMk/>
            <pc:sldMk cId="3551281399" sldId="283"/>
            <ac:spMk id="8" creationId="{90FD2107-7675-FDDA-CB39-D3083617AF76}"/>
          </ac:spMkLst>
        </pc:spChg>
        <pc:spChg chg="add mod">
          <ac:chgData name="平松　崇文(Hiramatsu, Takafumi)" userId="22edbc16-85b0-4724-aaa0-af0139a26ca2" providerId="ADAL" clId="{45B3C255-0AF9-43B5-A7A3-3EFB324D882E}" dt="2023-07-28T06:54:16.132" v="1419" actId="1037"/>
          <ac:spMkLst>
            <pc:docMk/>
            <pc:sldMk cId="3551281399" sldId="283"/>
            <ac:spMk id="9" creationId="{B24E4D11-87D3-8F9D-DE58-8330BB5FBB71}"/>
          </ac:spMkLst>
        </pc:spChg>
        <pc:spChg chg="add mod">
          <ac:chgData name="平松　崇文(Hiramatsu, Takafumi)" userId="22edbc16-85b0-4724-aaa0-af0139a26ca2" providerId="ADAL" clId="{45B3C255-0AF9-43B5-A7A3-3EFB324D882E}" dt="2023-07-31T09:23:18.237" v="1820" actId="12788"/>
          <ac:spMkLst>
            <pc:docMk/>
            <pc:sldMk cId="3551281399" sldId="283"/>
            <ac:spMk id="10" creationId="{D15AF58C-0067-04D7-5CBD-5C19E23B632C}"/>
          </ac:spMkLst>
        </pc:spChg>
        <pc:spChg chg="add mod">
          <ac:chgData name="平松　崇文(Hiramatsu, Takafumi)" userId="22edbc16-85b0-4724-aaa0-af0139a26ca2" providerId="ADAL" clId="{45B3C255-0AF9-43B5-A7A3-3EFB324D882E}" dt="2023-07-31T09:29:56.756" v="1906" actId="1035"/>
          <ac:spMkLst>
            <pc:docMk/>
            <pc:sldMk cId="3551281399" sldId="283"/>
            <ac:spMk id="13" creationId="{318F892E-6EE4-E950-ACD1-6C274AF60143}"/>
          </ac:spMkLst>
        </pc:spChg>
        <pc:spChg chg="add mod">
          <ac:chgData name="平松　崇文(Hiramatsu, Takafumi)" userId="22edbc16-85b0-4724-aaa0-af0139a26ca2" providerId="ADAL" clId="{45B3C255-0AF9-43B5-A7A3-3EFB324D882E}" dt="2023-07-31T09:41:14.876" v="3283"/>
          <ac:spMkLst>
            <pc:docMk/>
            <pc:sldMk cId="3551281399" sldId="283"/>
            <ac:spMk id="14" creationId="{E2C7AA9B-1B64-26F2-5345-ABF7352AA301}"/>
          </ac:spMkLst>
        </pc:spChg>
        <pc:spChg chg="add mod">
          <ac:chgData name="平松　崇文(Hiramatsu, Takafumi)" userId="22edbc16-85b0-4724-aaa0-af0139a26ca2" providerId="ADAL" clId="{45B3C255-0AF9-43B5-A7A3-3EFB324D882E}" dt="2023-07-31T09:37:01.553" v="2445" actId="1076"/>
          <ac:spMkLst>
            <pc:docMk/>
            <pc:sldMk cId="3551281399" sldId="283"/>
            <ac:spMk id="16" creationId="{FEE32E1F-72C3-FE62-3236-3D031DB94A0A}"/>
          </ac:spMkLst>
        </pc:spChg>
        <pc:graphicFrameChg chg="add mod modGraphic">
          <ac:chgData name="平松　崇文(Hiramatsu, Takafumi)" userId="22edbc16-85b0-4724-aaa0-af0139a26ca2" providerId="ADAL" clId="{45B3C255-0AF9-43B5-A7A3-3EFB324D882E}" dt="2023-07-31T09:24:08.806" v="1824" actId="207"/>
          <ac:graphicFrameMkLst>
            <pc:docMk/>
            <pc:sldMk cId="3551281399" sldId="283"/>
            <ac:graphicFrameMk id="11" creationId="{F9DC3456-FCF6-87AF-77CC-1C40478C51B3}"/>
          </ac:graphicFrameMkLst>
        </pc:graphicFrameChg>
        <pc:graphicFrameChg chg="add mod modGraphic">
          <ac:chgData name="平松　崇文(Hiramatsu, Takafumi)" userId="22edbc16-85b0-4724-aaa0-af0139a26ca2" providerId="ADAL" clId="{45B3C255-0AF9-43B5-A7A3-3EFB324D882E}" dt="2023-07-31T09:35:55.162" v="2250"/>
          <ac:graphicFrameMkLst>
            <pc:docMk/>
            <pc:sldMk cId="3551281399" sldId="283"/>
            <ac:graphicFrameMk id="15" creationId="{B18D9298-4599-5298-9FEC-7E23CD098410}"/>
          </ac:graphicFrameMkLst>
        </pc:graphicFrameChg>
        <pc:cxnChg chg="add mod">
          <ac:chgData name="平松　崇文(Hiramatsu, Takafumi)" userId="22edbc16-85b0-4724-aaa0-af0139a26ca2" providerId="ADAL" clId="{45B3C255-0AF9-43B5-A7A3-3EFB324D882E}" dt="2023-07-31T09:24:30.025" v="1829" actId="692"/>
          <ac:cxnSpMkLst>
            <pc:docMk/>
            <pc:sldMk cId="3551281399" sldId="283"/>
            <ac:cxnSpMk id="5" creationId="{EC7B1CBE-B0F0-A1D8-8C28-F0AB515A5409}"/>
          </ac:cxnSpMkLst>
        </pc:cxnChg>
      </pc:sldChg>
      <pc:sldChg chg="del">
        <pc:chgData name="平松　崇文(Hiramatsu, Takafumi)" userId="22edbc16-85b0-4724-aaa0-af0139a26ca2" providerId="ADAL" clId="{45B3C255-0AF9-43B5-A7A3-3EFB324D882E}" dt="2023-07-28T06:42:05.987" v="93" actId="47"/>
        <pc:sldMkLst>
          <pc:docMk/>
          <pc:sldMk cId="1171928196" sldId="284"/>
        </pc:sldMkLst>
      </pc:sldChg>
      <pc:sldChg chg="addSp delSp modSp new mod ord">
        <pc:chgData name="平松　崇文(Hiramatsu, Takafumi)" userId="22edbc16-85b0-4724-aaa0-af0139a26ca2" providerId="ADAL" clId="{45B3C255-0AF9-43B5-A7A3-3EFB324D882E}" dt="2023-08-01T07:32:49.432" v="9498" actId="1076"/>
        <pc:sldMkLst>
          <pc:docMk/>
          <pc:sldMk cId="3052299386" sldId="284"/>
        </pc:sldMkLst>
        <pc:spChg chg="mod">
          <ac:chgData name="平松　崇文(Hiramatsu, Takafumi)" userId="22edbc16-85b0-4724-aaa0-af0139a26ca2" providerId="ADAL" clId="{45B3C255-0AF9-43B5-A7A3-3EFB324D882E}" dt="2023-07-31T09:41:38.806" v="3347"/>
          <ac:spMkLst>
            <pc:docMk/>
            <pc:sldMk cId="3052299386" sldId="284"/>
            <ac:spMk id="2" creationId="{0BF59712-3337-2981-9DFF-7E5C444FB04B}"/>
          </ac:spMkLst>
        </pc:spChg>
        <pc:spChg chg="add mod">
          <ac:chgData name="平松　崇文(Hiramatsu, Takafumi)" userId="22edbc16-85b0-4724-aaa0-af0139a26ca2" providerId="ADAL" clId="{45B3C255-0AF9-43B5-A7A3-3EFB324D882E}" dt="2023-08-01T06:44:52.946" v="7156"/>
          <ac:spMkLst>
            <pc:docMk/>
            <pc:sldMk cId="3052299386" sldId="284"/>
            <ac:spMk id="4" creationId="{9BB15958-86C7-0B28-D75D-224FC4B5FCC7}"/>
          </ac:spMkLst>
        </pc:spChg>
        <pc:spChg chg="add mod">
          <ac:chgData name="平松　崇文(Hiramatsu, Takafumi)" userId="22edbc16-85b0-4724-aaa0-af0139a26ca2" providerId="ADAL" clId="{45B3C255-0AF9-43B5-A7A3-3EFB324D882E}" dt="2023-07-31T09:59:07.023" v="4357" actId="57"/>
          <ac:spMkLst>
            <pc:docMk/>
            <pc:sldMk cId="3052299386" sldId="284"/>
            <ac:spMk id="5" creationId="{A27E1E98-006C-E714-5FE9-2E1B237EB9FA}"/>
          </ac:spMkLst>
        </pc:spChg>
        <pc:spChg chg="add mod">
          <ac:chgData name="平松　崇文(Hiramatsu, Takafumi)" userId="22edbc16-85b0-4724-aaa0-af0139a26ca2" providerId="ADAL" clId="{45B3C255-0AF9-43B5-A7A3-3EFB324D882E}" dt="2023-07-31T09:56:08.206" v="4322" actId="1036"/>
          <ac:spMkLst>
            <pc:docMk/>
            <pc:sldMk cId="3052299386" sldId="284"/>
            <ac:spMk id="6" creationId="{A9411A64-F250-DE14-37BA-E6EB7987F4A9}"/>
          </ac:spMkLst>
        </pc:spChg>
        <pc:spChg chg="add mod">
          <ac:chgData name="平松　崇文(Hiramatsu, Takafumi)" userId="22edbc16-85b0-4724-aaa0-af0139a26ca2" providerId="ADAL" clId="{45B3C255-0AF9-43B5-A7A3-3EFB324D882E}" dt="2023-07-31T09:56:08.206" v="4322" actId="1036"/>
          <ac:spMkLst>
            <pc:docMk/>
            <pc:sldMk cId="3052299386" sldId="284"/>
            <ac:spMk id="7" creationId="{63ED2887-1C25-8CF4-6589-416189D6B02F}"/>
          </ac:spMkLst>
        </pc:spChg>
        <pc:spChg chg="add mod">
          <ac:chgData name="平松　崇文(Hiramatsu, Takafumi)" userId="22edbc16-85b0-4724-aaa0-af0139a26ca2" providerId="ADAL" clId="{45B3C255-0AF9-43B5-A7A3-3EFB324D882E}" dt="2023-07-31T09:56:08.206" v="4322" actId="1036"/>
          <ac:spMkLst>
            <pc:docMk/>
            <pc:sldMk cId="3052299386" sldId="284"/>
            <ac:spMk id="9" creationId="{538EEC7A-F753-B5CF-56E1-766C199AFC96}"/>
          </ac:spMkLst>
        </pc:spChg>
        <pc:spChg chg="add mod">
          <ac:chgData name="平松　崇文(Hiramatsu, Takafumi)" userId="22edbc16-85b0-4724-aaa0-af0139a26ca2" providerId="ADAL" clId="{45B3C255-0AF9-43B5-A7A3-3EFB324D882E}" dt="2023-07-31T09:56:08.206" v="4322" actId="1036"/>
          <ac:spMkLst>
            <pc:docMk/>
            <pc:sldMk cId="3052299386" sldId="284"/>
            <ac:spMk id="10" creationId="{3446402F-4C8F-DAD9-1601-D645E764F11B}"/>
          </ac:spMkLst>
        </pc:spChg>
        <pc:spChg chg="add mod">
          <ac:chgData name="平松　崇文(Hiramatsu, Takafumi)" userId="22edbc16-85b0-4724-aaa0-af0139a26ca2" providerId="ADAL" clId="{45B3C255-0AF9-43B5-A7A3-3EFB324D882E}" dt="2023-07-31T09:56:08.206" v="4322" actId="1036"/>
          <ac:spMkLst>
            <pc:docMk/>
            <pc:sldMk cId="3052299386" sldId="284"/>
            <ac:spMk id="11" creationId="{A9AB9063-202A-CC06-3398-4D762BB94795}"/>
          </ac:spMkLst>
        </pc:spChg>
        <pc:spChg chg="add mod">
          <ac:chgData name="平松　崇文(Hiramatsu, Takafumi)" userId="22edbc16-85b0-4724-aaa0-af0139a26ca2" providerId="ADAL" clId="{45B3C255-0AF9-43B5-A7A3-3EFB324D882E}" dt="2023-07-31T09:56:08.206" v="4322" actId="1036"/>
          <ac:spMkLst>
            <pc:docMk/>
            <pc:sldMk cId="3052299386" sldId="284"/>
            <ac:spMk id="12" creationId="{81F6C78B-1D03-33BC-9CD3-66C4E5709A8D}"/>
          </ac:spMkLst>
        </pc:spChg>
        <pc:spChg chg="add mod">
          <ac:chgData name="平松　崇文(Hiramatsu, Takafumi)" userId="22edbc16-85b0-4724-aaa0-af0139a26ca2" providerId="ADAL" clId="{45B3C255-0AF9-43B5-A7A3-3EFB324D882E}" dt="2023-07-31T09:53:28.351" v="4224"/>
          <ac:spMkLst>
            <pc:docMk/>
            <pc:sldMk cId="3052299386" sldId="284"/>
            <ac:spMk id="13" creationId="{B3CF2051-BE90-7965-6B94-67F90EA3A705}"/>
          </ac:spMkLst>
        </pc:spChg>
        <pc:spChg chg="add mod">
          <ac:chgData name="平松　崇文(Hiramatsu, Takafumi)" userId="22edbc16-85b0-4724-aaa0-af0139a26ca2" providerId="ADAL" clId="{45B3C255-0AF9-43B5-A7A3-3EFB324D882E}" dt="2023-07-31T09:54:00.350" v="4226" actId="1076"/>
          <ac:spMkLst>
            <pc:docMk/>
            <pc:sldMk cId="3052299386" sldId="284"/>
            <ac:spMk id="15" creationId="{B5CD86FE-4C58-50E7-3B96-9E1608F11C40}"/>
          </ac:spMkLst>
        </pc:spChg>
        <pc:spChg chg="add mod">
          <ac:chgData name="平松　崇文(Hiramatsu, Takafumi)" userId="22edbc16-85b0-4724-aaa0-af0139a26ca2" providerId="ADAL" clId="{45B3C255-0AF9-43B5-A7A3-3EFB324D882E}" dt="2023-07-31T09:54:00.350" v="4226" actId="1076"/>
          <ac:spMkLst>
            <pc:docMk/>
            <pc:sldMk cId="3052299386" sldId="284"/>
            <ac:spMk id="16" creationId="{236993C2-F194-33EB-DF9F-0ACE82AE3459}"/>
          </ac:spMkLst>
        </pc:spChg>
        <pc:spChg chg="add mod">
          <ac:chgData name="平松　崇文(Hiramatsu, Takafumi)" userId="22edbc16-85b0-4724-aaa0-af0139a26ca2" providerId="ADAL" clId="{45B3C255-0AF9-43B5-A7A3-3EFB324D882E}" dt="2023-07-31T09:54:00.350" v="4226" actId="1076"/>
          <ac:spMkLst>
            <pc:docMk/>
            <pc:sldMk cId="3052299386" sldId="284"/>
            <ac:spMk id="17" creationId="{8D83AB7F-B7D2-C44F-EC01-50F975BB18CB}"/>
          </ac:spMkLst>
        </pc:spChg>
        <pc:spChg chg="add mod">
          <ac:chgData name="平松　崇文(Hiramatsu, Takafumi)" userId="22edbc16-85b0-4724-aaa0-af0139a26ca2" providerId="ADAL" clId="{45B3C255-0AF9-43B5-A7A3-3EFB324D882E}" dt="2023-08-01T07:32:49.432" v="9498" actId="1076"/>
          <ac:spMkLst>
            <pc:docMk/>
            <pc:sldMk cId="3052299386" sldId="284"/>
            <ac:spMk id="27" creationId="{6CB57AD6-3818-70B7-BEDF-A3CBF9BC1BDE}"/>
          </ac:spMkLst>
        </pc:spChg>
        <pc:spChg chg="add mod">
          <ac:chgData name="平松　崇文(Hiramatsu, Takafumi)" userId="22edbc16-85b0-4724-aaa0-af0139a26ca2" providerId="ADAL" clId="{45B3C255-0AF9-43B5-A7A3-3EFB324D882E}" dt="2023-07-31T09:54:51.576" v="4287" actId="1037"/>
          <ac:spMkLst>
            <pc:docMk/>
            <pc:sldMk cId="3052299386" sldId="284"/>
            <ac:spMk id="28" creationId="{DADF9D6C-D39D-6751-411A-7EE983F18F73}"/>
          </ac:spMkLst>
        </pc:spChg>
        <pc:spChg chg="add mod">
          <ac:chgData name="平松　崇文(Hiramatsu, Takafumi)" userId="22edbc16-85b0-4724-aaa0-af0139a26ca2" providerId="ADAL" clId="{45B3C255-0AF9-43B5-A7A3-3EFB324D882E}" dt="2023-07-31T09:54:00.350" v="4226" actId="1076"/>
          <ac:spMkLst>
            <pc:docMk/>
            <pc:sldMk cId="3052299386" sldId="284"/>
            <ac:spMk id="29" creationId="{0362BF5E-DC86-42E9-95CE-45904AEE369D}"/>
          </ac:spMkLst>
        </pc:spChg>
        <pc:spChg chg="add mod">
          <ac:chgData name="平松　崇文(Hiramatsu, Takafumi)" userId="22edbc16-85b0-4724-aaa0-af0139a26ca2" providerId="ADAL" clId="{45B3C255-0AF9-43B5-A7A3-3EFB324D882E}" dt="2023-07-31T09:54:00.350" v="4226" actId="1076"/>
          <ac:spMkLst>
            <pc:docMk/>
            <pc:sldMk cId="3052299386" sldId="284"/>
            <ac:spMk id="30" creationId="{A10D4C42-8694-BD7E-9588-9A0B40F5BAC4}"/>
          </ac:spMkLst>
        </pc:spChg>
        <pc:spChg chg="add mod">
          <ac:chgData name="平松　崇文(Hiramatsu, Takafumi)" userId="22edbc16-85b0-4724-aaa0-af0139a26ca2" providerId="ADAL" clId="{45B3C255-0AF9-43B5-A7A3-3EFB324D882E}" dt="2023-07-31T09:54:51.576" v="4287" actId="1037"/>
          <ac:spMkLst>
            <pc:docMk/>
            <pc:sldMk cId="3052299386" sldId="284"/>
            <ac:spMk id="31" creationId="{AF4A6516-2EDF-0F22-CBBA-75C56228CF40}"/>
          </ac:spMkLst>
        </pc:spChg>
        <pc:spChg chg="add mod">
          <ac:chgData name="平松　崇文(Hiramatsu, Takafumi)" userId="22edbc16-85b0-4724-aaa0-af0139a26ca2" providerId="ADAL" clId="{45B3C255-0AF9-43B5-A7A3-3EFB324D882E}" dt="2023-07-31T09:54:51.576" v="4287" actId="1037"/>
          <ac:spMkLst>
            <pc:docMk/>
            <pc:sldMk cId="3052299386" sldId="284"/>
            <ac:spMk id="32" creationId="{9CF86836-236D-BC61-1305-0DAEDBF8DB93}"/>
          </ac:spMkLst>
        </pc:spChg>
        <pc:spChg chg="add mod">
          <ac:chgData name="平松　崇文(Hiramatsu, Takafumi)" userId="22edbc16-85b0-4724-aaa0-af0139a26ca2" providerId="ADAL" clId="{45B3C255-0AF9-43B5-A7A3-3EFB324D882E}" dt="2023-07-31T10:01:19.598" v="4546" actId="14100"/>
          <ac:spMkLst>
            <pc:docMk/>
            <pc:sldMk cId="3052299386" sldId="284"/>
            <ac:spMk id="33" creationId="{B29825BA-7415-20E5-E378-BE9DCD1798BA}"/>
          </ac:spMkLst>
        </pc:spChg>
        <pc:spChg chg="add mod">
          <ac:chgData name="平松　崇文(Hiramatsu, Takafumi)" userId="22edbc16-85b0-4724-aaa0-af0139a26ca2" providerId="ADAL" clId="{45B3C255-0AF9-43B5-A7A3-3EFB324D882E}" dt="2023-07-31T09:54:00.350" v="4226" actId="1076"/>
          <ac:spMkLst>
            <pc:docMk/>
            <pc:sldMk cId="3052299386" sldId="284"/>
            <ac:spMk id="35" creationId="{CCDC6FA3-D057-E8EA-4637-47AD4CF4F776}"/>
          </ac:spMkLst>
        </pc:spChg>
        <pc:spChg chg="add mod">
          <ac:chgData name="平松　崇文(Hiramatsu, Takafumi)" userId="22edbc16-85b0-4724-aaa0-af0139a26ca2" providerId="ADAL" clId="{45B3C255-0AF9-43B5-A7A3-3EFB324D882E}" dt="2023-07-31T09:55:33.971" v="4304" actId="1035"/>
          <ac:spMkLst>
            <pc:docMk/>
            <pc:sldMk cId="3052299386" sldId="284"/>
            <ac:spMk id="37" creationId="{4907AE27-EFAE-308F-1349-09BE226CC1F8}"/>
          </ac:spMkLst>
        </pc:spChg>
        <pc:spChg chg="add mod">
          <ac:chgData name="平松　崇文(Hiramatsu, Takafumi)" userId="22edbc16-85b0-4724-aaa0-af0139a26ca2" providerId="ADAL" clId="{45B3C255-0AF9-43B5-A7A3-3EFB324D882E}" dt="2023-07-31T09:54:00.350" v="4226" actId="1076"/>
          <ac:spMkLst>
            <pc:docMk/>
            <pc:sldMk cId="3052299386" sldId="284"/>
            <ac:spMk id="38" creationId="{AAC30804-0AD5-A18F-233D-F8503024477B}"/>
          </ac:spMkLst>
        </pc:spChg>
        <pc:spChg chg="add mod">
          <ac:chgData name="平松　崇文(Hiramatsu, Takafumi)" userId="22edbc16-85b0-4724-aaa0-af0139a26ca2" providerId="ADAL" clId="{45B3C255-0AF9-43B5-A7A3-3EFB324D882E}" dt="2023-07-31T09:59:27.418" v="4360" actId="113"/>
          <ac:spMkLst>
            <pc:docMk/>
            <pc:sldMk cId="3052299386" sldId="284"/>
            <ac:spMk id="39" creationId="{6A936CEF-374B-00E7-699B-DED9013D2C8E}"/>
          </ac:spMkLst>
        </pc:spChg>
        <pc:spChg chg="add mod">
          <ac:chgData name="平松　崇文(Hiramatsu, Takafumi)" userId="22edbc16-85b0-4724-aaa0-af0139a26ca2" providerId="ADAL" clId="{45B3C255-0AF9-43B5-A7A3-3EFB324D882E}" dt="2023-07-31T09:59:21.342" v="4359" actId="1076"/>
          <ac:spMkLst>
            <pc:docMk/>
            <pc:sldMk cId="3052299386" sldId="284"/>
            <ac:spMk id="42" creationId="{130FC43C-D820-F84C-D4CB-E1ABEE011FF1}"/>
          </ac:spMkLst>
        </pc:spChg>
        <pc:spChg chg="add mod">
          <ac:chgData name="平松　崇文(Hiramatsu, Takafumi)" userId="22edbc16-85b0-4724-aaa0-af0139a26ca2" providerId="ADAL" clId="{45B3C255-0AF9-43B5-A7A3-3EFB324D882E}" dt="2023-07-31T09:59:53.662" v="4449"/>
          <ac:spMkLst>
            <pc:docMk/>
            <pc:sldMk cId="3052299386" sldId="284"/>
            <ac:spMk id="43" creationId="{5F759969-A3AD-1662-123A-EF6D40C6DA70}"/>
          </ac:spMkLst>
        </pc:spChg>
        <pc:spChg chg="add mod">
          <ac:chgData name="平松　崇文(Hiramatsu, Takafumi)" userId="22edbc16-85b0-4724-aaa0-af0139a26ca2" providerId="ADAL" clId="{45B3C255-0AF9-43B5-A7A3-3EFB324D882E}" dt="2023-07-31T10:01:25.131" v="4548" actId="1076"/>
          <ac:spMkLst>
            <pc:docMk/>
            <pc:sldMk cId="3052299386" sldId="284"/>
            <ac:spMk id="52" creationId="{C3D7C334-6C48-02C0-E981-201A9846C869}"/>
          </ac:spMkLst>
        </pc:spChg>
        <pc:spChg chg="add mod">
          <ac:chgData name="平松　崇文(Hiramatsu, Takafumi)" userId="22edbc16-85b0-4724-aaa0-af0139a26ca2" providerId="ADAL" clId="{45B3C255-0AF9-43B5-A7A3-3EFB324D882E}" dt="2023-07-31T10:02:27.283" v="4767" actId="1076"/>
          <ac:spMkLst>
            <pc:docMk/>
            <pc:sldMk cId="3052299386" sldId="284"/>
            <ac:spMk id="53" creationId="{8ABE590A-2E3C-3E0C-9A36-B2C3FF44C1AD}"/>
          </ac:spMkLst>
        </pc:spChg>
        <pc:spChg chg="add del mod">
          <ac:chgData name="平松　崇文(Hiramatsu, Takafumi)" userId="22edbc16-85b0-4724-aaa0-af0139a26ca2" providerId="ADAL" clId="{45B3C255-0AF9-43B5-A7A3-3EFB324D882E}" dt="2023-08-01T06:43:02.075" v="7105" actId="478"/>
          <ac:spMkLst>
            <pc:docMk/>
            <pc:sldMk cId="3052299386" sldId="284"/>
            <ac:spMk id="54" creationId="{9965075E-B769-8093-28AD-228F5274962C}"/>
          </ac:spMkLst>
        </pc:spChg>
        <pc:graphicFrameChg chg="add mod">
          <ac:chgData name="平松　崇文(Hiramatsu, Takafumi)" userId="22edbc16-85b0-4724-aaa0-af0139a26ca2" providerId="ADAL" clId="{45B3C255-0AF9-43B5-A7A3-3EFB324D882E}" dt="2023-07-31T09:54:00.350" v="4226" actId="1076"/>
          <ac:graphicFrameMkLst>
            <pc:docMk/>
            <pc:sldMk cId="3052299386" sldId="284"/>
            <ac:graphicFrameMk id="14" creationId="{E5915084-8FDC-5452-86D0-577DA75E7556}"/>
          </ac:graphicFrameMkLst>
        </pc:graphicFrameChg>
        <pc:picChg chg="add mod">
          <ac:chgData name="平松　崇文(Hiramatsu, Takafumi)" userId="22edbc16-85b0-4724-aaa0-af0139a26ca2" providerId="ADAL" clId="{45B3C255-0AF9-43B5-A7A3-3EFB324D882E}" dt="2023-07-31T09:52:21.345" v="4126"/>
          <ac:picMkLst>
            <pc:docMk/>
            <pc:sldMk cId="3052299386" sldId="284"/>
            <ac:picMk id="8" creationId="{5D2742DD-FC73-D6AE-C837-93DFB44D7516}"/>
          </ac:picMkLst>
        </pc:picChg>
        <pc:picChg chg="add mod">
          <ac:chgData name="平松　崇文(Hiramatsu, Takafumi)" userId="22edbc16-85b0-4724-aaa0-af0139a26ca2" providerId="ADAL" clId="{45B3C255-0AF9-43B5-A7A3-3EFB324D882E}" dt="2023-07-31T10:00:28.081" v="4459" actId="1076"/>
          <ac:picMkLst>
            <pc:docMk/>
            <pc:sldMk cId="3052299386" sldId="284"/>
            <ac:picMk id="40" creationId="{7ECD6973-3EE5-5D0D-8869-26D58BC6542A}"/>
          </ac:picMkLst>
        </pc:picChg>
        <pc:cxnChg chg="add del mod">
          <ac:chgData name="平松　崇文(Hiramatsu, Takafumi)" userId="22edbc16-85b0-4724-aaa0-af0139a26ca2" providerId="ADAL" clId="{45B3C255-0AF9-43B5-A7A3-3EFB324D882E}" dt="2023-07-31T09:55:05.831" v="4290" actId="478"/>
          <ac:cxnSpMkLst>
            <pc:docMk/>
            <pc:sldMk cId="3052299386" sldId="284"/>
            <ac:cxnSpMk id="18" creationId="{966AA9F4-4E9C-B1A3-A785-4C72358312C3}"/>
          </ac:cxnSpMkLst>
        </pc:cxnChg>
        <pc:cxnChg chg="add del mod">
          <ac:chgData name="平松　崇文(Hiramatsu, Takafumi)" userId="22edbc16-85b0-4724-aaa0-af0139a26ca2" providerId="ADAL" clId="{45B3C255-0AF9-43B5-A7A3-3EFB324D882E}" dt="2023-07-31T09:54:58.599" v="4288" actId="478"/>
          <ac:cxnSpMkLst>
            <pc:docMk/>
            <pc:sldMk cId="3052299386" sldId="284"/>
            <ac:cxnSpMk id="19" creationId="{DCFDF7EF-5AF0-FFCC-08D7-708FFC62D625}"/>
          </ac:cxnSpMkLst>
        </pc:cxnChg>
        <pc:cxnChg chg="add del mod">
          <ac:chgData name="平松　崇文(Hiramatsu, Takafumi)" userId="22edbc16-85b0-4724-aaa0-af0139a26ca2" providerId="ADAL" clId="{45B3C255-0AF9-43B5-A7A3-3EFB324D882E}" dt="2023-07-31T09:55:01.874" v="4289" actId="478"/>
          <ac:cxnSpMkLst>
            <pc:docMk/>
            <pc:sldMk cId="3052299386" sldId="284"/>
            <ac:cxnSpMk id="20" creationId="{392E674F-1065-D797-F8F5-D71495EA9812}"/>
          </ac:cxnSpMkLst>
        </pc:cxnChg>
        <pc:cxnChg chg="add del mod">
          <ac:chgData name="平松　崇文(Hiramatsu, Takafumi)" userId="22edbc16-85b0-4724-aaa0-af0139a26ca2" providerId="ADAL" clId="{45B3C255-0AF9-43B5-A7A3-3EFB324D882E}" dt="2023-07-31T09:55:14.148" v="4292" actId="478"/>
          <ac:cxnSpMkLst>
            <pc:docMk/>
            <pc:sldMk cId="3052299386" sldId="284"/>
            <ac:cxnSpMk id="21" creationId="{2426C91E-3F8F-81C1-531A-B106186B2CE3}"/>
          </ac:cxnSpMkLst>
        </pc:cxnChg>
        <pc:cxnChg chg="add mod">
          <ac:chgData name="平松　崇文(Hiramatsu, Takafumi)" userId="22edbc16-85b0-4724-aaa0-af0139a26ca2" providerId="ADAL" clId="{45B3C255-0AF9-43B5-A7A3-3EFB324D882E}" dt="2023-07-31T09:54:00.350" v="4226" actId="1076"/>
          <ac:cxnSpMkLst>
            <pc:docMk/>
            <pc:sldMk cId="3052299386" sldId="284"/>
            <ac:cxnSpMk id="22" creationId="{688B06CD-522F-740D-A5E9-2F3CBE9FA495}"/>
          </ac:cxnSpMkLst>
        </pc:cxnChg>
        <pc:cxnChg chg="add del mod">
          <ac:chgData name="平松　崇文(Hiramatsu, Takafumi)" userId="22edbc16-85b0-4724-aaa0-af0139a26ca2" providerId="ADAL" clId="{45B3C255-0AF9-43B5-A7A3-3EFB324D882E}" dt="2023-07-31T09:55:11.622" v="4291" actId="478"/>
          <ac:cxnSpMkLst>
            <pc:docMk/>
            <pc:sldMk cId="3052299386" sldId="284"/>
            <ac:cxnSpMk id="23" creationId="{F570A9CC-0382-C3AA-428C-34F2E44FD12F}"/>
          </ac:cxnSpMkLst>
        </pc:cxnChg>
        <pc:cxnChg chg="add mod">
          <ac:chgData name="平松　崇文(Hiramatsu, Takafumi)" userId="22edbc16-85b0-4724-aaa0-af0139a26ca2" providerId="ADAL" clId="{45B3C255-0AF9-43B5-A7A3-3EFB324D882E}" dt="2023-07-31T09:55:21.839" v="4293" actId="692"/>
          <ac:cxnSpMkLst>
            <pc:docMk/>
            <pc:sldMk cId="3052299386" sldId="284"/>
            <ac:cxnSpMk id="24" creationId="{5D052F80-3DD1-0C9F-46DD-268EE5E1CD0D}"/>
          </ac:cxnSpMkLst>
        </pc:cxnChg>
        <pc:cxnChg chg="add mod">
          <ac:chgData name="平松　崇文(Hiramatsu, Takafumi)" userId="22edbc16-85b0-4724-aaa0-af0139a26ca2" providerId="ADAL" clId="{45B3C255-0AF9-43B5-A7A3-3EFB324D882E}" dt="2023-07-31T09:54:00.350" v="4226" actId="1076"/>
          <ac:cxnSpMkLst>
            <pc:docMk/>
            <pc:sldMk cId="3052299386" sldId="284"/>
            <ac:cxnSpMk id="25" creationId="{2E4CAB92-A4B9-7246-FE4C-31F4E2E95F5C}"/>
          </ac:cxnSpMkLst>
        </pc:cxnChg>
        <pc:cxnChg chg="add mod">
          <ac:chgData name="平松　崇文(Hiramatsu, Takafumi)" userId="22edbc16-85b0-4724-aaa0-af0139a26ca2" providerId="ADAL" clId="{45B3C255-0AF9-43B5-A7A3-3EFB324D882E}" dt="2023-07-31T09:54:00.350" v="4226" actId="1076"/>
          <ac:cxnSpMkLst>
            <pc:docMk/>
            <pc:sldMk cId="3052299386" sldId="284"/>
            <ac:cxnSpMk id="26" creationId="{6E6E64FE-048D-7B8D-F91F-55EB5235E3BE}"/>
          </ac:cxnSpMkLst>
        </pc:cxnChg>
        <pc:cxnChg chg="add mod">
          <ac:chgData name="平松　崇文(Hiramatsu, Takafumi)" userId="22edbc16-85b0-4724-aaa0-af0139a26ca2" providerId="ADAL" clId="{45B3C255-0AF9-43B5-A7A3-3EFB324D882E}" dt="2023-07-31T09:54:00.350" v="4226" actId="1076"/>
          <ac:cxnSpMkLst>
            <pc:docMk/>
            <pc:sldMk cId="3052299386" sldId="284"/>
            <ac:cxnSpMk id="34" creationId="{297ACB4F-B9B8-3F18-23CE-BEFC2838E218}"/>
          </ac:cxnSpMkLst>
        </pc:cxnChg>
        <pc:cxnChg chg="add mod">
          <ac:chgData name="平松　崇文(Hiramatsu, Takafumi)" userId="22edbc16-85b0-4724-aaa0-af0139a26ca2" providerId="ADAL" clId="{45B3C255-0AF9-43B5-A7A3-3EFB324D882E}" dt="2023-07-31T09:54:00.350" v="4226" actId="1076"/>
          <ac:cxnSpMkLst>
            <pc:docMk/>
            <pc:sldMk cId="3052299386" sldId="284"/>
            <ac:cxnSpMk id="36" creationId="{4605354F-B74D-4054-E55D-C0E1D60BCC82}"/>
          </ac:cxnSpMkLst>
        </pc:cxnChg>
        <pc:cxnChg chg="add mod">
          <ac:chgData name="平松　崇文(Hiramatsu, Takafumi)" userId="22edbc16-85b0-4724-aaa0-af0139a26ca2" providerId="ADAL" clId="{45B3C255-0AF9-43B5-A7A3-3EFB324D882E}" dt="2023-08-01T06:00:57.160" v="5073" actId="14100"/>
          <ac:cxnSpMkLst>
            <pc:docMk/>
            <pc:sldMk cId="3052299386" sldId="284"/>
            <ac:cxnSpMk id="45" creationId="{8723A8D3-D68B-6FAF-A8AF-EBEE923BFC5C}"/>
          </ac:cxnSpMkLst>
        </pc:cxnChg>
        <pc:cxnChg chg="add mod">
          <ac:chgData name="平松　崇文(Hiramatsu, Takafumi)" userId="22edbc16-85b0-4724-aaa0-af0139a26ca2" providerId="ADAL" clId="{45B3C255-0AF9-43B5-A7A3-3EFB324D882E}" dt="2023-07-31T10:00:20.004" v="4457" actId="14100"/>
          <ac:cxnSpMkLst>
            <pc:docMk/>
            <pc:sldMk cId="3052299386" sldId="284"/>
            <ac:cxnSpMk id="47" creationId="{8B804767-BDC5-5E2A-B534-DC98A0E236B4}"/>
          </ac:cxnSpMkLst>
        </pc:cxnChg>
        <pc:cxnChg chg="add mod">
          <ac:chgData name="平松　崇文(Hiramatsu, Takafumi)" userId="22edbc16-85b0-4724-aaa0-af0139a26ca2" providerId="ADAL" clId="{45B3C255-0AF9-43B5-A7A3-3EFB324D882E}" dt="2023-07-31T10:00:53.490" v="4462" actId="14100"/>
          <ac:cxnSpMkLst>
            <pc:docMk/>
            <pc:sldMk cId="3052299386" sldId="284"/>
            <ac:cxnSpMk id="50" creationId="{38929C8B-0EDD-57B5-83F7-7DCD7B1E9EBD}"/>
          </ac:cxnSpMkLst>
        </pc:cxnChg>
      </pc:sldChg>
      <pc:sldChg chg="del">
        <pc:chgData name="平松　崇文(Hiramatsu, Takafumi)" userId="22edbc16-85b0-4724-aaa0-af0139a26ca2" providerId="ADAL" clId="{45B3C255-0AF9-43B5-A7A3-3EFB324D882E}" dt="2023-07-28T06:42:05.987" v="93" actId="47"/>
        <pc:sldMkLst>
          <pc:docMk/>
          <pc:sldMk cId="692488560" sldId="285"/>
        </pc:sldMkLst>
      </pc:sldChg>
      <pc:sldChg chg="addSp delSp modSp new mod">
        <pc:chgData name="平松　崇文(Hiramatsu, Takafumi)" userId="22edbc16-85b0-4724-aaa0-af0139a26ca2" providerId="ADAL" clId="{45B3C255-0AF9-43B5-A7A3-3EFB324D882E}" dt="2023-08-01T07:31:08.918" v="9387"/>
        <pc:sldMkLst>
          <pc:docMk/>
          <pc:sldMk cId="1685519492" sldId="285"/>
        </pc:sldMkLst>
        <pc:spChg chg="mod">
          <ac:chgData name="平松　崇文(Hiramatsu, Takafumi)" userId="22edbc16-85b0-4724-aaa0-af0139a26ca2" providerId="ADAL" clId="{45B3C255-0AF9-43B5-A7A3-3EFB324D882E}" dt="2023-08-01T07:31:08.918" v="9387"/>
          <ac:spMkLst>
            <pc:docMk/>
            <pc:sldMk cId="1685519492" sldId="285"/>
            <ac:spMk id="2" creationId="{27DEF818-EA14-A814-216F-C1FA22218239}"/>
          </ac:spMkLst>
        </pc:spChg>
        <pc:spChg chg="add mod">
          <ac:chgData name="平松　崇文(Hiramatsu, Takafumi)" userId="22edbc16-85b0-4724-aaa0-af0139a26ca2" providerId="ADAL" clId="{45B3C255-0AF9-43B5-A7A3-3EFB324D882E}" dt="2023-08-01T06:10:40.216" v="5691" actId="1035"/>
          <ac:spMkLst>
            <pc:docMk/>
            <pc:sldMk cId="1685519492" sldId="285"/>
            <ac:spMk id="4" creationId="{446BE880-C757-BD69-0996-9F17D7AA6106}"/>
          </ac:spMkLst>
        </pc:spChg>
        <pc:spChg chg="add del mod">
          <ac:chgData name="平松　崇文(Hiramatsu, Takafumi)" userId="22edbc16-85b0-4724-aaa0-af0139a26ca2" providerId="ADAL" clId="{45B3C255-0AF9-43B5-A7A3-3EFB324D882E}" dt="2023-08-01T00:28:51.763" v="4997"/>
          <ac:spMkLst>
            <pc:docMk/>
            <pc:sldMk cId="1685519492" sldId="285"/>
            <ac:spMk id="5" creationId="{F4DF3657-E9F6-9FF1-345F-51463F426984}"/>
          </ac:spMkLst>
        </pc:spChg>
        <pc:spChg chg="add mod">
          <ac:chgData name="平松　崇文(Hiramatsu, Takafumi)" userId="22edbc16-85b0-4724-aaa0-af0139a26ca2" providerId="ADAL" clId="{45B3C255-0AF9-43B5-A7A3-3EFB324D882E}" dt="2023-08-01T06:48:36.211" v="7460"/>
          <ac:spMkLst>
            <pc:docMk/>
            <pc:sldMk cId="1685519492" sldId="285"/>
            <ac:spMk id="6" creationId="{21DADD2A-C67D-9D0A-BE71-A6E8EDF22626}"/>
          </ac:spMkLst>
        </pc:spChg>
        <pc:spChg chg="add mod">
          <ac:chgData name="平松　崇文(Hiramatsu, Takafumi)" userId="22edbc16-85b0-4724-aaa0-af0139a26ca2" providerId="ADAL" clId="{45B3C255-0AF9-43B5-A7A3-3EFB324D882E}" dt="2023-08-01T06:04:00.326" v="5228" actId="1037"/>
          <ac:spMkLst>
            <pc:docMk/>
            <pc:sldMk cId="1685519492" sldId="285"/>
            <ac:spMk id="7" creationId="{6B0D646C-B5D4-713A-EF11-FD58FC2044D4}"/>
          </ac:spMkLst>
        </pc:spChg>
        <pc:spChg chg="add mod">
          <ac:chgData name="平松　崇文(Hiramatsu, Takafumi)" userId="22edbc16-85b0-4724-aaa0-af0139a26ca2" providerId="ADAL" clId="{45B3C255-0AF9-43B5-A7A3-3EFB324D882E}" dt="2023-08-01T06:04:40.037" v="5376" actId="1035"/>
          <ac:spMkLst>
            <pc:docMk/>
            <pc:sldMk cId="1685519492" sldId="285"/>
            <ac:spMk id="8" creationId="{D2554F10-8B40-1172-B98A-001827D9FA92}"/>
          </ac:spMkLst>
        </pc:spChg>
        <pc:spChg chg="add del mod">
          <ac:chgData name="平松　崇文(Hiramatsu, Takafumi)" userId="22edbc16-85b0-4724-aaa0-af0139a26ca2" providerId="ADAL" clId="{45B3C255-0AF9-43B5-A7A3-3EFB324D882E}" dt="2023-08-01T07:29:41.285" v="9217" actId="478"/>
          <ac:spMkLst>
            <pc:docMk/>
            <pc:sldMk cId="1685519492" sldId="285"/>
            <ac:spMk id="9" creationId="{CDBDB52B-CE38-C51F-FE85-397DA280C6A9}"/>
          </ac:spMkLst>
        </pc:spChg>
        <pc:spChg chg="add mod">
          <ac:chgData name="平松　崇文(Hiramatsu, Takafumi)" userId="22edbc16-85b0-4724-aaa0-af0139a26ca2" providerId="ADAL" clId="{45B3C255-0AF9-43B5-A7A3-3EFB324D882E}" dt="2023-08-01T06:18:36.840" v="6132" actId="20577"/>
          <ac:spMkLst>
            <pc:docMk/>
            <pc:sldMk cId="1685519492" sldId="285"/>
            <ac:spMk id="10" creationId="{2BEADA7A-02F8-7F71-9479-4CAE6F7CFCC4}"/>
          </ac:spMkLst>
        </pc:spChg>
        <pc:spChg chg="add mod">
          <ac:chgData name="平松　崇文(Hiramatsu, Takafumi)" userId="22edbc16-85b0-4724-aaa0-af0139a26ca2" providerId="ADAL" clId="{45B3C255-0AF9-43B5-A7A3-3EFB324D882E}" dt="2023-08-01T06:20:03.409" v="6401" actId="1076"/>
          <ac:spMkLst>
            <pc:docMk/>
            <pc:sldMk cId="1685519492" sldId="285"/>
            <ac:spMk id="11" creationId="{B91FC83A-0712-E9F4-1D32-E5FD214B6DF0}"/>
          </ac:spMkLst>
        </pc:spChg>
        <pc:spChg chg="add mod">
          <ac:chgData name="平松　崇文(Hiramatsu, Takafumi)" userId="22edbc16-85b0-4724-aaa0-af0139a26ca2" providerId="ADAL" clId="{45B3C255-0AF9-43B5-A7A3-3EFB324D882E}" dt="2023-08-01T07:29:44.372" v="9218" actId="1076"/>
          <ac:spMkLst>
            <pc:docMk/>
            <pc:sldMk cId="1685519492" sldId="285"/>
            <ac:spMk id="12" creationId="{DC7EC3D7-2EB7-2F77-05DF-E1CF97E8398D}"/>
          </ac:spMkLst>
        </pc:spChg>
        <pc:spChg chg="add mod">
          <ac:chgData name="平松　崇文(Hiramatsu, Takafumi)" userId="22edbc16-85b0-4724-aaa0-af0139a26ca2" providerId="ADAL" clId="{45B3C255-0AF9-43B5-A7A3-3EFB324D882E}" dt="2023-08-01T07:30:06.225" v="9266" actId="164"/>
          <ac:spMkLst>
            <pc:docMk/>
            <pc:sldMk cId="1685519492" sldId="285"/>
            <ac:spMk id="14" creationId="{36F4D6F6-40E9-BDB8-A459-2F2CF7483027}"/>
          </ac:spMkLst>
        </pc:spChg>
        <pc:grpChg chg="add mod">
          <ac:chgData name="平松　崇文(Hiramatsu, Takafumi)" userId="22edbc16-85b0-4724-aaa0-af0139a26ca2" providerId="ADAL" clId="{45B3C255-0AF9-43B5-A7A3-3EFB324D882E}" dt="2023-08-01T07:30:19.982" v="9302" actId="1036"/>
          <ac:grpSpMkLst>
            <pc:docMk/>
            <pc:sldMk cId="1685519492" sldId="285"/>
            <ac:grpSpMk id="15" creationId="{083D8E43-7377-AFAE-030B-E53D8AD106B2}"/>
          </ac:grpSpMkLst>
        </pc:grpChg>
        <pc:picChg chg="add mod">
          <ac:chgData name="平松　崇文(Hiramatsu, Takafumi)" userId="22edbc16-85b0-4724-aaa0-af0139a26ca2" providerId="ADAL" clId="{45B3C255-0AF9-43B5-A7A3-3EFB324D882E}" dt="2023-08-01T07:30:16.659" v="9293" actId="14100"/>
          <ac:picMkLst>
            <pc:docMk/>
            <pc:sldMk cId="1685519492" sldId="285"/>
            <ac:picMk id="13" creationId="{76BB551C-ED99-0850-E499-E73895A348F6}"/>
          </ac:picMkLst>
        </pc:picChg>
      </pc:sldChg>
      <pc:sldChg chg="modSp new mod">
        <pc:chgData name="平松　崇文(Hiramatsu, Takafumi)" userId="22edbc16-85b0-4724-aaa0-af0139a26ca2" providerId="ADAL" clId="{45B3C255-0AF9-43B5-A7A3-3EFB324D882E}" dt="2023-08-01T00:29:08.621" v="5034"/>
        <pc:sldMkLst>
          <pc:docMk/>
          <pc:sldMk cId="1660325535" sldId="286"/>
        </pc:sldMkLst>
        <pc:spChg chg="mod">
          <ac:chgData name="平松　崇文(Hiramatsu, Takafumi)" userId="22edbc16-85b0-4724-aaa0-af0139a26ca2" providerId="ADAL" clId="{45B3C255-0AF9-43B5-A7A3-3EFB324D882E}" dt="2023-08-01T00:29:08.621" v="5034"/>
          <ac:spMkLst>
            <pc:docMk/>
            <pc:sldMk cId="1660325535" sldId="286"/>
            <ac:spMk id="2" creationId="{E8D5336C-3DE9-D99F-B200-18B9C1EF87AB}"/>
          </ac:spMkLst>
        </pc:spChg>
      </pc:sldChg>
      <pc:sldChg chg="del">
        <pc:chgData name="平松　崇文(Hiramatsu, Takafumi)" userId="22edbc16-85b0-4724-aaa0-af0139a26ca2" providerId="ADAL" clId="{45B3C255-0AF9-43B5-A7A3-3EFB324D882E}" dt="2023-07-28T06:42:05.987" v="93" actId="47"/>
        <pc:sldMkLst>
          <pc:docMk/>
          <pc:sldMk cId="3128992401" sldId="286"/>
        </pc:sldMkLst>
      </pc:sldChg>
      <pc:sldChg chg="modSp new del mod">
        <pc:chgData name="平松　崇文(Hiramatsu, Takafumi)" userId="22edbc16-85b0-4724-aaa0-af0139a26ca2" providerId="ADAL" clId="{45B3C255-0AF9-43B5-A7A3-3EFB324D882E}" dt="2023-08-01T07:36:44.473" v="9499" actId="47"/>
        <pc:sldMkLst>
          <pc:docMk/>
          <pc:sldMk cId="2248412451" sldId="287"/>
        </pc:sldMkLst>
        <pc:spChg chg="mod">
          <ac:chgData name="平松　崇文(Hiramatsu, Takafumi)" userId="22edbc16-85b0-4724-aaa0-af0139a26ca2" providerId="ADAL" clId="{45B3C255-0AF9-43B5-A7A3-3EFB324D882E}" dt="2023-07-31T09:46:57.793" v="3796"/>
          <ac:spMkLst>
            <pc:docMk/>
            <pc:sldMk cId="2248412451" sldId="287"/>
            <ac:spMk id="2" creationId="{1435C74E-B753-7007-C1E2-AB404FD897DC}"/>
          </ac:spMkLst>
        </pc:spChg>
      </pc:sldChg>
      <pc:sldChg chg="addSp modSp new mod">
        <pc:chgData name="平松　崇文(Hiramatsu, Takafumi)" userId="22edbc16-85b0-4724-aaa0-af0139a26ca2" providerId="ADAL" clId="{45B3C255-0AF9-43B5-A7A3-3EFB324D882E}" dt="2023-08-01T07:36:56.673" v="9541"/>
        <pc:sldMkLst>
          <pc:docMk/>
          <pc:sldMk cId="2284499796" sldId="288"/>
        </pc:sldMkLst>
        <pc:spChg chg="mod">
          <ac:chgData name="平松　崇文(Hiramatsu, Takafumi)" userId="22edbc16-85b0-4724-aaa0-af0139a26ca2" providerId="ADAL" clId="{45B3C255-0AF9-43B5-A7A3-3EFB324D882E}" dt="2023-07-31T09:47:34.092" v="3819"/>
          <ac:spMkLst>
            <pc:docMk/>
            <pc:sldMk cId="2284499796" sldId="288"/>
            <ac:spMk id="2" creationId="{C6CF44F6-0305-6714-02F4-53B55E74466A}"/>
          </ac:spMkLst>
        </pc:spChg>
        <pc:spChg chg="add mod">
          <ac:chgData name="平松　崇文(Hiramatsu, Takafumi)" userId="22edbc16-85b0-4724-aaa0-af0139a26ca2" providerId="ADAL" clId="{45B3C255-0AF9-43B5-A7A3-3EFB324D882E}" dt="2023-08-01T07:36:56.673" v="9541"/>
          <ac:spMkLst>
            <pc:docMk/>
            <pc:sldMk cId="2284499796" sldId="288"/>
            <ac:spMk id="4" creationId="{7CB732C0-F10B-2012-B6BE-45000F994A8D}"/>
          </ac:spMkLst>
        </pc:spChg>
      </pc:sldChg>
      <pc:sldChg chg="del">
        <pc:chgData name="平松　崇文(Hiramatsu, Takafumi)" userId="22edbc16-85b0-4724-aaa0-af0139a26ca2" providerId="ADAL" clId="{45B3C255-0AF9-43B5-A7A3-3EFB324D882E}" dt="2023-07-28T06:42:05.987" v="93" actId="47"/>
        <pc:sldMkLst>
          <pc:docMk/>
          <pc:sldMk cId="2558696748" sldId="289"/>
        </pc:sldMkLst>
      </pc:sldChg>
      <pc:sldChg chg="modSp new mod">
        <pc:chgData name="平松　崇文(Hiramatsu, Takafumi)" userId="22edbc16-85b0-4724-aaa0-af0139a26ca2" providerId="ADAL" clId="{45B3C255-0AF9-43B5-A7A3-3EFB324D882E}" dt="2023-08-01T06:45:41.867" v="7226"/>
        <pc:sldMkLst>
          <pc:docMk/>
          <pc:sldMk cId="3442751966" sldId="289"/>
        </pc:sldMkLst>
        <pc:spChg chg="mod">
          <ac:chgData name="平松　崇文(Hiramatsu, Takafumi)" userId="22edbc16-85b0-4724-aaa0-af0139a26ca2" providerId="ADAL" clId="{45B3C255-0AF9-43B5-A7A3-3EFB324D882E}" dt="2023-08-01T06:45:41.867" v="7226"/>
          <ac:spMkLst>
            <pc:docMk/>
            <pc:sldMk cId="3442751966" sldId="289"/>
            <ac:spMk id="2" creationId="{52D5088B-595A-AA26-D56A-756176AE429B}"/>
          </ac:spMkLst>
        </pc:spChg>
      </pc:sldChg>
      <pc:sldChg chg="addSp delSp modSp new mod">
        <pc:chgData name="平松　崇文(Hiramatsu, Takafumi)" userId="22edbc16-85b0-4724-aaa0-af0139a26ca2" providerId="ADAL" clId="{45B3C255-0AF9-43B5-A7A3-3EFB324D882E}" dt="2023-08-01T07:37:48.936" v="9552" actId="20577"/>
        <pc:sldMkLst>
          <pc:docMk/>
          <pc:sldMk cId="289378813" sldId="290"/>
        </pc:sldMkLst>
        <pc:spChg chg="mod">
          <ac:chgData name="平松　崇文(Hiramatsu, Takafumi)" userId="22edbc16-85b0-4724-aaa0-af0139a26ca2" providerId="ADAL" clId="{45B3C255-0AF9-43B5-A7A3-3EFB324D882E}" dt="2023-08-01T06:45:59.988" v="7322"/>
          <ac:spMkLst>
            <pc:docMk/>
            <pc:sldMk cId="289378813" sldId="290"/>
            <ac:spMk id="2" creationId="{C08135F9-C08E-829E-E5E2-17935AEFB270}"/>
          </ac:spMkLst>
        </pc:spChg>
        <pc:spChg chg="add mod topLvl">
          <ac:chgData name="平松　崇文(Hiramatsu, Takafumi)" userId="22edbc16-85b0-4724-aaa0-af0139a26ca2" providerId="ADAL" clId="{45B3C255-0AF9-43B5-A7A3-3EFB324D882E}" dt="2023-08-01T06:49:34.813" v="7474" actId="1076"/>
          <ac:spMkLst>
            <pc:docMk/>
            <pc:sldMk cId="289378813" sldId="290"/>
            <ac:spMk id="6" creationId="{39669183-06EB-7886-91D1-1BB1DF1B6465}"/>
          </ac:spMkLst>
        </pc:spChg>
        <pc:spChg chg="add mod topLvl">
          <ac:chgData name="平松　崇文(Hiramatsu, Takafumi)" userId="22edbc16-85b0-4724-aaa0-af0139a26ca2" providerId="ADAL" clId="{45B3C255-0AF9-43B5-A7A3-3EFB324D882E}" dt="2023-08-01T06:49:34.813" v="7474" actId="1076"/>
          <ac:spMkLst>
            <pc:docMk/>
            <pc:sldMk cId="289378813" sldId="290"/>
            <ac:spMk id="7" creationId="{B802188B-F804-5B6F-6F46-ADB7717BAC72}"/>
          </ac:spMkLst>
        </pc:spChg>
        <pc:spChg chg="add mod topLvl">
          <ac:chgData name="平松　崇文(Hiramatsu, Takafumi)" userId="22edbc16-85b0-4724-aaa0-af0139a26ca2" providerId="ADAL" clId="{45B3C255-0AF9-43B5-A7A3-3EFB324D882E}" dt="2023-08-01T06:49:34.813" v="7474" actId="1076"/>
          <ac:spMkLst>
            <pc:docMk/>
            <pc:sldMk cId="289378813" sldId="290"/>
            <ac:spMk id="8" creationId="{222D5150-5A8B-1B69-8A93-7194D3DF57C8}"/>
          </ac:spMkLst>
        </pc:spChg>
        <pc:spChg chg="add mod">
          <ac:chgData name="平松　崇文(Hiramatsu, Takafumi)" userId="22edbc16-85b0-4724-aaa0-af0139a26ca2" providerId="ADAL" clId="{45B3C255-0AF9-43B5-A7A3-3EFB324D882E}" dt="2023-08-01T06:48:59.638" v="7467" actId="1036"/>
          <ac:spMkLst>
            <pc:docMk/>
            <pc:sldMk cId="289378813" sldId="290"/>
            <ac:spMk id="9" creationId="{7C2092EE-7130-6425-9E22-AFF36D84C292}"/>
          </ac:spMkLst>
        </pc:spChg>
        <pc:spChg chg="add mod">
          <ac:chgData name="平松　崇文(Hiramatsu, Takafumi)" userId="22edbc16-85b0-4724-aaa0-af0139a26ca2" providerId="ADAL" clId="{45B3C255-0AF9-43B5-A7A3-3EFB324D882E}" dt="2023-08-01T06:50:56.113" v="7518" actId="20577"/>
          <ac:spMkLst>
            <pc:docMk/>
            <pc:sldMk cId="289378813" sldId="290"/>
            <ac:spMk id="10" creationId="{24C50B72-400E-8900-68FF-9C33A320623E}"/>
          </ac:spMkLst>
        </pc:spChg>
        <pc:spChg chg="add mod">
          <ac:chgData name="平松　崇文(Hiramatsu, Takafumi)" userId="22edbc16-85b0-4724-aaa0-af0139a26ca2" providerId="ADAL" clId="{45B3C255-0AF9-43B5-A7A3-3EFB324D882E}" dt="2023-08-01T06:49:34.813" v="7474" actId="1076"/>
          <ac:spMkLst>
            <pc:docMk/>
            <pc:sldMk cId="289378813" sldId="290"/>
            <ac:spMk id="27" creationId="{A97E83A5-342D-496A-0B1A-23C6CCEB9011}"/>
          </ac:spMkLst>
        </pc:spChg>
        <pc:spChg chg="add mod">
          <ac:chgData name="平松　崇文(Hiramatsu, Takafumi)" userId="22edbc16-85b0-4724-aaa0-af0139a26ca2" providerId="ADAL" clId="{45B3C255-0AF9-43B5-A7A3-3EFB324D882E}" dt="2023-08-01T06:49:34.813" v="7474" actId="1076"/>
          <ac:spMkLst>
            <pc:docMk/>
            <pc:sldMk cId="289378813" sldId="290"/>
            <ac:spMk id="30" creationId="{DF8F7CF6-45E0-7A1D-2FBB-7C21F0CDF912}"/>
          </ac:spMkLst>
        </pc:spChg>
        <pc:spChg chg="add mod">
          <ac:chgData name="平松　崇文(Hiramatsu, Takafumi)" userId="22edbc16-85b0-4724-aaa0-af0139a26ca2" providerId="ADAL" clId="{45B3C255-0AF9-43B5-A7A3-3EFB324D882E}" dt="2023-08-01T07:37:48.936" v="9552" actId="20577"/>
          <ac:spMkLst>
            <pc:docMk/>
            <pc:sldMk cId="289378813" sldId="290"/>
            <ac:spMk id="32" creationId="{A702AAC8-A12C-59BD-59A2-B39F5BE6F046}"/>
          </ac:spMkLst>
        </pc:spChg>
        <pc:spChg chg="add mod">
          <ac:chgData name="平松　崇文(Hiramatsu, Takafumi)" userId="22edbc16-85b0-4724-aaa0-af0139a26ca2" providerId="ADAL" clId="{45B3C255-0AF9-43B5-A7A3-3EFB324D882E}" dt="2023-08-01T06:53:28.859" v="7945" actId="20577"/>
          <ac:spMkLst>
            <pc:docMk/>
            <pc:sldMk cId="289378813" sldId="290"/>
            <ac:spMk id="33" creationId="{4C64BF88-AB07-042D-590D-9719CA7B2D5A}"/>
          </ac:spMkLst>
        </pc:spChg>
        <pc:grpChg chg="add del mod">
          <ac:chgData name="平松　崇文(Hiramatsu, Takafumi)" userId="22edbc16-85b0-4724-aaa0-af0139a26ca2" providerId="ADAL" clId="{45B3C255-0AF9-43B5-A7A3-3EFB324D882E}" dt="2023-07-31T10:03:35.722" v="4770" actId="165"/>
          <ac:grpSpMkLst>
            <pc:docMk/>
            <pc:sldMk cId="289378813" sldId="290"/>
            <ac:grpSpMk id="4" creationId="{56F2F262-A000-4A93-9042-FA3CBB381AB9}"/>
          </ac:grpSpMkLst>
        </pc:grpChg>
        <pc:grpChg chg="add mod">
          <ac:chgData name="平松　崇文(Hiramatsu, Takafumi)" userId="22edbc16-85b0-4724-aaa0-af0139a26ca2" providerId="ADAL" clId="{45B3C255-0AF9-43B5-A7A3-3EFB324D882E}" dt="2023-08-01T06:49:34.813" v="7474" actId="1076"/>
          <ac:grpSpMkLst>
            <pc:docMk/>
            <pc:sldMk cId="289378813" sldId="290"/>
            <ac:grpSpMk id="23" creationId="{A9C9952D-583B-6BE6-0CA9-2C1461143954}"/>
          </ac:grpSpMkLst>
        </pc:grpChg>
        <pc:grpChg chg="add mod">
          <ac:chgData name="平松　崇文(Hiramatsu, Takafumi)" userId="22edbc16-85b0-4724-aaa0-af0139a26ca2" providerId="ADAL" clId="{45B3C255-0AF9-43B5-A7A3-3EFB324D882E}" dt="2023-08-01T06:49:34.813" v="7474" actId="1076"/>
          <ac:grpSpMkLst>
            <pc:docMk/>
            <pc:sldMk cId="289378813" sldId="290"/>
            <ac:grpSpMk id="24" creationId="{138CD209-796D-0856-D20E-3983C104C2F1}"/>
          </ac:grpSpMkLst>
        </pc:grpChg>
        <pc:grpChg chg="add mod">
          <ac:chgData name="平松　崇文(Hiramatsu, Takafumi)" userId="22edbc16-85b0-4724-aaa0-af0139a26ca2" providerId="ADAL" clId="{45B3C255-0AF9-43B5-A7A3-3EFB324D882E}" dt="2023-08-01T06:49:34.813" v="7474" actId="1076"/>
          <ac:grpSpMkLst>
            <pc:docMk/>
            <pc:sldMk cId="289378813" sldId="290"/>
            <ac:grpSpMk id="25" creationId="{B91CBC62-B905-6535-6820-8069D4CF4086}"/>
          </ac:grpSpMkLst>
        </pc:grpChg>
        <pc:grpChg chg="add mod">
          <ac:chgData name="平松　崇文(Hiramatsu, Takafumi)" userId="22edbc16-85b0-4724-aaa0-af0139a26ca2" providerId="ADAL" clId="{45B3C255-0AF9-43B5-A7A3-3EFB324D882E}" dt="2023-08-01T06:49:34.813" v="7474" actId="1076"/>
          <ac:grpSpMkLst>
            <pc:docMk/>
            <pc:sldMk cId="289378813" sldId="290"/>
            <ac:grpSpMk id="26" creationId="{D5F8A835-F19F-9E8E-A635-86F52D449B7B}"/>
          </ac:grpSpMkLst>
        </pc:grpChg>
        <pc:grpChg chg="add mod">
          <ac:chgData name="平松　崇文(Hiramatsu, Takafumi)" userId="22edbc16-85b0-4724-aaa0-af0139a26ca2" providerId="ADAL" clId="{45B3C255-0AF9-43B5-A7A3-3EFB324D882E}" dt="2023-08-01T06:49:34.813" v="7474" actId="1076"/>
          <ac:grpSpMkLst>
            <pc:docMk/>
            <pc:sldMk cId="289378813" sldId="290"/>
            <ac:grpSpMk id="31" creationId="{BBD5BE42-6772-761F-BD8F-7EABA182F879}"/>
          </ac:grpSpMkLst>
        </pc:grpChg>
        <pc:picChg chg="add mod topLvl">
          <ac:chgData name="平松　崇文(Hiramatsu, Takafumi)" userId="22edbc16-85b0-4724-aaa0-af0139a26ca2" providerId="ADAL" clId="{45B3C255-0AF9-43B5-A7A3-3EFB324D882E}" dt="2023-08-01T06:49:34.813" v="7474" actId="1076"/>
          <ac:picMkLst>
            <pc:docMk/>
            <pc:sldMk cId="289378813" sldId="290"/>
            <ac:picMk id="5" creationId="{D1AA8043-7A09-8F7A-A25B-9A6D27F1EF53}"/>
          </ac:picMkLst>
        </pc:picChg>
        <pc:cxnChg chg="add mod">
          <ac:chgData name="平松　崇文(Hiramatsu, Takafumi)" userId="22edbc16-85b0-4724-aaa0-af0139a26ca2" providerId="ADAL" clId="{45B3C255-0AF9-43B5-A7A3-3EFB324D882E}" dt="2023-08-01T06:49:34.813" v="7474" actId="1076"/>
          <ac:cxnSpMkLst>
            <pc:docMk/>
            <pc:sldMk cId="289378813" sldId="290"/>
            <ac:cxnSpMk id="12" creationId="{19406133-CA05-FEF6-EFD7-116CB8F19639}"/>
          </ac:cxnSpMkLst>
        </pc:cxnChg>
        <pc:cxnChg chg="add mod">
          <ac:chgData name="平松　崇文(Hiramatsu, Takafumi)" userId="22edbc16-85b0-4724-aaa0-af0139a26ca2" providerId="ADAL" clId="{45B3C255-0AF9-43B5-A7A3-3EFB324D882E}" dt="2023-08-01T06:49:34.813" v="7474" actId="1076"/>
          <ac:cxnSpMkLst>
            <pc:docMk/>
            <pc:sldMk cId="289378813" sldId="290"/>
            <ac:cxnSpMk id="14" creationId="{376D1ED7-DBE5-46F9-CCD1-1379E79A8A7B}"/>
          </ac:cxnSpMkLst>
        </pc:cxnChg>
        <pc:cxnChg chg="add mod">
          <ac:chgData name="平松　崇文(Hiramatsu, Takafumi)" userId="22edbc16-85b0-4724-aaa0-af0139a26ca2" providerId="ADAL" clId="{45B3C255-0AF9-43B5-A7A3-3EFB324D882E}" dt="2023-08-01T06:49:34.813" v="7474" actId="1076"/>
          <ac:cxnSpMkLst>
            <pc:docMk/>
            <pc:sldMk cId="289378813" sldId="290"/>
            <ac:cxnSpMk id="16" creationId="{638A716D-618F-14F6-0ACF-5547D7CDE8E2}"/>
          </ac:cxnSpMkLst>
        </pc:cxnChg>
        <pc:cxnChg chg="add mod">
          <ac:chgData name="平松　崇文(Hiramatsu, Takafumi)" userId="22edbc16-85b0-4724-aaa0-af0139a26ca2" providerId="ADAL" clId="{45B3C255-0AF9-43B5-A7A3-3EFB324D882E}" dt="2023-08-01T06:49:34.813" v="7474" actId="1076"/>
          <ac:cxnSpMkLst>
            <pc:docMk/>
            <pc:sldMk cId="289378813" sldId="290"/>
            <ac:cxnSpMk id="18" creationId="{3A71BC66-5C33-FB24-8F0F-52111A175349}"/>
          </ac:cxnSpMkLst>
        </pc:cxnChg>
        <pc:cxnChg chg="add mod">
          <ac:chgData name="平松　崇文(Hiramatsu, Takafumi)" userId="22edbc16-85b0-4724-aaa0-af0139a26ca2" providerId="ADAL" clId="{45B3C255-0AF9-43B5-A7A3-3EFB324D882E}" dt="2023-08-01T06:49:34.813" v="7474" actId="1076"/>
          <ac:cxnSpMkLst>
            <pc:docMk/>
            <pc:sldMk cId="289378813" sldId="290"/>
            <ac:cxnSpMk id="19" creationId="{8E953433-E78E-2E8A-2E01-623D71DB2C87}"/>
          </ac:cxnSpMkLst>
        </pc:cxnChg>
        <pc:cxnChg chg="add mod">
          <ac:chgData name="平松　崇文(Hiramatsu, Takafumi)" userId="22edbc16-85b0-4724-aaa0-af0139a26ca2" providerId="ADAL" clId="{45B3C255-0AF9-43B5-A7A3-3EFB324D882E}" dt="2023-08-01T06:49:34.813" v="7474" actId="1076"/>
          <ac:cxnSpMkLst>
            <pc:docMk/>
            <pc:sldMk cId="289378813" sldId="290"/>
            <ac:cxnSpMk id="22" creationId="{EFEBC6B3-B9CD-D042-C429-43871DFDDD3D}"/>
          </ac:cxnSpMkLst>
        </pc:cxnChg>
        <pc:cxnChg chg="add del mod">
          <ac:chgData name="平松　崇文(Hiramatsu, Takafumi)" userId="22edbc16-85b0-4724-aaa0-af0139a26ca2" providerId="ADAL" clId="{45B3C255-0AF9-43B5-A7A3-3EFB324D882E}" dt="2023-08-01T06:43:27.169" v="7109" actId="478"/>
          <ac:cxnSpMkLst>
            <pc:docMk/>
            <pc:sldMk cId="289378813" sldId="290"/>
            <ac:cxnSpMk id="29" creationId="{6FFD77EC-80DB-ACEF-531C-9DEFC8453D92}"/>
          </ac:cxnSpMkLst>
        </pc:cxnChg>
      </pc:sldChg>
      <pc:sldChg chg="del">
        <pc:chgData name="平松　崇文(Hiramatsu, Takafumi)" userId="22edbc16-85b0-4724-aaa0-af0139a26ca2" providerId="ADAL" clId="{45B3C255-0AF9-43B5-A7A3-3EFB324D882E}" dt="2023-07-28T06:42:05.987" v="93" actId="47"/>
        <pc:sldMkLst>
          <pc:docMk/>
          <pc:sldMk cId="3589842421" sldId="290"/>
        </pc:sldMkLst>
      </pc:sldChg>
      <pc:sldChg chg="addSp modSp new mod">
        <pc:chgData name="平松　崇文(Hiramatsu, Takafumi)" userId="22edbc16-85b0-4724-aaa0-af0139a26ca2" providerId="ADAL" clId="{45B3C255-0AF9-43B5-A7A3-3EFB324D882E}" dt="2023-08-01T08:23:25.167" v="10630" actId="20577"/>
        <pc:sldMkLst>
          <pc:docMk/>
          <pc:sldMk cId="1772231488" sldId="291"/>
        </pc:sldMkLst>
        <pc:spChg chg="add mod">
          <ac:chgData name="平松　崇文(Hiramatsu, Takafumi)" userId="22edbc16-85b0-4724-aaa0-af0139a26ca2" providerId="ADAL" clId="{45B3C255-0AF9-43B5-A7A3-3EFB324D882E}" dt="2023-08-01T06:54:58.813" v="8162" actId="1035"/>
          <ac:spMkLst>
            <pc:docMk/>
            <pc:sldMk cId="1772231488" sldId="291"/>
            <ac:spMk id="4" creationId="{B43E2A6D-5055-F334-0D2C-0EEABAE5BE42}"/>
          </ac:spMkLst>
        </pc:spChg>
        <pc:spChg chg="add mod">
          <ac:chgData name="平松　崇文(Hiramatsu, Takafumi)" userId="22edbc16-85b0-4724-aaa0-af0139a26ca2" providerId="ADAL" clId="{45B3C255-0AF9-43B5-A7A3-3EFB324D882E}" dt="2023-08-01T07:38:03.144" v="9553" actId="1076"/>
          <ac:spMkLst>
            <pc:docMk/>
            <pc:sldMk cId="1772231488" sldId="291"/>
            <ac:spMk id="5" creationId="{BCE8EC11-95FC-DC52-47F1-1B97EC2711B7}"/>
          </ac:spMkLst>
        </pc:spChg>
        <pc:spChg chg="add mod">
          <ac:chgData name="平松　崇文(Hiramatsu, Takafumi)" userId="22edbc16-85b0-4724-aaa0-af0139a26ca2" providerId="ADAL" clId="{45B3C255-0AF9-43B5-A7A3-3EFB324D882E}" dt="2023-08-01T07:41:23.728" v="10258" actId="20577"/>
          <ac:spMkLst>
            <pc:docMk/>
            <pc:sldMk cId="1772231488" sldId="291"/>
            <ac:spMk id="6" creationId="{8CA8A50B-F41E-0F03-1D59-6081236B7C89}"/>
          </ac:spMkLst>
        </pc:spChg>
        <pc:spChg chg="add mod">
          <ac:chgData name="平松　崇文(Hiramatsu, Takafumi)" userId="22edbc16-85b0-4724-aaa0-af0139a26ca2" providerId="ADAL" clId="{45B3C255-0AF9-43B5-A7A3-3EFB324D882E}" dt="2023-08-01T08:23:25.167" v="10630" actId="20577"/>
          <ac:spMkLst>
            <pc:docMk/>
            <pc:sldMk cId="1772231488" sldId="291"/>
            <ac:spMk id="7" creationId="{4BAB81E5-2ADB-D595-388D-F823240F5D1E}"/>
          </ac:spMkLst>
        </pc:spChg>
      </pc:sldChg>
      <pc:sldChg chg="del">
        <pc:chgData name="平松　崇文(Hiramatsu, Takafumi)" userId="22edbc16-85b0-4724-aaa0-af0139a26ca2" providerId="ADAL" clId="{45B3C255-0AF9-43B5-A7A3-3EFB324D882E}" dt="2023-07-28T06:42:05.987" v="93" actId="47"/>
        <pc:sldMkLst>
          <pc:docMk/>
          <pc:sldMk cId="1339351197" sldId="292"/>
        </pc:sldMkLst>
      </pc:sldChg>
      <pc:sldChg chg="modSp new mod">
        <pc:chgData name="平松　崇文(Hiramatsu, Takafumi)" userId="22edbc16-85b0-4724-aaa0-af0139a26ca2" providerId="ADAL" clId="{45B3C255-0AF9-43B5-A7A3-3EFB324D882E}" dt="2023-08-01T06:56:16.942" v="8326"/>
        <pc:sldMkLst>
          <pc:docMk/>
          <pc:sldMk cId="1900911644" sldId="292"/>
        </pc:sldMkLst>
        <pc:spChg chg="mod">
          <ac:chgData name="平松　崇文(Hiramatsu, Takafumi)" userId="22edbc16-85b0-4724-aaa0-af0139a26ca2" providerId="ADAL" clId="{45B3C255-0AF9-43B5-A7A3-3EFB324D882E}" dt="2023-08-01T06:56:16.942" v="8326"/>
          <ac:spMkLst>
            <pc:docMk/>
            <pc:sldMk cId="1900911644" sldId="292"/>
            <ac:spMk id="2" creationId="{92CDD6C2-2C9A-2AA8-E60A-49209EB33019}"/>
          </ac:spMkLst>
        </pc:spChg>
      </pc:sldChg>
      <pc:sldChg chg="del">
        <pc:chgData name="平松　崇文(Hiramatsu, Takafumi)" userId="22edbc16-85b0-4724-aaa0-af0139a26ca2" providerId="ADAL" clId="{45B3C255-0AF9-43B5-A7A3-3EFB324D882E}" dt="2023-07-28T06:42:05.987" v="93" actId="47"/>
        <pc:sldMkLst>
          <pc:docMk/>
          <pc:sldMk cId="445340707" sldId="293"/>
        </pc:sldMkLst>
      </pc:sldChg>
      <pc:sldChg chg="addSp modSp new mod">
        <pc:chgData name="平松　崇文(Hiramatsu, Takafumi)" userId="22edbc16-85b0-4724-aaa0-af0139a26ca2" providerId="ADAL" clId="{45B3C255-0AF9-43B5-A7A3-3EFB324D882E}" dt="2023-08-01T07:04:15.625" v="8456" actId="1076"/>
        <pc:sldMkLst>
          <pc:docMk/>
          <pc:sldMk cId="2232561102" sldId="293"/>
        </pc:sldMkLst>
        <pc:spChg chg="mod">
          <ac:chgData name="平松　崇文(Hiramatsu, Takafumi)" userId="22edbc16-85b0-4724-aaa0-af0139a26ca2" providerId="ADAL" clId="{45B3C255-0AF9-43B5-A7A3-3EFB324D882E}" dt="2023-08-01T07:03:26.975" v="8379"/>
          <ac:spMkLst>
            <pc:docMk/>
            <pc:sldMk cId="2232561102" sldId="293"/>
            <ac:spMk id="2" creationId="{0FE8D320-C76D-A6A2-19B4-0AB852CC518A}"/>
          </ac:spMkLst>
        </pc:spChg>
        <pc:spChg chg="add mod">
          <ac:chgData name="平松　崇文(Hiramatsu, Takafumi)" userId="22edbc16-85b0-4724-aaa0-af0139a26ca2" providerId="ADAL" clId="{45B3C255-0AF9-43B5-A7A3-3EFB324D882E}" dt="2023-08-01T07:04:15.625" v="8456" actId="1076"/>
          <ac:spMkLst>
            <pc:docMk/>
            <pc:sldMk cId="2232561102" sldId="293"/>
            <ac:spMk id="5" creationId="{0DB46172-C942-DFD9-5919-04A73669C140}"/>
          </ac:spMkLst>
        </pc:spChg>
        <pc:graphicFrameChg chg="add mod">
          <ac:chgData name="平松　崇文(Hiramatsu, Takafumi)" userId="22edbc16-85b0-4724-aaa0-af0139a26ca2" providerId="ADAL" clId="{45B3C255-0AF9-43B5-A7A3-3EFB324D882E}" dt="2023-08-01T07:03:17.170" v="8328"/>
          <ac:graphicFrameMkLst>
            <pc:docMk/>
            <pc:sldMk cId="2232561102" sldId="293"/>
            <ac:graphicFrameMk id="4" creationId="{B8D2D7CF-1616-F83D-C5E1-5D851C428866}"/>
          </ac:graphicFrameMkLst>
        </pc:graphicFrameChg>
      </pc:sldChg>
      <pc:sldChg chg="del">
        <pc:chgData name="平松　崇文(Hiramatsu, Takafumi)" userId="22edbc16-85b0-4724-aaa0-af0139a26ca2" providerId="ADAL" clId="{45B3C255-0AF9-43B5-A7A3-3EFB324D882E}" dt="2023-07-28T06:42:05.987" v="93" actId="47"/>
        <pc:sldMkLst>
          <pc:docMk/>
          <pc:sldMk cId="77963704" sldId="294"/>
        </pc:sldMkLst>
      </pc:sldChg>
      <pc:sldChg chg="addSp delSp modSp new mod ord">
        <pc:chgData name="平松　崇文(Hiramatsu, Takafumi)" userId="22edbc16-85b0-4724-aaa0-af0139a26ca2" providerId="ADAL" clId="{45B3C255-0AF9-43B5-A7A3-3EFB324D882E}" dt="2023-08-01T08:23:45.850" v="10632"/>
        <pc:sldMkLst>
          <pc:docMk/>
          <pc:sldMk cId="4265301691" sldId="294"/>
        </pc:sldMkLst>
        <pc:spChg chg="add mod">
          <ac:chgData name="平松　崇文(Hiramatsu, Takafumi)" userId="22edbc16-85b0-4724-aaa0-af0139a26ca2" providerId="ADAL" clId="{45B3C255-0AF9-43B5-A7A3-3EFB324D882E}" dt="2023-08-01T07:28:08.446" v="9205" actId="1076"/>
          <ac:spMkLst>
            <pc:docMk/>
            <pc:sldMk cId="4265301691" sldId="294"/>
            <ac:spMk id="4" creationId="{D4D8CEB7-DBC1-D224-4047-95E36C829F6B}"/>
          </ac:spMkLst>
        </pc:spChg>
        <pc:spChg chg="add mod">
          <ac:chgData name="平松　崇文(Hiramatsu, Takafumi)" userId="22edbc16-85b0-4724-aaa0-af0139a26ca2" providerId="ADAL" clId="{45B3C255-0AF9-43B5-A7A3-3EFB324D882E}" dt="2023-08-01T07:28:28.483" v="9210" actId="207"/>
          <ac:spMkLst>
            <pc:docMk/>
            <pc:sldMk cId="4265301691" sldId="294"/>
            <ac:spMk id="5" creationId="{D4E5CC3A-C173-C1C7-5D29-E1A48F4152BA}"/>
          </ac:spMkLst>
        </pc:spChg>
        <pc:spChg chg="add mod">
          <ac:chgData name="平松　崇文(Hiramatsu, Takafumi)" userId="22edbc16-85b0-4724-aaa0-af0139a26ca2" providerId="ADAL" clId="{45B3C255-0AF9-43B5-A7A3-3EFB324D882E}" dt="2023-08-01T07:28:08.446" v="9205" actId="1076"/>
          <ac:spMkLst>
            <pc:docMk/>
            <pc:sldMk cId="4265301691" sldId="294"/>
            <ac:spMk id="6" creationId="{42457DE1-2752-F89E-E89B-0F0490F87563}"/>
          </ac:spMkLst>
        </pc:spChg>
        <pc:spChg chg="add mod">
          <ac:chgData name="平松　崇文(Hiramatsu, Takafumi)" userId="22edbc16-85b0-4724-aaa0-af0139a26ca2" providerId="ADAL" clId="{45B3C255-0AF9-43B5-A7A3-3EFB324D882E}" dt="2023-08-01T07:28:08.446" v="9205" actId="1076"/>
          <ac:spMkLst>
            <pc:docMk/>
            <pc:sldMk cId="4265301691" sldId="294"/>
            <ac:spMk id="7" creationId="{382BF616-7503-8BCE-E084-79C3113BD53D}"/>
          </ac:spMkLst>
        </pc:spChg>
        <pc:spChg chg="add mod">
          <ac:chgData name="平松　崇文(Hiramatsu, Takafumi)" userId="22edbc16-85b0-4724-aaa0-af0139a26ca2" providerId="ADAL" clId="{45B3C255-0AF9-43B5-A7A3-3EFB324D882E}" dt="2023-08-01T07:28:08.446" v="9205" actId="1076"/>
          <ac:spMkLst>
            <pc:docMk/>
            <pc:sldMk cId="4265301691" sldId="294"/>
            <ac:spMk id="8" creationId="{7B294C73-DF80-8562-143C-2723D2046A9E}"/>
          </ac:spMkLst>
        </pc:spChg>
        <pc:spChg chg="add mod">
          <ac:chgData name="平松　崇文(Hiramatsu, Takafumi)" userId="22edbc16-85b0-4724-aaa0-af0139a26ca2" providerId="ADAL" clId="{45B3C255-0AF9-43B5-A7A3-3EFB324D882E}" dt="2023-08-01T07:28:08.446" v="9205" actId="1076"/>
          <ac:spMkLst>
            <pc:docMk/>
            <pc:sldMk cId="4265301691" sldId="294"/>
            <ac:spMk id="9" creationId="{B9D95374-C62E-55F4-604C-A9DAE7AC62A8}"/>
          </ac:spMkLst>
        </pc:spChg>
        <pc:spChg chg="add mod">
          <ac:chgData name="平松　崇文(Hiramatsu, Takafumi)" userId="22edbc16-85b0-4724-aaa0-af0139a26ca2" providerId="ADAL" clId="{45B3C255-0AF9-43B5-A7A3-3EFB324D882E}" dt="2023-08-01T07:28:08.446" v="9205" actId="1076"/>
          <ac:spMkLst>
            <pc:docMk/>
            <pc:sldMk cId="4265301691" sldId="294"/>
            <ac:spMk id="10" creationId="{F244E398-6C82-BE7C-8894-DB1E6D55BD09}"/>
          </ac:spMkLst>
        </pc:spChg>
        <pc:spChg chg="add mod">
          <ac:chgData name="平松　崇文(Hiramatsu, Takafumi)" userId="22edbc16-85b0-4724-aaa0-af0139a26ca2" providerId="ADAL" clId="{45B3C255-0AF9-43B5-A7A3-3EFB324D882E}" dt="2023-08-01T07:28:08.446" v="9205" actId="1076"/>
          <ac:spMkLst>
            <pc:docMk/>
            <pc:sldMk cId="4265301691" sldId="294"/>
            <ac:spMk id="11" creationId="{DEB533AB-E70A-9E1E-79E8-F22A9C7D2887}"/>
          </ac:spMkLst>
        </pc:spChg>
        <pc:spChg chg="add mod">
          <ac:chgData name="平松　崇文(Hiramatsu, Takafumi)" userId="22edbc16-85b0-4724-aaa0-af0139a26ca2" providerId="ADAL" clId="{45B3C255-0AF9-43B5-A7A3-3EFB324D882E}" dt="2023-08-01T07:28:08.446" v="9205" actId="1076"/>
          <ac:spMkLst>
            <pc:docMk/>
            <pc:sldMk cId="4265301691" sldId="294"/>
            <ac:spMk id="12" creationId="{A4076C95-35B0-A6F0-FD53-8FBDCB1B5010}"/>
          </ac:spMkLst>
        </pc:spChg>
        <pc:spChg chg="add mod">
          <ac:chgData name="平松　崇文(Hiramatsu, Takafumi)" userId="22edbc16-85b0-4724-aaa0-af0139a26ca2" providerId="ADAL" clId="{45B3C255-0AF9-43B5-A7A3-3EFB324D882E}" dt="2023-08-01T07:28:08.446" v="9205" actId="1076"/>
          <ac:spMkLst>
            <pc:docMk/>
            <pc:sldMk cId="4265301691" sldId="294"/>
            <ac:spMk id="13" creationId="{EABC5B45-CE42-F7DE-7C25-C313E25BBB3E}"/>
          </ac:spMkLst>
        </pc:spChg>
        <pc:spChg chg="add mod">
          <ac:chgData name="平松　崇文(Hiramatsu, Takafumi)" userId="22edbc16-85b0-4724-aaa0-af0139a26ca2" providerId="ADAL" clId="{45B3C255-0AF9-43B5-A7A3-3EFB324D882E}" dt="2023-08-01T07:28:08.446" v="9205" actId="1076"/>
          <ac:spMkLst>
            <pc:docMk/>
            <pc:sldMk cId="4265301691" sldId="294"/>
            <ac:spMk id="14" creationId="{C648626A-E99B-96E7-0290-6BF2FB891486}"/>
          </ac:spMkLst>
        </pc:spChg>
        <pc:spChg chg="mod">
          <ac:chgData name="平松　崇文(Hiramatsu, Takafumi)" userId="22edbc16-85b0-4724-aaa0-af0139a26ca2" providerId="ADAL" clId="{45B3C255-0AF9-43B5-A7A3-3EFB324D882E}" dt="2023-08-01T07:07:07.838" v="8459" actId="1076"/>
          <ac:spMkLst>
            <pc:docMk/>
            <pc:sldMk cId="4265301691" sldId="294"/>
            <ac:spMk id="16" creationId="{AAC57EC4-CFCF-E4EE-CA8C-468DBB3C8C88}"/>
          </ac:spMkLst>
        </pc:spChg>
        <pc:spChg chg="mod">
          <ac:chgData name="平松　崇文(Hiramatsu, Takafumi)" userId="22edbc16-85b0-4724-aaa0-af0139a26ca2" providerId="ADAL" clId="{45B3C255-0AF9-43B5-A7A3-3EFB324D882E}" dt="2023-08-01T07:07:07.838" v="8459" actId="1076"/>
          <ac:spMkLst>
            <pc:docMk/>
            <pc:sldMk cId="4265301691" sldId="294"/>
            <ac:spMk id="17" creationId="{3143C239-BA85-8EEF-2548-FF67C20FC7FF}"/>
          </ac:spMkLst>
        </pc:spChg>
        <pc:spChg chg="add mod">
          <ac:chgData name="平松　崇文(Hiramatsu, Takafumi)" userId="22edbc16-85b0-4724-aaa0-af0139a26ca2" providerId="ADAL" clId="{45B3C255-0AF9-43B5-A7A3-3EFB324D882E}" dt="2023-08-01T07:28:08.446" v="9205" actId="1076"/>
          <ac:spMkLst>
            <pc:docMk/>
            <pc:sldMk cId="4265301691" sldId="294"/>
            <ac:spMk id="18" creationId="{19878140-15E0-7F72-9D3D-9E661BB4B75D}"/>
          </ac:spMkLst>
        </pc:spChg>
        <pc:spChg chg="add del mod">
          <ac:chgData name="平松　崇文(Hiramatsu, Takafumi)" userId="22edbc16-85b0-4724-aaa0-af0139a26ca2" providerId="ADAL" clId="{45B3C255-0AF9-43B5-A7A3-3EFB324D882E}" dt="2023-08-01T07:08:33.083" v="8493" actId="478"/>
          <ac:spMkLst>
            <pc:docMk/>
            <pc:sldMk cId="4265301691" sldId="294"/>
            <ac:spMk id="19" creationId="{1E0983D6-6E83-9244-7F90-62D516297A08}"/>
          </ac:spMkLst>
        </pc:spChg>
        <pc:spChg chg="add mod">
          <ac:chgData name="平松　崇文(Hiramatsu, Takafumi)" userId="22edbc16-85b0-4724-aaa0-af0139a26ca2" providerId="ADAL" clId="{45B3C255-0AF9-43B5-A7A3-3EFB324D882E}" dt="2023-08-01T07:28:08.446" v="9205" actId="1076"/>
          <ac:spMkLst>
            <pc:docMk/>
            <pc:sldMk cId="4265301691" sldId="294"/>
            <ac:spMk id="20" creationId="{144F00CD-95D4-DB47-30CE-2E53F51D6FF0}"/>
          </ac:spMkLst>
        </pc:spChg>
        <pc:spChg chg="add del mod">
          <ac:chgData name="平松　崇文(Hiramatsu, Takafumi)" userId="22edbc16-85b0-4724-aaa0-af0139a26ca2" providerId="ADAL" clId="{45B3C255-0AF9-43B5-A7A3-3EFB324D882E}" dt="2023-08-01T07:08:33.083" v="8493" actId="478"/>
          <ac:spMkLst>
            <pc:docMk/>
            <pc:sldMk cId="4265301691" sldId="294"/>
            <ac:spMk id="21" creationId="{7B4A15C9-860F-E796-349E-C6A3281E3914}"/>
          </ac:spMkLst>
        </pc:spChg>
        <pc:spChg chg="add del mod">
          <ac:chgData name="平松　崇文(Hiramatsu, Takafumi)" userId="22edbc16-85b0-4724-aaa0-af0139a26ca2" providerId="ADAL" clId="{45B3C255-0AF9-43B5-A7A3-3EFB324D882E}" dt="2023-08-01T07:21:38.866" v="8951" actId="478"/>
          <ac:spMkLst>
            <pc:docMk/>
            <pc:sldMk cId="4265301691" sldId="294"/>
            <ac:spMk id="22" creationId="{E5FE6886-43B6-6F46-F99A-81F3204D48CE}"/>
          </ac:spMkLst>
        </pc:spChg>
        <pc:spChg chg="add del mod">
          <ac:chgData name="平松　崇文(Hiramatsu, Takafumi)" userId="22edbc16-85b0-4724-aaa0-af0139a26ca2" providerId="ADAL" clId="{45B3C255-0AF9-43B5-A7A3-3EFB324D882E}" dt="2023-08-01T07:08:33.083" v="8493" actId="478"/>
          <ac:spMkLst>
            <pc:docMk/>
            <pc:sldMk cId="4265301691" sldId="294"/>
            <ac:spMk id="23" creationId="{0A1EFBC2-ED59-98D4-7A8A-8D5699E1C795}"/>
          </ac:spMkLst>
        </pc:spChg>
        <pc:spChg chg="mod">
          <ac:chgData name="平松　崇文(Hiramatsu, Takafumi)" userId="22edbc16-85b0-4724-aaa0-af0139a26ca2" providerId="ADAL" clId="{45B3C255-0AF9-43B5-A7A3-3EFB324D882E}" dt="2023-08-01T07:07:07.838" v="8459" actId="1076"/>
          <ac:spMkLst>
            <pc:docMk/>
            <pc:sldMk cId="4265301691" sldId="294"/>
            <ac:spMk id="25" creationId="{7D9B1EA0-E183-9341-6DF4-7105028017E7}"/>
          </ac:spMkLst>
        </pc:spChg>
        <pc:spChg chg="mod">
          <ac:chgData name="平松　崇文(Hiramatsu, Takafumi)" userId="22edbc16-85b0-4724-aaa0-af0139a26ca2" providerId="ADAL" clId="{45B3C255-0AF9-43B5-A7A3-3EFB324D882E}" dt="2023-08-01T07:07:07.838" v="8459" actId="1076"/>
          <ac:spMkLst>
            <pc:docMk/>
            <pc:sldMk cId="4265301691" sldId="294"/>
            <ac:spMk id="26" creationId="{0FB489A3-5663-BAA0-0BEE-38C511ED4D8D}"/>
          </ac:spMkLst>
        </pc:spChg>
        <pc:spChg chg="add mod">
          <ac:chgData name="平松　崇文(Hiramatsu, Takafumi)" userId="22edbc16-85b0-4724-aaa0-af0139a26ca2" providerId="ADAL" clId="{45B3C255-0AF9-43B5-A7A3-3EFB324D882E}" dt="2023-08-01T07:28:08.446" v="9205" actId="1076"/>
          <ac:spMkLst>
            <pc:docMk/>
            <pc:sldMk cId="4265301691" sldId="294"/>
            <ac:spMk id="27" creationId="{9479F65F-1DE5-5B87-CFB1-C6EC8995DBDF}"/>
          </ac:spMkLst>
        </pc:spChg>
        <pc:spChg chg="add mod">
          <ac:chgData name="平松　崇文(Hiramatsu, Takafumi)" userId="22edbc16-85b0-4724-aaa0-af0139a26ca2" providerId="ADAL" clId="{45B3C255-0AF9-43B5-A7A3-3EFB324D882E}" dt="2023-08-01T07:28:08.446" v="9205" actId="1076"/>
          <ac:spMkLst>
            <pc:docMk/>
            <pc:sldMk cId="4265301691" sldId="294"/>
            <ac:spMk id="28" creationId="{953F3F28-A035-20BE-2013-1C57EF4F8461}"/>
          </ac:spMkLst>
        </pc:spChg>
        <pc:spChg chg="add mod">
          <ac:chgData name="平松　崇文(Hiramatsu, Takafumi)" userId="22edbc16-85b0-4724-aaa0-af0139a26ca2" providerId="ADAL" clId="{45B3C255-0AF9-43B5-A7A3-3EFB324D882E}" dt="2023-08-01T07:28:08.446" v="9205" actId="1076"/>
          <ac:spMkLst>
            <pc:docMk/>
            <pc:sldMk cId="4265301691" sldId="294"/>
            <ac:spMk id="29" creationId="{0EFD5B5A-B0DF-CC9A-CAF6-19D4DCD0C419}"/>
          </ac:spMkLst>
        </pc:spChg>
        <pc:spChg chg="add mod">
          <ac:chgData name="平松　崇文(Hiramatsu, Takafumi)" userId="22edbc16-85b0-4724-aaa0-af0139a26ca2" providerId="ADAL" clId="{45B3C255-0AF9-43B5-A7A3-3EFB324D882E}" dt="2023-08-01T07:28:08.446" v="9205" actId="1076"/>
          <ac:spMkLst>
            <pc:docMk/>
            <pc:sldMk cId="4265301691" sldId="294"/>
            <ac:spMk id="30" creationId="{5E7E208E-C1CA-720A-758C-05DEE8D569A4}"/>
          </ac:spMkLst>
        </pc:spChg>
        <pc:spChg chg="add mod">
          <ac:chgData name="平松　崇文(Hiramatsu, Takafumi)" userId="22edbc16-85b0-4724-aaa0-af0139a26ca2" providerId="ADAL" clId="{45B3C255-0AF9-43B5-A7A3-3EFB324D882E}" dt="2023-08-01T07:28:08.446" v="9205" actId="1076"/>
          <ac:spMkLst>
            <pc:docMk/>
            <pc:sldMk cId="4265301691" sldId="294"/>
            <ac:spMk id="31" creationId="{CF7F77A6-D62D-560E-5F11-68A95F2B604C}"/>
          </ac:spMkLst>
        </pc:spChg>
        <pc:spChg chg="add mod">
          <ac:chgData name="平松　崇文(Hiramatsu, Takafumi)" userId="22edbc16-85b0-4724-aaa0-af0139a26ca2" providerId="ADAL" clId="{45B3C255-0AF9-43B5-A7A3-3EFB324D882E}" dt="2023-08-01T07:28:08.446" v="9205" actId="1076"/>
          <ac:spMkLst>
            <pc:docMk/>
            <pc:sldMk cId="4265301691" sldId="294"/>
            <ac:spMk id="32" creationId="{D1101EF8-D347-AF05-4585-F01CCD828876}"/>
          </ac:spMkLst>
        </pc:spChg>
        <pc:spChg chg="add mod">
          <ac:chgData name="平松　崇文(Hiramatsu, Takafumi)" userId="22edbc16-85b0-4724-aaa0-af0139a26ca2" providerId="ADAL" clId="{45B3C255-0AF9-43B5-A7A3-3EFB324D882E}" dt="2023-08-01T07:28:08.446" v="9205" actId="1076"/>
          <ac:spMkLst>
            <pc:docMk/>
            <pc:sldMk cId="4265301691" sldId="294"/>
            <ac:spMk id="33" creationId="{8BCACF22-3CB7-912F-7B40-8C35F38B13EF}"/>
          </ac:spMkLst>
        </pc:spChg>
        <pc:spChg chg="add mod">
          <ac:chgData name="平松　崇文(Hiramatsu, Takafumi)" userId="22edbc16-85b0-4724-aaa0-af0139a26ca2" providerId="ADAL" clId="{45B3C255-0AF9-43B5-A7A3-3EFB324D882E}" dt="2023-08-01T07:28:08.446" v="9205" actId="1076"/>
          <ac:spMkLst>
            <pc:docMk/>
            <pc:sldMk cId="4265301691" sldId="294"/>
            <ac:spMk id="34" creationId="{87B592BA-4680-4C77-6237-C9DDBFE2BBD4}"/>
          </ac:spMkLst>
        </pc:spChg>
        <pc:spChg chg="add mod">
          <ac:chgData name="平松　崇文(Hiramatsu, Takafumi)" userId="22edbc16-85b0-4724-aaa0-af0139a26ca2" providerId="ADAL" clId="{45B3C255-0AF9-43B5-A7A3-3EFB324D882E}" dt="2023-08-01T07:28:08.446" v="9205" actId="1076"/>
          <ac:spMkLst>
            <pc:docMk/>
            <pc:sldMk cId="4265301691" sldId="294"/>
            <ac:spMk id="35" creationId="{15D81B34-1F75-E152-6ACE-C467622F241C}"/>
          </ac:spMkLst>
        </pc:spChg>
        <pc:spChg chg="add mod">
          <ac:chgData name="平松　崇文(Hiramatsu, Takafumi)" userId="22edbc16-85b0-4724-aaa0-af0139a26ca2" providerId="ADAL" clId="{45B3C255-0AF9-43B5-A7A3-3EFB324D882E}" dt="2023-08-01T07:28:08.446" v="9205" actId="1076"/>
          <ac:spMkLst>
            <pc:docMk/>
            <pc:sldMk cId="4265301691" sldId="294"/>
            <ac:spMk id="36" creationId="{763D48B7-1158-5D3A-FD98-A7C43206AA15}"/>
          </ac:spMkLst>
        </pc:spChg>
        <pc:spChg chg="add mod">
          <ac:chgData name="平松　崇文(Hiramatsu, Takafumi)" userId="22edbc16-85b0-4724-aaa0-af0139a26ca2" providerId="ADAL" clId="{45B3C255-0AF9-43B5-A7A3-3EFB324D882E}" dt="2023-08-01T07:28:08.446" v="9205" actId="1076"/>
          <ac:spMkLst>
            <pc:docMk/>
            <pc:sldMk cId="4265301691" sldId="294"/>
            <ac:spMk id="37" creationId="{783DA679-E4B4-8506-8F80-2CAB9D37CC19}"/>
          </ac:spMkLst>
        </pc:spChg>
        <pc:spChg chg="add mod">
          <ac:chgData name="平松　崇文(Hiramatsu, Takafumi)" userId="22edbc16-85b0-4724-aaa0-af0139a26ca2" providerId="ADAL" clId="{45B3C255-0AF9-43B5-A7A3-3EFB324D882E}" dt="2023-08-01T07:28:08.446" v="9205" actId="1076"/>
          <ac:spMkLst>
            <pc:docMk/>
            <pc:sldMk cId="4265301691" sldId="294"/>
            <ac:spMk id="38" creationId="{8E2B5597-CED6-D89F-7607-9A27A9AD34AB}"/>
          </ac:spMkLst>
        </pc:spChg>
        <pc:spChg chg="add mod">
          <ac:chgData name="平松　崇文(Hiramatsu, Takafumi)" userId="22edbc16-85b0-4724-aaa0-af0139a26ca2" providerId="ADAL" clId="{45B3C255-0AF9-43B5-A7A3-3EFB324D882E}" dt="2023-08-01T07:28:08.446" v="9205" actId="1076"/>
          <ac:spMkLst>
            <pc:docMk/>
            <pc:sldMk cId="4265301691" sldId="294"/>
            <ac:spMk id="39" creationId="{D1064F2F-81BC-1CCD-5F96-FE77EBDCEC8C}"/>
          </ac:spMkLst>
        </pc:spChg>
        <pc:spChg chg="add del mod">
          <ac:chgData name="平松　崇文(Hiramatsu, Takafumi)" userId="22edbc16-85b0-4724-aaa0-af0139a26ca2" providerId="ADAL" clId="{45B3C255-0AF9-43B5-A7A3-3EFB324D882E}" dt="2023-08-01T07:18:50.850" v="8784" actId="478"/>
          <ac:spMkLst>
            <pc:docMk/>
            <pc:sldMk cId="4265301691" sldId="294"/>
            <ac:spMk id="40" creationId="{63D7155D-FB28-4F4E-58CD-EA6C5FFF38A0}"/>
          </ac:spMkLst>
        </pc:spChg>
        <pc:spChg chg="add del mod">
          <ac:chgData name="平松　崇文(Hiramatsu, Takafumi)" userId="22edbc16-85b0-4724-aaa0-af0139a26ca2" providerId="ADAL" clId="{45B3C255-0AF9-43B5-A7A3-3EFB324D882E}" dt="2023-08-01T07:17:48.571" v="8752" actId="478"/>
          <ac:spMkLst>
            <pc:docMk/>
            <pc:sldMk cId="4265301691" sldId="294"/>
            <ac:spMk id="41" creationId="{89A4AEF4-BCCE-8458-CD5B-9E7E3395785B}"/>
          </ac:spMkLst>
        </pc:spChg>
        <pc:spChg chg="add del mod">
          <ac:chgData name="平松　崇文(Hiramatsu, Takafumi)" userId="22edbc16-85b0-4724-aaa0-af0139a26ca2" providerId="ADAL" clId="{45B3C255-0AF9-43B5-A7A3-3EFB324D882E}" dt="2023-08-01T07:17:44.222" v="8751" actId="478"/>
          <ac:spMkLst>
            <pc:docMk/>
            <pc:sldMk cId="4265301691" sldId="294"/>
            <ac:spMk id="42" creationId="{B01B8B26-81EF-2AB4-F273-B6245433828A}"/>
          </ac:spMkLst>
        </pc:spChg>
        <pc:spChg chg="add del mod">
          <ac:chgData name="平松　崇文(Hiramatsu, Takafumi)" userId="22edbc16-85b0-4724-aaa0-af0139a26ca2" providerId="ADAL" clId="{45B3C255-0AF9-43B5-A7A3-3EFB324D882E}" dt="2023-08-01T07:17:41.035" v="8750" actId="478"/>
          <ac:spMkLst>
            <pc:docMk/>
            <pc:sldMk cId="4265301691" sldId="294"/>
            <ac:spMk id="43" creationId="{AF461ED3-3F6D-FD71-7641-3872E1C65825}"/>
          </ac:spMkLst>
        </pc:spChg>
        <pc:spChg chg="add mod">
          <ac:chgData name="平松　崇文(Hiramatsu, Takafumi)" userId="22edbc16-85b0-4724-aaa0-af0139a26ca2" providerId="ADAL" clId="{45B3C255-0AF9-43B5-A7A3-3EFB324D882E}" dt="2023-08-01T07:28:08.446" v="9205" actId="1076"/>
          <ac:spMkLst>
            <pc:docMk/>
            <pc:sldMk cId="4265301691" sldId="294"/>
            <ac:spMk id="44" creationId="{881B8E09-FFE9-5DC9-1C30-111795C11E19}"/>
          </ac:spMkLst>
        </pc:spChg>
        <pc:spChg chg="add mod">
          <ac:chgData name="平松　崇文(Hiramatsu, Takafumi)" userId="22edbc16-85b0-4724-aaa0-af0139a26ca2" providerId="ADAL" clId="{45B3C255-0AF9-43B5-A7A3-3EFB324D882E}" dt="2023-08-01T07:28:08.446" v="9205" actId="1076"/>
          <ac:spMkLst>
            <pc:docMk/>
            <pc:sldMk cId="4265301691" sldId="294"/>
            <ac:spMk id="45" creationId="{49BA8C9F-B3E6-DD3D-7EAC-0B7193FB4978}"/>
          </ac:spMkLst>
        </pc:spChg>
        <pc:spChg chg="add mod">
          <ac:chgData name="平松　崇文(Hiramatsu, Takafumi)" userId="22edbc16-85b0-4724-aaa0-af0139a26ca2" providerId="ADAL" clId="{45B3C255-0AF9-43B5-A7A3-3EFB324D882E}" dt="2023-08-01T07:28:08.446" v="9205" actId="1076"/>
          <ac:spMkLst>
            <pc:docMk/>
            <pc:sldMk cId="4265301691" sldId="294"/>
            <ac:spMk id="46" creationId="{2366688D-E92F-AB70-6825-A027C03760CB}"/>
          </ac:spMkLst>
        </pc:spChg>
        <pc:spChg chg="add mod">
          <ac:chgData name="平松　崇文(Hiramatsu, Takafumi)" userId="22edbc16-85b0-4724-aaa0-af0139a26ca2" providerId="ADAL" clId="{45B3C255-0AF9-43B5-A7A3-3EFB324D882E}" dt="2023-08-01T07:28:08.446" v="9205" actId="1076"/>
          <ac:spMkLst>
            <pc:docMk/>
            <pc:sldMk cId="4265301691" sldId="294"/>
            <ac:spMk id="47" creationId="{9AD3A938-076E-46EC-73A1-B858219C6DA7}"/>
          </ac:spMkLst>
        </pc:spChg>
        <pc:spChg chg="mod">
          <ac:chgData name="平松　崇文(Hiramatsu, Takafumi)" userId="22edbc16-85b0-4724-aaa0-af0139a26ca2" providerId="ADAL" clId="{45B3C255-0AF9-43B5-A7A3-3EFB324D882E}" dt="2023-08-01T07:07:07.838" v="8459" actId="1076"/>
          <ac:spMkLst>
            <pc:docMk/>
            <pc:sldMk cId="4265301691" sldId="294"/>
            <ac:spMk id="49" creationId="{A7F4CDA1-387B-A3A6-5A68-8629FE7D602F}"/>
          </ac:spMkLst>
        </pc:spChg>
        <pc:spChg chg="mod">
          <ac:chgData name="平松　崇文(Hiramatsu, Takafumi)" userId="22edbc16-85b0-4724-aaa0-af0139a26ca2" providerId="ADAL" clId="{45B3C255-0AF9-43B5-A7A3-3EFB324D882E}" dt="2023-08-01T07:07:07.838" v="8459" actId="1076"/>
          <ac:spMkLst>
            <pc:docMk/>
            <pc:sldMk cId="4265301691" sldId="294"/>
            <ac:spMk id="50" creationId="{2EA7EA80-3295-201F-1279-6808CDA33460}"/>
          </ac:spMkLst>
        </pc:spChg>
        <pc:spChg chg="add mod">
          <ac:chgData name="平松　崇文(Hiramatsu, Takafumi)" userId="22edbc16-85b0-4724-aaa0-af0139a26ca2" providerId="ADAL" clId="{45B3C255-0AF9-43B5-A7A3-3EFB324D882E}" dt="2023-08-01T07:28:08.446" v="9205" actId="1076"/>
          <ac:spMkLst>
            <pc:docMk/>
            <pc:sldMk cId="4265301691" sldId="294"/>
            <ac:spMk id="51" creationId="{7FDCA639-5076-92CC-A2EF-01514DB75119}"/>
          </ac:spMkLst>
        </pc:spChg>
        <pc:spChg chg="add del mod">
          <ac:chgData name="平松　崇文(Hiramatsu, Takafumi)" userId="22edbc16-85b0-4724-aaa0-af0139a26ca2" providerId="ADAL" clId="{45B3C255-0AF9-43B5-A7A3-3EFB324D882E}" dt="2023-08-01T07:08:33.083" v="8493" actId="478"/>
          <ac:spMkLst>
            <pc:docMk/>
            <pc:sldMk cId="4265301691" sldId="294"/>
            <ac:spMk id="52" creationId="{169B4859-0205-5EA9-D5AD-6EEF6928DD71}"/>
          </ac:spMkLst>
        </pc:spChg>
        <pc:spChg chg="add del mod">
          <ac:chgData name="平松　崇文(Hiramatsu, Takafumi)" userId="22edbc16-85b0-4724-aaa0-af0139a26ca2" providerId="ADAL" clId="{45B3C255-0AF9-43B5-A7A3-3EFB324D882E}" dt="2023-08-01T07:08:33.083" v="8493" actId="478"/>
          <ac:spMkLst>
            <pc:docMk/>
            <pc:sldMk cId="4265301691" sldId="294"/>
            <ac:spMk id="53" creationId="{1D2DC618-A2A9-34E9-E1DD-1F2ED40E29BF}"/>
          </ac:spMkLst>
        </pc:spChg>
        <pc:spChg chg="mod">
          <ac:chgData name="平松　崇文(Hiramatsu, Takafumi)" userId="22edbc16-85b0-4724-aaa0-af0139a26ca2" providerId="ADAL" clId="{45B3C255-0AF9-43B5-A7A3-3EFB324D882E}" dt="2023-08-01T07:07:07.838" v="8459" actId="1076"/>
          <ac:spMkLst>
            <pc:docMk/>
            <pc:sldMk cId="4265301691" sldId="294"/>
            <ac:spMk id="55" creationId="{BCF882FE-FF6D-0317-98B9-46D929742BDF}"/>
          </ac:spMkLst>
        </pc:spChg>
        <pc:spChg chg="mod">
          <ac:chgData name="平松　崇文(Hiramatsu, Takafumi)" userId="22edbc16-85b0-4724-aaa0-af0139a26ca2" providerId="ADAL" clId="{45B3C255-0AF9-43B5-A7A3-3EFB324D882E}" dt="2023-08-01T07:07:07.838" v="8459" actId="1076"/>
          <ac:spMkLst>
            <pc:docMk/>
            <pc:sldMk cId="4265301691" sldId="294"/>
            <ac:spMk id="56" creationId="{9C846556-6CC6-2781-DFC3-FCE537165C8F}"/>
          </ac:spMkLst>
        </pc:spChg>
        <pc:spChg chg="add del mod">
          <ac:chgData name="平松　崇文(Hiramatsu, Takafumi)" userId="22edbc16-85b0-4724-aaa0-af0139a26ca2" providerId="ADAL" clId="{45B3C255-0AF9-43B5-A7A3-3EFB324D882E}" dt="2023-08-01T07:08:33.083" v="8493" actId="478"/>
          <ac:spMkLst>
            <pc:docMk/>
            <pc:sldMk cId="4265301691" sldId="294"/>
            <ac:spMk id="57" creationId="{7C790C06-52F6-B43E-9C3F-A308BD246424}"/>
          </ac:spMkLst>
        </pc:spChg>
        <pc:spChg chg="add mod">
          <ac:chgData name="平松　崇文(Hiramatsu, Takafumi)" userId="22edbc16-85b0-4724-aaa0-af0139a26ca2" providerId="ADAL" clId="{45B3C255-0AF9-43B5-A7A3-3EFB324D882E}" dt="2023-08-01T07:28:08.446" v="9205" actId="1076"/>
          <ac:spMkLst>
            <pc:docMk/>
            <pc:sldMk cId="4265301691" sldId="294"/>
            <ac:spMk id="58" creationId="{5B6EC021-B042-9FCB-8D3D-2CA6109AB0F4}"/>
          </ac:spMkLst>
        </pc:spChg>
        <pc:spChg chg="add mod">
          <ac:chgData name="平松　崇文(Hiramatsu, Takafumi)" userId="22edbc16-85b0-4724-aaa0-af0139a26ca2" providerId="ADAL" clId="{45B3C255-0AF9-43B5-A7A3-3EFB324D882E}" dt="2023-08-01T07:28:08.446" v="9205" actId="1076"/>
          <ac:spMkLst>
            <pc:docMk/>
            <pc:sldMk cId="4265301691" sldId="294"/>
            <ac:spMk id="59" creationId="{4030CF07-F98F-879A-4DFB-DE36A5AC7D97}"/>
          </ac:spMkLst>
        </pc:spChg>
        <pc:spChg chg="add mod">
          <ac:chgData name="平松　崇文(Hiramatsu, Takafumi)" userId="22edbc16-85b0-4724-aaa0-af0139a26ca2" providerId="ADAL" clId="{45B3C255-0AF9-43B5-A7A3-3EFB324D882E}" dt="2023-08-01T07:28:08.446" v="9205" actId="1076"/>
          <ac:spMkLst>
            <pc:docMk/>
            <pc:sldMk cId="4265301691" sldId="294"/>
            <ac:spMk id="60" creationId="{274C8D41-DC89-B031-753C-2F1111B13E46}"/>
          </ac:spMkLst>
        </pc:spChg>
        <pc:spChg chg="add mod">
          <ac:chgData name="平松　崇文(Hiramatsu, Takafumi)" userId="22edbc16-85b0-4724-aaa0-af0139a26ca2" providerId="ADAL" clId="{45B3C255-0AF9-43B5-A7A3-3EFB324D882E}" dt="2023-08-01T07:28:08.446" v="9205" actId="1076"/>
          <ac:spMkLst>
            <pc:docMk/>
            <pc:sldMk cId="4265301691" sldId="294"/>
            <ac:spMk id="61" creationId="{4EC39C80-F926-1B66-EBB7-277883FA64DB}"/>
          </ac:spMkLst>
        </pc:spChg>
        <pc:spChg chg="add mod">
          <ac:chgData name="平松　崇文(Hiramatsu, Takafumi)" userId="22edbc16-85b0-4724-aaa0-af0139a26ca2" providerId="ADAL" clId="{45B3C255-0AF9-43B5-A7A3-3EFB324D882E}" dt="2023-08-01T07:28:08.446" v="9205" actId="1076"/>
          <ac:spMkLst>
            <pc:docMk/>
            <pc:sldMk cId="4265301691" sldId="294"/>
            <ac:spMk id="62" creationId="{36A83CD9-0296-3CB7-3BB4-85BB1850C4EF}"/>
          </ac:spMkLst>
        </pc:spChg>
        <pc:spChg chg="add mod">
          <ac:chgData name="平松　崇文(Hiramatsu, Takafumi)" userId="22edbc16-85b0-4724-aaa0-af0139a26ca2" providerId="ADAL" clId="{45B3C255-0AF9-43B5-A7A3-3EFB324D882E}" dt="2023-08-01T07:28:08.446" v="9205" actId="1076"/>
          <ac:spMkLst>
            <pc:docMk/>
            <pc:sldMk cId="4265301691" sldId="294"/>
            <ac:spMk id="63" creationId="{C20FBA6B-E6AC-44AD-2A8C-1978B839AEAF}"/>
          </ac:spMkLst>
        </pc:spChg>
        <pc:spChg chg="add mod">
          <ac:chgData name="平松　崇文(Hiramatsu, Takafumi)" userId="22edbc16-85b0-4724-aaa0-af0139a26ca2" providerId="ADAL" clId="{45B3C255-0AF9-43B5-A7A3-3EFB324D882E}" dt="2023-08-01T07:28:08.446" v="9205" actId="1076"/>
          <ac:spMkLst>
            <pc:docMk/>
            <pc:sldMk cId="4265301691" sldId="294"/>
            <ac:spMk id="64" creationId="{0A445378-FF50-FC0B-A6C4-2DED2F2F641A}"/>
          </ac:spMkLst>
        </pc:spChg>
        <pc:spChg chg="add mod">
          <ac:chgData name="平松　崇文(Hiramatsu, Takafumi)" userId="22edbc16-85b0-4724-aaa0-af0139a26ca2" providerId="ADAL" clId="{45B3C255-0AF9-43B5-A7A3-3EFB324D882E}" dt="2023-08-01T07:28:08.446" v="9205" actId="1076"/>
          <ac:spMkLst>
            <pc:docMk/>
            <pc:sldMk cId="4265301691" sldId="294"/>
            <ac:spMk id="65" creationId="{0C042EB3-9392-7A06-78ED-0F86D2084183}"/>
          </ac:spMkLst>
        </pc:spChg>
        <pc:spChg chg="add mod">
          <ac:chgData name="平松　崇文(Hiramatsu, Takafumi)" userId="22edbc16-85b0-4724-aaa0-af0139a26ca2" providerId="ADAL" clId="{45B3C255-0AF9-43B5-A7A3-3EFB324D882E}" dt="2023-08-01T07:28:08.446" v="9205" actId="1076"/>
          <ac:spMkLst>
            <pc:docMk/>
            <pc:sldMk cId="4265301691" sldId="294"/>
            <ac:spMk id="66" creationId="{3E749394-F408-C9F2-F9CB-4908DB0F9DE9}"/>
          </ac:spMkLst>
        </pc:spChg>
        <pc:spChg chg="add mod">
          <ac:chgData name="平松　崇文(Hiramatsu, Takafumi)" userId="22edbc16-85b0-4724-aaa0-af0139a26ca2" providerId="ADAL" clId="{45B3C255-0AF9-43B5-A7A3-3EFB324D882E}" dt="2023-08-01T07:28:08.446" v="9205" actId="1076"/>
          <ac:spMkLst>
            <pc:docMk/>
            <pc:sldMk cId="4265301691" sldId="294"/>
            <ac:spMk id="67" creationId="{D5D4F0E1-6299-96ED-CE90-2A4B99E630F3}"/>
          </ac:spMkLst>
        </pc:spChg>
        <pc:spChg chg="add mod">
          <ac:chgData name="平松　崇文(Hiramatsu, Takafumi)" userId="22edbc16-85b0-4724-aaa0-af0139a26ca2" providerId="ADAL" clId="{45B3C255-0AF9-43B5-A7A3-3EFB324D882E}" dt="2023-08-01T07:28:08.446" v="9205" actId="1076"/>
          <ac:spMkLst>
            <pc:docMk/>
            <pc:sldMk cId="4265301691" sldId="294"/>
            <ac:spMk id="68" creationId="{8AA12965-9F92-ABEC-9193-A1B3D98E692B}"/>
          </ac:spMkLst>
        </pc:spChg>
        <pc:spChg chg="add mod">
          <ac:chgData name="平松　崇文(Hiramatsu, Takafumi)" userId="22edbc16-85b0-4724-aaa0-af0139a26ca2" providerId="ADAL" clId="{45B3C255-0AF9-43B5-A7A3-3EFB324D882E}" dt="2023-08-01T07:28:08.446" v="9205" actId="1076"/>
          <ac:spMkLst>
            <pc:docMk/>
            <pc:sldMk cId="4265301691" sldId="294"/>
            <ac:spMk id="69" creationId="{3989990C-EA3C-DDF7-42D4-88DFD94F3EC6}"/>
          </ac:spMkLst>
        </pc:spChg>
        <pc:spChg chg="add mod">
          <ac:chgData name="平松　崇文(Hiramatsu, Takafumi)" userId="22edbc16-85b0-4724-aaa0-af0139a26ca2" providerId="ADAL" clId="{45B3C255-0AF9-43B5-A7A3-3EFB324D882E}" dt="2023-08-01T07:28:08.446" v="9205" actId="1076"/>
          <ac:spMkLst>
            <pc:docMk/>
            <pc:sldMk cId="4265301691" sldId="294"/>
            <ac:spMk id="70" creationId="{5EBB4749-34AD-C57F-BEC8-BCA4D4B0326A}"/>
          </ac:spMkLst>
        </pc:spChg>
        <pc:spChg chg="mod">
          <ac:chgData name="平松　崇文(Hiramatsu, Takafumi)" userId="22edbc16-85b0-4724-aaa0-af0139a26ca2" providerId="ADAL" clId="{45B3C255-0AF9-43B5-A7A3-3EFB324D882E}" dt="2023-08-01T07:07:07.838" v="8459" actId="1076"/>
          <ac:spMkLst>
            <pc:docMk/>
            <pc:sldMk cId="4265301691" sldId="294"/>
            <ac:spMk id="72" creationId="{61623109-5E8F-2E10-1576-B7CFB7E6EB7B}"/>
          </ac:spMkLst>
        </pc:spChg>
        <pc:spChg chg="mod">
          <ac:chgData name="平松　崇文(Hiramatsu, Takafumi)" userId="22edbc16-85b0-4724-aaa0-af0139a26ca2" providerId="ADAL" clId="{45B3C255-0AF9-43B5-A7A3-3EFB324D882E}" dt="2023-08-01T07:07:07.838" v="8459" actId="1076"/>
          <ac:spMkLst>
            <pc:docMk/>
            <pc:sldMk cId="4265301691" sldId="294"/>
            <ac:spMk id="73" creationId="{9CB33EED-6320-B9BB-10B9-C963C23D1371}"/>
          </ac:spMkLst>
        </pc:spChg>
        <pc:spChg chg="add mod">
          <ac:chgData name="平松　崇文(Hiramatsu, Takafumi)" userId="22edbc16-85b0-4724-aaa0-af0139a26ca2" providerId="ADAL" clId="{45B3C255-0AF9-43B5-A7A3-3EFB324D882E}" dt="2023-08-01T07:28:08.446" v="9205" actId="1076"/>
          <ac:spMkLst>
            <pc:docMk/>
            <pc:sldMk cId="4265301691" sldId="294"/>
            <ac:spMk id="74" creationId="{858FCA72-5052-C78F-B4E2-4AD1E4E86580}"/>
          </ac:spMkLst>
        </pc:spChg>
        <pc:spChg chg="mod">
          <ac:chgData name="平松　崇文(Hiramatsu, Takafumi)" userId="22edbc16-85b0-4724-aaa0-af0139a26ca2" providerId="ADAL" clId="{45B3C255-0AF9-43B5-A7A3-3EFB324D882E}" dt="2023-08-01T07:07:07.838" v="8459" actId="1076"/>
          <ac:spMkLst>
            <pc:docMk/>
            <pc:sldMk cId="4265301691" sldId="294"/>
            <ac:spMk id="76" creationId="{B982FDAC-16B4-10EE-3CC4-AB29E50BDE32}"/>
          </ac:spMkLst>
        </pc:spChg>
        <pc:spChg chg="mod">
          <ac:chgData name="平松　崇文(Hiramatsu, Takafumi)" userId="22edbc16-85b0-4724-aaa0-af0139a26ca2" providerId="ADAL" clId="{45B3C255-0AF9-43B5-A7A3-3EFB324D882E}" dt="2023-08-01T07:07:07.838" v="8459" actId="1076"/>
          <ac:spMkLst>
            <pc:docMk/>
            <pc:sldMk cId="4265301691" sldId="294"/>
            <ac:spMk id="77" creationId="{E2B37ABF-21DD-25A5-D304-9AD8AAEBAAB8}"/>
          </ac:spMkLst>
        </pc:spChg>
        <pc:spChg chg="add mod">
          <ac:chgData name="平松　崇文(Hiramatsu, Takafumi)" userId="22edbc16-85b0-4724-aaa0-af0139a26ca2" providerId="ADAL" clId="{45B3C255-0AF9-43B5-A7A3-3EFB324D882E}" dt="2023-08-01T07:28:08.446" v="9205" actId="1076"/>
          <ac:spMkLst>
            <pc:docMk/>
            <pc:sldMk cId="4265301691" sldId="294"/>
            <ac:spMk id="78" creationId="{097B868C-2730-2612-5F11-F062550E7E06}"/>
          </ac:spMkLst>
        </pc:spChg>
        <pc:spChg chg="add mod">
          <ac:chgData name="平松　崇文(Hiramatsu, Takafumi)" userId="22edbc16-85b0-4724-aaa0-af0139a26ca2" providerId="ADAL" clId="{45B3C255-0AF9-43B5-A7A3-3EFB324D882E}" dt="2023-08-01T07:28:08.446" v="9205" actId="1076"/>
          <ac:spMkLst>
            <pc:docMk/>
            <pc:sldMk cId="4265301691" sldId="294"/>
            <ac:spMk id="79" creationId="{F1D07615-D1CB-CD80-D586-E6B30CF5C889}"/>
          </ac:spMkLst>
        </pc:spChg>
        <pc:spChg chg="mod">
          <ac:chgData name="平松　崇文(Hiramatsu, Takafumi)" userId="22edbc16-85b0-4724-aaa0-af0139a26ca2" providerId="ADAL" clId="{45B3C255-0AF9-43B5-A7A3-3EFB324D882E}" dt="2023-08-01T07:07:07.838" v="8459" actId="1076"/>
          <ac:spMkLst>
            <pc:docMk/>
            <pc:sldMk cId="4265301691" sldId="294"/>
            <ac:spMk id="81" creationId="{4FF1548B-57C2-E0C3-85B4-76E9DA04B1EF}"/>
          </ac:spMkLst>
        </pc:spChg>
        <pc:spChg chg="mod">
          <ac:chgData name="平松　崇文(Hiramatsu, Takafumi)" userId="22edbc16-85b0-4724-aaa0-af0139a26ca2" providerId="ADAL" clId="{45B3C255-0AF9-43B5-A7A3-3EFB324D882E}" dt="2023-08-01T07:07:07.838" v="8459" actId="1076"/>
          <ac:spMkLst>
            <pc:docMk/>
            <pc:sldMk cId="4265301691" sldId="294"/>
            <ac:spMk id="82" creationId="{B1166B09-3581-4298-1550-4E5E0623C241}"/>
          </ac:spMkLst>
        </pc:spChg>
        <pc:spChg chg="add mod">
          <ac:chgData name="平松　崇文(Hiramatsu, Takafumi)" userId="22edbc16-85b0-4724-aaa0-af0139a26ca2" providerId="ADAL" clId="{45B3C255-0AF9-43B5-A7A3-3EFB324D882E}" dt="2023-08-01T07:28:08.446" v="9205" actId="1076"/>
          <ac:spMkLst>
            <pc:docMk/>
            <pc:sldMk cId="4265301691" sldId="294"/>
            <ac:spMk id="83" creationId="{E18B835D-B66B-DA53-5750-0D077D471A6B}"/>
          </ac:spMkLst>
        </pc:spChg>
        <pc:spChg chg="mod">
          <ac:chgData name="平松　崇文(Hiramatsu, Takafumi)" userId="22edbc16-85b0-4724-aaa0-af0139a26ca2" providerId="ADAL" clId="{45B3C255-0AF9-43B5-A7A3-3EFB324D882E}" dt="2023-08-01T07:28:08.446" v="9205" actId="1076"/>
          <ac:spMkLst>
            <pc:docMk/>
            <pc:sldMk cId="4265301691" sldId="294"/>
            <ac:spMk id="85" creationId="{F7F1F906-FC3A-1272-EB4E-5F58DAC21971}"/>
          </ac:spMkLst>
        </pc:spChg>
        <pc:spChg chg="mod">
          <ac:chgData name="平松　崇文(Hiramatsu, Takafumi)" userId="22edbc16-85b0-4724-aaa0-af0139a26ca2" providerId="ADAL" clId="{45B3C255-0AF9-43B5-A7A3-3EFB324D882E}" dt="2023-08-01T07:28:08.446" v="9205" actId="1076"/>
          <ac:spMkLst>
            <pc:docMk/>
            <pc:sldMk cId="4265301691" sldId="294"/>
            <ac:spMk id="86" creationId="{18B69E39-E701-832F-515B-1463DF6AD62B}"/>
          </ac:spMkLst>
        </pc:spChg>
        <pc:spChg chg="add del mod">
          <ac:chgData name="平松　崇文(Hiramatsu, Takafumi)" userId="22edbc16-85b0-4724-aaa0-af0139a26ca2" providerId="ADAL" clId="{45B3C255-0AF9-43B5-A7A3-3EFB324D882E}" dt="2023-08-01T07:20:30.837" v="8851" actId="478"/>
          <ac:spMkLst>
            <pc:docMk/>
            <pc:sldMk cId="4265301691" sldId="294"/>
            <ac:spMk id="87" creationId="{CFCEBE72-07F0-33A9-827F-77F0683AA0B9}"/>
          </ac:spMkLst>
        </pc:spChg>
        <pc:spChg chg="add del mod">
          <ac:chgData name="平松　崇文(Hiramatsu, Takafumi)" userId="22edbc16-85b0-4724-aaa0-af0139a26ca2" providerId="ADAL" clId="{45B3C255-0AF9-43B5-A7A3-3EFB324D882E}" dt="2023-08-01T07:20:30.837" v="8851" actId="478"/>
          <ac:spMkLst>
            <pc:docMk/>
            <pc:sldMk cId="4265301691" sldId="294"/>
            <ac:spMk id="88" creationId="{8A8DC732-A30B-3295-D59D-BC1DC3B2120B}"/>
          </ac:spMkLst>
        </pc:spChg>
        <pc:spChg chg="mod">
          <ac:chgData name="平松　崇文(Hiramatsu, Takafumi)" userId="22edbc16-85b0-4724-aaa0-af0139a26ca2" providerId="ADAL" clId="{45B3C255-0AF9-43B5-A7A3-3EFB324D882E}" dt="2023-08-01T07:07:07.838" v="8459" actId="1076"/>
          <ac:spMkLst>
            <pc:docMk/>
            <pc:sldMk cId="4265301691" sldId="294"/>
            <ac:spMk id="90" creationId="{3FA35163-EE3E-DEC2-9ABC-263945B97812}"/>
          </ac:spMkLst>
        </pc:spChg>
        <pc:spChg chg="mod">
          <ac:chgData name="平松　崇文(Hiramatsu, Takafumi)" userId="22edbc16-85b0-4724-aaa0-af0139a26ca2" providerId="ADAL" clId="{45B3C255-0AF9-43B5-A7A3-3EFB324D882E}" dt="2023-08-01T07:07:07.838" v="8459" actId="1076"/>
          <ac:spMkLst>
            <pc:docMk/>
            <pc:sldMk cId="4265301691" sldId="294"/>
            <ac:spMk id="91" creationId="{29CF6C0E-4B4C-166E-C6E3-84816A834927}"/>
          </ac:spMkLst>
        </pc:spChg>
        <pc:spChg chg="mod">
          <ac:chgData name="平松　崇文(Hiramatsu, Takafumi)" userId="22edbc16-85b0-4724-aaa0-af0139a26ca2" providerId="ADAL" clId="{45B3C255-0AF9-43B5-A7A3-3EFB324D882E}" dt="2023-08-01T07:07:07.838" v="8459" actId="1076"/>
          <ac:spMkLst>
            <pc:docMk/>
            <pc:sldMk cId="4265301691" sldId="294"/>
            <ac:spMk id="92" creationId="{C052E831-A78D-BE6E-2CA8-7E59262D073F}"/>
          </ac:spMkLst>
        </pc:spChg>
        <pc:spChg chg="mod">
          <ac:chgData name="平松　崇文(Hiramatsu, Takafumi)" userId="22edbc16-85b0-4724-aaa0-af0139a26ca2" providerId="ADAL" clId="{45B3C255-0AF9-43B5-A7A3-3EFB324D882E}" dt="2023-08-01T07:07:07.838" v="8459" actId="1076"/>
          <ac:spMkLst>
            <pc:docMk/>
            <pc:sldMk cId="4265301691" sldId="294"/>
            <ac:spMk id="93" creationId="{734F720C-059D-E15A-A494-1A006A727B79}"/>
          </ac:spMkLst>
        </pc:spChg>
        <pc:spChg chg="mod">
          <ac:chgData name="平松　崇文(Hiramatsu, Takafumi)" userId="22edbc16-85b0-4724-aaa0-af0139a26ca2" providerId="ADAL" clId="{45B3C255-0AF9-43B5-A7A3-3EFB324D882E}" dt="2023-08-01T07:07:07.838" v="8459" actId="1076"/>
          <ac:spMkLst>
            <pc:docMk/>
            <pc:sldMk cId="4265301691" sldId="294"/>
            <ac:spMk id="94" creationId="{FE03A2A6-C558-2ACE-D306-C7EB47534BAF}"/>
          </ac:spMkLst>
        </pc:spChg>
        <pc:spChg chg="add del mod">
          <ac:chgData name="平松　崇文(Hiramatsu, Takafumi)" userId="22edbc16-85b0-4724-aaa0-af0139a26ca2" providerId="ADAL" clId="{45B3C255-0AF9-43B5-A7A3-3EFB324D882E}" dt="2023-08-01T07:20:30.837" v="8851" actId="478"/>
          <ac:spMkLst>
            <pc:docMk/>
            <pc:sldMk cId="4265301691" sldId="294"/>
            <ac:spMk id="95" creationId="{4054CFBD-B579-7B06-1A3F-C0F7F889C9B4}"/>
          </ac:spMkLst>
        </pc:spChg>
        <pc:spChg chg="mod">
          <ac:chgData name="平松　崇文(Hiramatsu, Takafumi)" userId="22edbc16-85b0-4724-aaa0-af0139a26ca2" providerId="ADAL" clId="{45B3C255-0AF9-43B5-A7A3-3EFB324D882E}" dt="2023-08-01T07:07:07.838" v="8459" actId="1076"/>
          <ac:spMkLst>
            <pc:docMk/>
            <pc:sldMk cId="4265301691" sldId="294"/>
            <ac:spMk id="97" creationId="{719BB411-0EAC-671A-07B4-214C55085229}"/>
          </ac:spMkLst>
        </pc:spChg>
        <pc:spChg chg="mod">
          <ac:chgData name="平松　崇文(Hiramatsu, Takafumi)" userId="22edbc16-85b0-4724-aaa0-af0139a26ca2" providerId="ADAL" clId="{45B3C255-0AF9-43B5-A7A3-3EFB324D882E}" dt="2023-08-01T07:07:07.838" v="8459" actId="1076"/>
          <ac:spMkLst>
            <pc:docMk/>
            <pc:sldMk cId="4265301691" sldId="294"/>
            <ac:spMk id="98" creationId="{F5F57635-E8D3-F87C-47BD-27393AACD166}"/>
          </ac:spMkLst>
        </pc:spChg>
        <pc:spChg chg="mod">
          <ac:chgData name="平松　崇文(Hiramatsu, Takafumi)" userId="22edbc16-85b0-4724-aaa0-af0139a26ca2" providerId="ADAL" clId="{45B3C255-0AF9-43B5-A7A3-3EFB324D882E}" dt="2023-08-01T07:07:07.838" v="8459" actId="1076"/>
          <ac:spMkLst>
            <pc:docMk/>
            <pc:sldMk cId="4265301691" sldId="294"/>
            <ac:spMk id="99" creationId="{5C810CC4-9625-069C-2220-594A950AB06B}"/>
          </ac:spMkLst>
        </pc:spChg>
        <pc:spChg chg="mod">
          <ac:chgData name="平松　崇文(Hiramatsu, Takafumi)" userId="22edbc16-85b0-4724-aaa0-af0139a26ca2" providerId="ADAL" clId="{45B3C255-0AF9-43B5-A7A3-3EFB324D882E}" dt="2023-08-01T07:07:07.838" v="8459" actId="1076"/>
          <ac:spMkLst>
            <pc:docMk/>
            <pc:sldMk cId="4265301691" sldId="294"/>
            <ac:spMk id="100" creationId="{E1A03A89-378B-FEF7-1F0B-E9BEE6572212}"/>
          </ac:spMkLst>
        </pc:spChg>
        <pc:spChg chg="mod">
          <ac:chgData name="平松　崇文(Hiramatsu, Takafumi)" userId="22edbc16-85b0-4724-aaa0-af0139a26ca2" providerId="ADAL" clId="{45B3C255-0AF9-43B5-A7A3-3EFB324D882E}" dt="2023-08-01T07:07:07.838" v="8459" actId="1076"/>
          <ac:spMkLst>
            <pc:docMk/>
            <pc:sldMk cId="4265301691" sldId="294"/>
            <ac:spMk id="101" creationId="{1AD3B4DD-D97D-F6EE-1E6B-6CF0673A4015}"/>
          </ac:spMkLst>
        </pc:spChg>
        <pc:spChg chg="mod">
          <ac:chgData name="平松　崇文(Hiramatsu, Takafumi)" userId="22edbc16-85b0-4724-aaa0-af0139a26ca2" providerId="ADAL" clId="{45B3C255-0AF9-43B5-A7A3-3EFB324D882E}" dt="2023-08-01T07:07:07.838" v="8459" actId="1076"/>
          <ac:spMkLst>
            <pc:docMk/>
            <pc:sldMk cId="4265301691" sldId="294"/>
            <ac:spMk id="103" creationId="{156782A3-321D-7F04-4B86-9D04FEA82D86}"/>
          </ac:spMkLst>
        </pc:spChg>
        <pc:spChg chg="mod">
          <ac:chgData name="平松　崇文(Hiramatsu, Takafumi)" userId="22edbc16-85b0-4724-aaa0-af0139a26ca2" providerId="ADAL" clId="{45B3C255-0AF9-43B5-A7A3-3EFB324D882E}" dt="2023-08-01T07:07:07.838" v="8459" actId="1076"/>
          <ac:spMkLst>
            <pc:docMk/>
            <pc:sldMk cId="4265301691" sldId="294"/>
            <ac:spMk id="104" creationId="{2AA8D9A3-482A-0301-A070-031D6061765F}"/>
          </ac:spMkLst>
        </pc:spChg>
        <pc:spChg chg="mod">
          <ac:chgData name="平松　崇文(Hiramatsu, Takafumi)" userId="22edbc16-85b0-4724-aaa0-af0139a26ca2" providerId="ADAL" clId="{45B3C255-0AF9-43B5-A7A3-3EFB324D882E}" dt="2023-08-01T07:07:07.838" v="8459" actId="1076"/>
          <ac:spMkLst>
            <pc:docMk/>
            <pc:sldMk cId="4265301691" sldId="294"/>
            <ac:spMk id="105" creationId="{3C9E79C5-5D49-7F04-86DE-9F8B4260EEA1}"/>
          </ac:spMkLst>
        </pc:spChg>
        <pc:spChg chg="mod">
          <ac:chgData name="平松　崇文(Hiramatsu, Takafumi)" userId="22edbc16-85b0-4724-aaa0-af0139a26ca2" providerId="ADAL" clId="{45B3C255-0AF9-43B5-A7A3-3EFB324D882E}" dt="2023-08-01T07:07:07.838" v="8459" actId="1076"/>
          <ac:spMkLst>
            <pc:docMk/>
            <pc:sldMk cId="4265301691" sldId="294"/>
            <ac:spMk id="106" creationId="{A2909576-4F8F-DF56-3FB2-DF51D8B5D123}"/>
          </ac:spMkLst>
        </pc:spChg>
        <pc:spChg chg="mod">
          <ac:chgData name="平松　崇文(Hiramatsu, Takafumi)" userId="22edbc16-85b0-4724-aaa0-af0139a26ca2" providerId="ADAL" clId="{45B3C255-0AF9-43B5-A7A3-3EFB324D882E}" dt="2023-08-01T07:07:07.838" v="8459" actId="1076"/>
          <ac:spMkLst>
            <pc:docMk/>
            <pc:sldMk cId="4265301691" sldId="294"/>
            <ac:spMk id="107" creationId="{7B0AD23F-F0A0-39BB-AFC6-EA28FFA97B9B}"/>
          </ac:spMkLst>
        </pc:spChg>
        <pc:spChg chg="add del mod">
          <ac:chgData name="平松　崇文(Hiramatsu, Takafumi)" userId="22edbc16-85b0-4724-aaa0-af0139a26ca2" providerId="ADAL" clId="{45B3C255-0AF9-43B5-A7A3-3EFB324D882E}" dt="2023-08-01T07:08:33.083" v="8493" actId="478"/>
          <ac:spMkLst>
            <pc:docMk/>
            <pc:sldMk cId="4265301691" sldId="294"/>
            <ac:spMk id="108" creationId="{D73E9AB0-E6D2-435C-745E-80A068DFFDC3}"/>
          </ac:spMkLst>
        </pc:spChg>
        <pc:spChg chg="add del mod">
          <ac:chgData name="平松　崇文(Hiramatsu, Takafumi)" userId="22edbc16-85b0-4724-aaa0-af0139a26ca2" providerId="ADAL" clId="{45B3C255-0AF9-43B5-A7A3-3EFB324D882E}" dt="2023-08-01T07:07:09.651" v="8460" actId="478"/>
          <ac:spMkLst>
            <pc:docMk/>
            <pc:sldMk cId="4265301691" sldId="294"/>
            <ac:spMk id="109" creationId="{3C7A3B8D-7EB8-2C63-82D6-79CB4D502824}"/>
          </ac:spMkLst>
        </pc:spChg>
        <pc:spChg chg="mod">
          <ac:chgData name="平松　崇文(Hiramatsu, Takafumi)" userId="22edbc16-85b0-4724-aaa0-af0139a26ca2" providerId="ADAL" clId="{45B3C255-0AF9-43B5-A7A3-3EFB324D882E}" dt="2023-08-01T07:10:46.380" v="8525"/>
          <ac:spMkLst>
            <pc:docMk/>
            <pc:sldMk cId="4265301691" sldId="294"/>
            <ac:spMk id="111" creationId="{1623A6E4-EC55-C61A-F858-5627D79F5EA6}"/>
          </ac:spMkLst>
        </pc:spChg>
        <pc:spChg chg="mod">
          <ac:chgData name="平松　崇文(Hiramatsu, Takafumi)" userId="22edbc16-85b0-4724-aaa0-af0139a26ca2" providerId="ADAL" clId="{45B3C255-0AF9-43B5-A7A3-3EFB324D882E}" dt="2023-08-01T07:10:46.380" v="8525"/>
          <ac:spMkLst>
            <pc:docMk/>
            <pc:sldMk cId="4265301691" sldId="294"/>
            <ac:spMk id="112" creationId="{7C5BC417-98AF-43F4-493E-62917DCD12BC}"/>
          </ac:spMkLst>
        </pc:spChg>
        <pc:spChg chg="mod">
          <ac:chgData name="平松　崇文(Hiramatsu, Takafumi)" userId="22edbc16-85b0-4724-aaa0-af0139a26ca2" providerId="ADAL" clId="{45B3C255-0AF9-43B5-A7A3-3EFB324D882E}" dt="2023-08-01T07:28:08.446" v="9205" actId="1076"/>
          <ac:spMkLst>
            <pc:docMk/>
            <pc:sldMk cId="4265301691" sldId="294"/>
            <ac:spMk id="114" creationId="{E9687191-3090-B6B1-48D4-97DD829689C2}"/>
          </ac:spMkLst>
        </pc:spChg>
        <pc:spChg chg="mod">
          <ac:chgData name="平松　崇文(Hiramatsu, Takafumi)" userId="22edbc16-85b0-4724-aaa0-af0139a26ca2" providerId="ADAL" clId="{45B3C255-0AF9-43B5-A7A3-3EFB324D882E}" dt="2023-08-01T07:28:08.446" v="9205" actId="1076"/>
          <ac:spMkLst>
            <pc:docMk/>
            <pc:sldMk cId="4265301691" sldId="294"/>
            <ac:spMk id="115" creationId="{2FEB1379-60C4-2714-5763-D283925A807D}"/>
          </ac:spMkLst>
        </pc:spChg>
        <pc:spChg chg="mod">
          <ac:chgData name="平松　崇文(Hiramatsu, Takafumi)" userId="22edbc16-85b0-4724-aaa0-af0139a26ca2" providerId="ADAL" clId="{45B3C255-0AF9-43B5-A7A3-3EFB324D882E}" dt="2023-08-01T07:28:08.446" v="9205" actId="1076"/>
          <ac:spMkLst>
            <pc:docMk/>
            <pc:sldMk cId="4265301691" sldId="294"/>
            <ac:spMk id="117" creationId="{72F71A58-0DE8-E8D6-8066-650A5B118FE3}"/>
          </ac:spMkLst>
        </pc:spChg>
        <pc:spChg chg="mod">
          <ac:chgData name="平松　崇文(Hiramatsu, Takafumi)" userId="22edbc16-85b0-4724-aaa0-af0139a26ca2" providerId="ADAL" clId="{45B3C255-0AF9-43B5-A7A3-3EFB324D882E}" dt="2023-08-01T07:28:08.446" v="9205" actId="1076"/>
          <ac:spMkLst>
            <pc:docMk/>
            <pc:sldMk cId="4265301691" sldId="294"/>
            <ac:spMk id="118" creationId="{FDB47B24-864E-4E06-1B02-A79CE04DAE21}"/>
          </ac:spMkLst>
        </pc:spChg>
        <pc:spChg chg="mod">
          <ac:chgData name="平松　崇文(Hiramatsu, Takafumi)" userId="22edbc16-85b0-4724-aaa0-af0139a26ca2" providerId="ADAL" clId="{45B3C255-0AF9-43B5-A7A3-3EFB324D882E}" dt="2023-08-01T07:28:08.446" v="9205" actId="1076"/>
          <ac:spMkLst>
            <pc:docMk/>
            <pc:sldMk cId="4265301691" sldId="294"/>
            <ac:spMk id="120" creationId="{D08E0CD7-F671-CAA9-4722-1CE6851C2D8C}"/>
          </ac:spMkLst>
        </pc:spChg>
        <pc:spChg chg="mod">
          <ac:chgData name="平松　崇文(Hiramatsu, Takafumi)" userId="22edbc16-85b0-4724-aaa0-af0139a26ca2" providerId="ADAL" clId="{45B3C255-0AF9-43B5-A7A3-3EFB324D882E}" dt="2023-08-01T07:28:08.446" v="9205" actId="1076"/>
          <ac:spMkLst>
            <pc:docMk/>
            <pc:sldMk cId="4265301691" sldId="294"/>
            <ac:spMk id="121" creationId="{D5F90F8E-B3E5-E4E1-2DAC-90F59A94A951}"/>
          </ac:spMkLst>
        </pc:spChg>
        <pc:spChg chg="add mod">
          <ac:chgData name="平松　崇文(Hiramatsu, Takafumi)" userId="22edbc16-85b0-4724-aaa0-af0139a26ca2" providerId="ADAL" clId="{45B3C255-0AF9-43B5-A7A3-3EFB324D882E}" dt="2023-08-01T07:28:08.446" v="9205" actId="1076"/>
          <ac:spMkLst>
            <pc:docMk/>
            <pc:sldMk cId="4265301691" sldId="294"/>
            <ac:spMk id="122" creationId="{6150A991-CD2E-4860-BF9F-E6DA7F4F9B82}"/>
          </ac:spMkLst>
        </pc:spChg>
        <pc:spChg chg="add mod">
          <ac:chgData name="平松　崇文(Hiramatsu, Takafumi)" userId="22edbc16-85b0-4724-aaa0-af0139a26ca2" providerId="ADAL" clId="{45B3C255-0AF9-43B5-A7A3-3EFB324D882E}" dt="2023-08-01T07:28:08.446" v="9205" actId="1076"/>
          <ac:spMkLst>
            <pc:docMk/>
            <pc:sldMk cId="4265301691" sldId="294"/>
            <ac:spMk id="123" creationId="{0FA9EFE8-273E-2974-A6E8-FEDBBF51C09F}"/>
          </ac:spMkLst>
        </pc:spChg>
        <pc:spChg chg="add mod">
          <ac:chgData name="平松　崇文(Hiramatsu, Takafumi)" userId="22edbc16-85b0-4724-aaa0-af0139a26ca2" providerId="ADAL" clId="{45B3C255-0AF9-43B5-A7A3-3EFB324D882E}" dt="2023-08-01T07:28:08.446" v="9205" actId="1076"/>
          <ac:spMkLst>
            <pc:docMk/>
            <pc:sldMk cId="4265301691" sldId="294"/>
            <ac:spMk id="124" creationId="{1A6E6101-2EB7-9DE7-257B-7C36955E33E9}"/>
          </ac:spMkLst>
        </pc:spChg>
        <pc:spChg chg="add mod">
          <ac:chgData name="平松　崇文(Hiramatsu, Takafumi)" userId="22edbc16-85b0-4724-aaa0-af0139a26ca2" providerId="ADAL" clId="{45B3C255-0AF9-43B5-A7A3-3EFB324D882E}" dt="2023-08-01T07:28:08.446" v="9205" actId="1076"/>
          <ac:spMkLst>
            <pc:docMk/>
            <pc:sldMk cId="4265301691" sldId="294"/>
            <ac:spMk id="125" creationId="{19AB591B-E526-EAB6-C2B9-12E39CD53CDE}"/>
          </ac:spMkLst>
        </pc:spChg>
        <pc:spChg chg="add mod ord">
          <ac:chgData name="平松　崇文(Hiramatsu, Takafumi)" userId="22edbc16-85b0-4724-aaa0-af0139a26ca2" providerId="ADAL" clId="{45B3C255-0AF9-43B5-A7A3-3EFB324D882E}" dt="2023-08-01T07:28:08.446" v="9205" actId="1076"/>
          <ac:spMkLst>
            <pc:docMk/>
            <pc:sldMk cId="4265301691" sldId="294"/>
            <ac:spMk id="126" creationId="{B6B4690A-5CB1-C5EA-813A-489CA50D48D3}"/>
          </ac:spMkLst>
        </pc:spChg>
        <pc:spChg chg="add mod">
          <ac:chgData name="平松　崇文(Hiramatsu, Takafumi)" userId="22edbc16-85b0-4724-aaa0-af0139a26ca2" providerId="ADAL" clId="{45B3C255-0AF9-43B5-A7A3-3EFB324D882E}" dt="2023-08-01T07:28:08.446" v="9205" actId="1076"/>
          <ac:spMkLst>
            <pc:docMk/>
            <pc:sldMk cId="4265301691" sldId="294"/>
            <ac:spMk id="127" creationId="{0F245A90-F16A-AA94-AF5C-B3F2F2596B31}"/>
          </ac:spMkLst>
        </pc:spChg>
        <pc:spChg chg="add mod">
          <ac:chgData name="平松　崇文(Hiramatsu, Takafumi)" userId="22edbc16-85b0-4724-aaa0-af0139a26ca2" providerId="ADAL" clId="{45B3C255-0AF9-43B5-A7A3-3EFB324D882E}" dt="2023-08-01T07:28:08.446" v="9205" actId="1076"/>
          <ac:spMkLst>
            <pc:docMk/>
            <pc:sldMk cId="4265301691" sldId="294"/>
            <ac:spMk id="128" creationId="{0D2A9A7C-68BF-5370-1A00-373D66CA44C1}"/>
          </ac:spMkLst>
        </pc:spChg>
        <pc:spChg chg="add mod">
          <ac:chgData name="平松　崇文(Hiramatsu, Takafumi)" userId="22edbc16-85b0-4724-aaa0-af0139a26ca2" providerId="ADAL" clId="{45B3C255-0AF9-43B5-A7A3-3EFB324D882E}" dt="2023-08-01T07:28:08.446" v="9205" actId="1076"/>
          <ac:spMkLst>
            <pc:docMk/>
            <pc:sldMk cId="4265301691" sldId="294"/>
            <ac:spMk id="129" creationId="{8FE0FB93-6F0E-AC7F-0755-B4DCA08A992A}"/>
          </ac:spMkLst>
        </pc:spChg>
        <pc:spChg chg="add mod">
          <ac:chgData name="平松　崇文(Hiramatsu, Takafumi)" userId="22edbc16-85b0-4724-aaa0-af0139a26ca2" providerId="ADAL" clId="{45B3C255-0AF9-43B5-A7A3-3EFB324D882E}" dt="2023-08-01T07:28:08.446" v="9205" actId="1076"/>
          <ac:spMkLst>
            <pc:docMk/>
            <pc:sldMk cId="4265301691" sldId="294"/>
            <ac:spMk id="130" creationId="{64681999-84C7-77CB-C1C9-95881F9AECFF}"/>
          </ac:spMkLst>
        </pc:spChg>
        <pc:spChg chg="add mod">
          <ac:chgData name="平松　崇文(Hiramatsu, Takafumi)" userId="22edbc16-85b0-4724-aaa0-af0139a26ca2" providerId="ADAL" clId="{45B3C255-0AF9-43B5-A7A3-3EFB324D882E}" dt="2023-08-01T07:28:08.446" v="9205" actId="1076"/>
          <ac:spMkLst>
            <pc:docMk/>
            <pc:sldMk cId="4265301691" sldId="294"/>
            <ac:spMk id="143" creationId="{74D4FB7D-95EC-F135-6DB0-8D2F2A081335}"/>
          </ac:spMkLst>
        </pc:spChg>
        <pc:spChg chg="add mod">
          <ac:chgData name="平松　崇文(Hiramatsu, Takafumi)" userId="22edbc16-85b0-4724-aaa0-af0139a26ca2" providerId="ADAL" clId="{45B3C255-0AF9-43B5-A7A3-3EFB324D882E}" dt="2023-08-01T07:28:08.446" v="9205" actId="1076"/>
          <ac:spMkLst>
            <pc:docMk/>
            <pc:sldMk cId="4265301691" sldId="294"/>
            <ac:spMk id="144" creationId="{E45F94DC-42E4-A561-F933-86DDB24E945B}"/>
          </ac:spMkLst>
        </pc:spChg>
        <pc:spChg chg="add mod">
          <ac:chgData name="平松　崇文(Hiramatsu, Takafumi)" userId="22edbc16-85b0-4724-aaa0-af0139a26ca2" providerId="ADAL" clId="{45B3C255-0AF9-43B5-A7A3-3EFB324D882E}" dt="2023-08-01T07:27:58.818" v="9204" actId="207"/>
          <ac:spMkLst>
            <pc:docMk/>
            <pc:sldMk cId="4265301691" sldId="294"/>
            <ac:spMk id="145" creationId="{ACBF4D89-110E-443C-59EE-639492634C9D}"/>
          </ac:spMkLst>
        </pc:spChg>
        <pc:grpChg chg="add del mod">
          <ac:chgData name="平松　崇文(Hiramatsu, Takafumi)" userId="22edbc16-85b0-4724-aaa0-af0139a26ca2" providerId="ADAL" clId="{45B3C255-0AF9-43B5-A7A3-3EFB324D882E}" dt="2023-08-01T07:09:14.537" v="8499" actId="478"/>
          <ac:grpSpMkLst>
            <pc:docMk/>
            <pc:sldMk cId="4265301691" sldId="294"/>
            <ac:grpSpMk id="15" creationId="{D121F2E0-3EB1-4867-FF10-44CE8469BBF6}"/>
          </ac:grpSpMkLst>
        </pc:grpChg>
        <pc:grpChg chg="add del mod">
          <ac:chgData name="平松　崇文(Hiramatsu, Takafumi)" userId="22edbc16-85b0-4724-aaa0-af0139a26ca2" providerId="ADAL" clId="{45B3C255-0AF9-43B5-A7A3-3EFB324D882E}" dt="2023-08-01T07:11:49.900" v="8538" actId="478"/>
          <ac:grpSpMkLst>
            <pc:docMk/>
            <pc:sldMk cId="4265301691" sldId="294"/>
            <ac:grpSpMk id="24" creationId="{7533D7CB-44D9-8E09-A01F-B121EDD9AB01}"/>
          </ac:grpSpMkLst>
        </pc:grpChg>
        <pc:grpChg chg="add del mod">
          <ac:chgData name="平松　崇文(Hiramatsu, Takafumi)" userId="22edbc16-85b0-4724-aaa0-af0139a26ca2" providerId="ADAL" clId="{45B3C255-0AF9-43B5-A7A3-3EFB324D882E}" dt="2023-08-01T07:09:18.472" v="8500" actId="478"/>
          <ac:grpSpMkLst>
            <pc:docMk/>
            <pc:sldMk cId="4265301691" sldId="294"/>
            <ac:grpSpMk id="48" creationId="{D5EF42E2-2F8B-97C0-9148-49B58EC1B197}"/>
          </ac:grpSpMkLst>
        </pc:grpChg>
        <pc:grpChg chg="add del mod">
          <ac:chgData name="平松　崇文(Hiramatsu, Takafumi)" userId="22edbc16-85b0-4724-aaa0-af0139a26ca2" providerId="ADAL" clId="{45B3C255-0AF9-43B5-A7A3-3EFB324D882E}" dt="2023-08-01T07:12:06.621" v="8542" actId="478"/>
          <ac:grpSpMkLst>
            <pc:docMk/>
            <pc:sldMk cId="4265301691" sldId="294"/>
            <ac:grpSpMk id="54" creationId="{E01D1387-2CA9-CE07-A97C-927300F0E953}"/>
          </ac:grpSpMkLst>
        </pc:grpChg>
        <pc:grpChg chg="add del mod">
          <ac:chgData name="平松　崇文(Hiramatsu, Takafumi)" userId="22edbc16-85b0-4724-aaa0-af0139a26ca2" providerId="ADAL" clId="{45B3C255-0AF9-43B5-A7A3-3EFB324D882E}" dt="2023-08-01T07:09:18.472" v="8500" actId="478"/>
          <ac:grpSpMkLst>
            <pc:docMk/>
            <pc:sldMk cId="4265301691" sldId="294"/>
            <ac:grpSpMk id="71" creationId="{9FB750C5-859E-AE92-0305-049379FCF267}"/>
          </ac:grpSpMkLst>
        </pc:grpChg>
        <pc:grpChg chg="add del mod">
          <ac:chgData name="平松　崇文(Hiramatsu, Takafumi)" userId="22edbc16-85b0-4724-aaa0-af0139a26ca2" providerId="ADAL" clId="{45B3C255-0AF9-43B5-A7A3-3EFB324D882E}" dt="2023-08-01T07:12:04.188" v="8541" actId="478"/>
          <ac:grpSpMkLst>
            <pc:docMk/>
            <pc:sldMk cId="4265301691" sldId="294"/>
            <ac:grpSpMk id="75" creationId="{F37FB560-D10B-304D-B3F3-E02925B2D3ED}"/>
          </ac:grpSpMkLst>
        </pc:grpChg>
        <pc:grpChg chg="add del mod">
          <ac:chgData name="平松　崇文(Hiramatsu, Takafumi)" userId="22edbc16-85b0-4724-aaa0-af0139a26ca2" providerId="ADAL" clId="{45B3C255-0AF9-43B5-A7A3-3EFB324D882E}" dt="2023-08-01T07:09:27.349" v="8501" actId="478"/>
          <ac:grpSpMkLst>
            <pc:docMk/>
            <pc:sldMk cId="4265301691" sldId="294"/>
            <ac:grpSpMk id="80" creationId="{CAAEF3D7-9597-2011-E872-D942673C392D}"/>
          </ac:grpSpMkLst>
        </pc:grpChg>
        <pc:grpChg chg="add mod">
          <ac:chgData name="平松　崇文(Hiramatsu, Takafumi)" userId="22edbc16-85b0-4724-aaa0-af0139a26ca2" providerId="ADAL" clId="{45B3C255-0AF9-43B5-A7A3-3EFB324D882E}" dt="2023-08-01T07:28:08.446" v="9205" actId="1076"/>
          <ac:grpSpMkLst>
            <pc:docMk/>
            <pc:sldMk cId="4265301691" sldId="294"/>
            <ac:grpSpMk id="84" creationId="{776DC57A-44C8-6ECA-CAD8-DC4E06D2B749}"/>
          </ac:grpSpMkLst>
        </pc:grpChg>
        <pc:grpChg chg="add del mod">
          <ac:chgData name="平松　崇文(Hiramatsu, Takafumi)" userId="22edbc16-85b0-4724-aaa0-af0139a26ca2" providerId="ADAL" clId="{45B3C255-0AF9-43B5-A7A3-3EFB324D882E}" dt="2023-08-01T07:20:30.837" v="8851" actId="478"/>
          <ac:grpSpMkLst>
            <pc:docMk/>
            <pc:sldMk cId="4265301691" sldId="294"/>
            <ac:grpSpMk id="89" creationId="{3D56B187-8376-E77B-225F-E2B3D7688FED}"/>
          </ac:grpSpMkLst>
        </pc:grpChg>
        <pc:grpChg chg="add del mod">
          <ac:chgData name="平松　崇文(Hiramatsu, Takafumi)" userId="22edbc16-85b0-4724-aaa0-af0139a26ca2" providerId="ADAL" clId="{45B3C255-0AF9-43B5-A7A3-3EFB324D882E}" dt="2023-08-01T07:20:30.837" v="8851" actId="478"/>
          <ac:grpSpMkLst>
            <pc:docMk/>
            <pc:sldMk cId="4265301691" sldId="294"/>
            <ac:grpSpMk id="96" creationId="{08DAC238-69E3-3902-BB64-568BB516EACE}"/>
          </ac:grpSpMkLst>
        </pc:grpChg>
        <pc:grpChg chg="add del mod">
          <ac:chgData name="平松　崇文(Hiramatsu, Takafumi)" userId="22edbc16-85b0-4724-aaa0-af0139a26ca2" providerId="ADAL" clId="{45B3C255-0AF9-43B5-A7A3-3EFB324D882E}" dt="2023-08-01T07:20:30.837" v="8851" actId="478"/>
          <ac:grpSpMkLst>
            <pc:docMk/>
            <pc:sldMk cId="4265301691" sldId="294"/>
            <ac:grpSpMk id="102" creationId="{75DB65FA-0800-E3F0-5DD2-AA461130F145}"/>
          </ac:grpSpMkLst>
        </pc:grpChg>
        <pc:grpChg chg="add del mod">
          <ac:chgData name="平松　崇文(Hiramatsu, Takafumi)" userId="22edbc16-85b0-4724-aaa0-af0139a26ca2" providerId="ADAL" clId="{45B3C255-0AF9-43B5-A7A3-3EFB324D882E}" dt="2023-08-01T07:10:47.962" v="8526" actId="478"/>
          <ac:grpSpMkLst>
            <pc:docMk/>
            <pc:sldMk cId="4265301691" sldId="294"/>
            <ac:grpSpMk id="110" creationId="{B27B682D-9556-3123-58AD-B040DDEE329B}"/>
          </ac:grpSpMkLst>
        </pc:grpChg>
        <pc:grpChg chg="add mod">
          <ac:chgData name="平松　崇文(Hiramatsu, Takafumi)" userId="22edbc16-85b0-4724-aaa0-af0139a26ca2" providerId="ADAL" clId="{45B3C255-0AF9-43B5-A7A3-3EFB324D882E}" dt="2023-08-01T07:28:08.446" v="9205" actId="1076"/>
          <ac:grpSpMkLst>
            <pc:docMk/>
            <pc:sldMk cId="4265301691" sldId="294"/>
            <ac:grpSpMk id="113" creationId="{24FAF2C1-EA6A-3477-FC97-9627347DC769}"/>
          </ac:grpSpMkLst>
        </pc:grpChg>
        <pc:grpChg chg="add mod">
          <ac:chgData name="平松　崇文(Hiramatsu, Takafumi)" userId="22edbc16-85b0-4724-aaa0-af0139a26ca2" providerId="ADAL" clId="{45B3C255-0AF9-43B5-A7A3-3EFB324D882E}" dt="2023-08-01T07:28:08.446" v="9205" actId="1076"/>
          <ac:grpSpMkLst>
            <pc:docMk/>
            <pc:sldMk cId="4265301691" sldId="294"/>
            <ac:grpSpMk id="116" creationId="{847C449D-0FB3-7C6C-DA8F-ED80C1E70C20}"/>
          </ac:grpSpMkLst>
        </pc:grpChg>
        <pc:grpChg chg="add mod">
          <ac:chgData name="平松　崇文(Hiramatsu, Takafumi)" userId="22edbc16-85b0-4724-aaa0-af0139a26ca2" providerId="ADAL" clId="{45B3C255-0AF9-43B5-A7A3-3EFB324D882E}" dt="2023-08-01T07:28:08.446" v="9205" actId="1076"/>
          <ac:grpSpMkLst>
            <pc:docMk/>
            <pc:sldMk cId="4265301691" sldId="294"/>
            <ac:grpSpMk id="119" creationId="{D685FB90-B0F2-D041-944C-38E088F7D6AC}"/>
          </ac:grpSpMkLst>
        </pc:grpChg>
        <pc:cxnChg chg="add mod">
          <ac:chgData name="平松　崇文(Hiramatsu, Takafumi)" userId="22edbc16-85b0-4724-aaa0-af0139a26ca2" providerId="ADAL" clId="{45B3C255-0AF9-43B5-A7A3-3EFB324D882E}" dt="2023-08-01T07:28:08.446" v="9205" actId="1076"/>
          <ac:cxnSpMkLst>
            <pc:docMk/>
            <pc:sldMk cId="4265301691" sldId="294"/>
            <ac:cxnSpMk id="132" creationId="{4EBE52B7-C91D-EF55-FCDA-2C477A6778A4}"/>
          </ac:cxnSpMkLst>
        </pc:cxnChg>
        <pc:cxnChg chg="add mod">
          <ac:chgData name="平松　崇文(Hiramatsu, Takafumi)" userId="22edbc16-85b0-4724-aaa0-af0139a26ca2" providerId="ADAL" clId="{45B3C255-0AF9-43B5-A7A3-3EFB324D882E}" dt="2023-08-01T07:28:08.446" v="9205" actId="1076"/>
          <ac:cxnSpMkLst>
            <pc:docMk/>
            <pc:sldMk cId="4265301691" sldId="294"/>
            <ac:cxnSpMk id="135" creationId="{B8E9B36B-D2E6-F7BB-EB92-AE4246DDB45B}"/>
          </ac:cxnSpMkLst>
        </pc:cxnChg>
        <pc:cxnChg chg="add mod">
          <ac:chgData name="平松　崇文(Hiramatsu, Takafumi)" userId="22edbc16-85b0-4724-aaa0-af0139a26ca2" providerId="ADAL" clId="{45B3C255-0AF9-43B5-A7A3-3EFB324D882E}" dt="2023-08-01T07:28:08.446" v="9205" actId="1076"/>
          <ac:cxnSpMkLst>
            <pc:docMk/>
            <pc:sldMk cId="4265301691" sldId="294"/>
            <ac:cxnSpMk id="137" creationId="{7C0B85C0-0DE7-3E5A-638D-2D3A64826B6E}"/>
          </ac:cxnSpMkLst>
        </pc:cxnChg>
        <pc:cxnChg chg="add mod">
          <ac:chgData name="平松　崇文(Hiramatsu, Takafumi)" userId="22edbc16-85b0-4724-aaa0-af0139a26ca2" providerId="ADAL" clId="{45B3C255-0AF9-43B5-A7A3-3EFB324D882E}" dt="2023-08-01T07:28:08.446" v="9205" actId="1076"/>
          <ac:cxnSpMkLst>
            <pc:docMk/>
            <pc:sldMk cId="4265301691" sldId="294"/>
            <ac:cxnSpMk id="140" creationId="{CB7BCBD0-0B46-B83F-9817-E2EE554433BB}"/>
          </ac:cxnSpMkLst>
        </pc:cxnChg>
      </pc:sldChg>
      <pc:sldChg chg="addSp modSp new del mod">
        <pc:chgData name="平松　崇文(Hiramatsu, Takafumi)" userId="22edbc16-85b0-4724-aaa0-af0139a26ca2" providerId="ADAL" clId="{45B3C255-0AF9-43B5-A7A3-3EFB324D882E}" dt="2023-08-02T00:00:07.924" v="15701" actId="47"/>
        <pc:sldMkLst>
          <pc:docMk/>
          <pc:sldMk cId="2582493252" sldId="295"/>
        </pc:sldMkLst>
        <pc:spChg chg="mod">
          <ac:chgData name="平松　崇文(Hiramatsu, Takafumi)" userId="22edbc16-85b0-4724-aaa0-af0139a26ca2" providerId="ADAL" clId="{45B3C255-0AF9-43B5-A7A3-3EFB324D882E}" dt="2023-08-01T08:56:42.885" v="11465"/>
          <ac:spMkLst>
            <pc:docMk/>
            <pc:sldMk cId="2582493252" sldId="295"/>
            <ac:spMk id="2" creationId="{3BD882BD-8136-42A1-FFC9-D8DFD400DF51}"/>
          </ac:spMkLst>
        </pc:spChg>
        <pc:spChg chg="add mod">
          <ac:chgData name="平松　崇文(Hiramatsu, Takafumi)" userId="22edbc16-85b0-4724-aaa0-af0139a26ca2" providerId="ADAL" clId="{45B3C255-0AF9-43B5-A7A3-3EFB324D882E}" dt="2023-08-01T08:40:22.101" v="10909" actId="1035"/>
          <ac:spMkLst>
            <pc:docMk/>
            <pc:sldMk cId="2582493252" sldId="295"/>
            <ac:spMk id="4" creationId="{7CBF83DB-191B-504C-9F49-D9CF2D48A4A5}"/>
          </ac:spMkLst>
        </pc:spChg>
        <pc:spChg chg="add mod">
          <ac:chgData name="平松　崇文(Hiramatsu, Takafumi)" userId="22edbc16-85b0-4724-aaa0-af0139a26ca2" providerId="ADAL" clId="{45B3C255-0AF9-43B5-A7A3-3EFB324D882E}" dt="2023-08-01T08:40:29.199" v="10914" actId="1037"/>
          <ac:spMkLst>
            <pc:docMk/>
            <pc:sldMk cId="2582493252" sldId="295"/>
            <ac:spMk id="9" creationId="{F2632FC3-44B4-A8B3-2F3C-C56275E452C3}"/>
          </ac:spMkLst>
        </pc:spChg>
        <pc:spChg chg="add mod">
          <ac:chgData name="平松　崇文(Hiramatsu, Takafumi)" userId="22edbc16-85b0-4724-aaa0-af0139a26ca2" providerId="ADAL" clId="{45B3C255-0AF9-43B5-A7A3-3EFB324D882E}" dt="2023-08-01T08:40:22.101" v="10909" actId="1035"/>
          <ac:spMkLst>
            <pc:docMk/>
            <pc:sldMk cId="2582493252" sldId="295"/>
            <ac:spMk id="10" creationId="{2171D563-56D3-E4EA-4C5F-06A00FBD850D}"/>
          </ac:spMkLst>
        </pc:spChg>
        <pc:spChg chg="add mod">
          <ac:chgData name="平松　崇文(Hiramatsu, Takafumi)" userId="22edbc16-85b0-4724-aaa0-af0139a26ca2" providerId="ADAL" clId="{45B3C255-0AF9-43B5-A7A3-3EFB324D882E}" dt="2023-08-01T08:40:22.101" v="10909" actId="1035"/>
          <ac:spMkLst>
            <pc:docMk/>
            <pc:sldMk cId="2582493252" sldId="295"/>
            <ac:spMk id="11" creationId="{EA20D3BA-ED62-16A1-C6E5-8A00E0D105C7}"/>
          </ac:spMkLst>
        </pc:spChg>
        <pc:spChg chg="add mod">
          <ac:chgData name="平松　崇文(Hiramatsu, Takafumi)" userId="22edbc16-85b0-4724-aaa0-af0139a26ca2" providerId="ADAL" clId="{45B3C255-0AF9-43B5-A7A3-3EFB324D882E}" dt="2023-08-01T08:48:52.986" v="11174" actId="1037"/>
          <ac:spMkLst>
            <pc:docMk/>
            <pc:sldMk cId="2582493252" sldId="295"/>
            <ac:spMk id="12" creationId="{F43C3DD8-9CA1-21C0-9E18-DFDBB3480D58}"/>
          </ac:spMkLst>
        </pc:spChg>
        <pc:spChg chg="add mod">
          <ac:chgData name="平松　崇文(Hiramatsu, Takafumi)" userId="22edbc16-85b0-4724-aaa0-af0139a26ca2" providerId="ADAL" clId="{45B3C255-0AF9-43B5-A7A3-3EFB324D882E}" dt="2023-08-01T08:40:38.474" v="10918" actId="20577"/>
          <ac:spMkLst>
            <pc:docMk/>
            <pc:sldMk cId="2582493252" sldId="295"/>
            <ac:spMk id="14" creationId="{2FDEFB12-3E7A-47AF-3296-BE052BAC9488}"/>
          </ac:spMkLst>
        </pc:spChg>
        <pc:spChg chg="add mod">
          <ac:chgData name="平松　崇文(Hiramatsu, Takafumi)" userId="22edbc16-85b0-4724-aaa0-af0139a26ca2" providerId="ADAL" clId="{45B3C255-0AF9-43B5-A7A3-3EFB324D882E}" dt="2023-08-01T08:41:25.533" v="11014" actId="20577"/>
          <ac:spMkLst>
            <pc:docMk/>
            <pc:sldMk cId="2582493252" sldId="295"/>
            <ac:spMk id="16" creationId="{978C0630-BCC7-6BEA-26EE-27D9894E55A4}"/>
          </ac:spMkLst>
        </pc:spChg>
        <pc:spChg chg="add mod">
          <ac:chgData name="平松　崇文(Hiramatsu, Takafumi)" userId="22edbc16-85b0-4724-aaa0-af0139a26ca2" providerId="ADAL" clId="{45B3C255-0AF9-43B5-A7A3-3EFB324D882E}" dt="2023-08-01T08:56:58.200" v="11469" actId="1076"/>
          <ac:spMkLst>
            <pc:docMk/>
            <pc:sldMk cId="2582493252" sldId="295"/>
            <ac:spMk id="20" creationId="{31A96A53-A664-60AB-68FF-28EC7BCFC1C6}"/>
          </ac:spMkLst>
        </pc:spChg>
        <pc:spChg chg="add mod">
          <ac:chgData name="平松　崇文(Hiramatsu, Takafumi)" userId="22edbc16-85b0-4724-aaa0-af0139a26ca2" providerId="ADAL" clId="{45B3C255-0AF9-43B5-A7A3-3EFB324D882E}" dt="2023-08-01T08:43:57.619" v="11031" actId="20577"/>
          <ac:spMkLst>
            <pc:docMk/>
            <pc:sldMk cId="2582493252" sldId="295"/>
            <ac:spMk id="22" creationId="{6C4AB979-BB85-6F69-80E9-EC7F3FD696A3}"/>
          </ac:spMkLst>
        </pc:spChg>
        <pc:spChg chg="add mod">
          <ac:chgData name="平松　崇文(Hiramatsu, Takafumi)" userId="22edbc16-85b0-4724-aaa0-af0139a26ca2" providerId="ADAL" clId="{45B3C255-0AF9-43B5-A7A3-3EFB324D882E}" dt="2023-08-01T08:44:18.048" v="11035" actId="20577"/>
          <ac:spMkLst>
            <pc:docMk/>
            <pc:sldMk cId="2582493252" sldId="295"/>
            <ac:spMk id="24" creationId="{768F5901-1CD8-DB66-7ADE-254942236FDF}"/>
          </ac:spMkLst>
        </pc:spChg>
        <pc:spChg chg="add mod">
          <ac:chgData name="平松　崇文(Hiramatsu, Takafumi)" userId="22edbc16-85b0-4724-aaa0-af0139a26ca2" providerId="ADAL" clId="{45B3C255-0AF9-43B5-A7A3-3EFB324D882E}" dt="2023-08-01T08:44:48.583" v="11122" actId="20577"/>
          <ac:spMkLst>
            <pc:docMk/>
            <pc:sldMk cId="2582493252" sldId="295"/>
            <ac:spMk id="26" creationId="{374454CD-7D30-FC12-4663-670EE07B0F37}"/>
          </ac:spMkLst>
        </pc:spChg>
        <pc:spChg chg="add mod">
          <ac:chgData name="平松　崇文(Hiramatsu, Takafumi)" userId="22edbc16-85b0-4724-aaa0-af0139a26ca2" providerId="ADAL" clId="{45B3C255-0AF9-43B5-A7A3-3EFB324D882E}" dt="2023-08-01T08:53:45.808" v="11253" actId="207"/>
          <ac:spMkLst>
            <pc:docMk/>
            <pc:sldMk cId="2582493252" sldId="295"/>
            <ac:spMk id="28" creationId="{16B958E6-A6DB-1659-A447-C60B152C3667}"/>
          </ac:spMkLst>
        </pc:spChg>
        <pc:spChg chg="add mod">
          <ac:chgData name="平松　崇文(Hiramatsu, Takafumi)" userId="22edbc16-85b0-4724-aaa0-af0139a26ca2" providerId="ADAL" clId="{45B3C255-0AF9-43B5-A7A3-3EFB324D882E}" dt="2023-08-01T08:54:29.570" v="11336" actId="1076"/>
          <ac:spMkLst>
            <pc:docMk/>
            <pc:sldMk cId="2582493252" sldId="295"/>
            <ac:spMk id="41" creationId="{2C3C5274-7F6C-A398-1132-A01CBEFC7E22}"/>
          </ac:spMkLst>
        </pc:spChg>
        <pc:spChg chg="add mod">
          <ac:chgData name="平松　崇文(Hiramatsu, Takafumi)" userId="22edbc16-85b0-4724-aaa0-af0139a26ca2" providerId="ADAL" clId="{45B3C255-0AF9-43B5-A7A3-3EFB324D882E}" dt="2023-08-01T08:58:49.764" v="11504" actId="14100"/>
          <ac:spMkLst>
            <pc:docMk/>
            <pc:sldMk cId="2582493252" sldId="295"/>
            <ac:spMk id="42" creationId="{4C02B440-FDCE-3DD6-FD11-1B8A5BEE5259}"/>
          </ac:spMkLst>
        </pc:spChg>
        <pc:spChg chg="add mod">
          <ac:chgData name="平松　崇文(Hiramatsu, Takafumi)" userId="22edbc16-85b0-4724-aaa0-af0139a26ca2" providerId="ADAL" clId="{45B3C255-0AF9-43B5-A7A3-3EFB324D882E}" dt="2023-08-01T08:57:53.325" v="11501" actId="207"/>
          <ac:spMkLst>
            <pc:docMk/>
            <pc:sldMk cId="2582493252" sldId="295"/>
            <ac:spMk id="44" creationId="{DB13E1D1-92D7-B9A6-CF2D-A9EB37DE4F85}"/>
          </ac:spMkLst>
        </pc:spChg>
        <pc:spChg chg="add mod">
          <ac:chgData name="平松　崇文(Hiramatsu, Takafumi)" userId="22edbc16-85b0-4724-aaa0-af0139a26ca2" providerId="ADAL" clId="{45B3C255-0AF9-43B5-A7A3-3EFB324D882E}" dt="2023-08-01T08:57:42.368" v="11500" actId="20577"/>
          <ac:spMkLst>
            <pc:docMk/>
            <pc:sldMk cId="2582493252" sldId="295"/>
            <ac:spMk id="50" creationId="{F7CBCFF2-7E57-F1FF-67CF-B0B1622C0A4F}"/>
          </ac:spMkLst>
        </pc:spChg>
        <pc:spChg chg="add mod">
          <ac:chgData name="平松　崇文(Hiramatsu, Takafumi)" userId="22edbc16-85b0-4724-aaa0-af0139a26ca2" providerId="ADAL" clId="{45B3C255-0AF9-43B5-A7A3-3EFB324D882E}" dt="2023-08-01T09:04:42.153" v="11521" actId="692"/>
          <ac:spMkLst>
            <pc:docMk/>
            <pc:sldMk cId="2582493252" sldId="295"/>
            <ac:spMk id="51" creationId="{E7E637E7-C788-FCB4-12A1-4025AB9775DF}"/>
          </ac:spMkLst>
        </pc:spChg>
        <pc:spChg chg="add mod">
          <ac:chgData name="平松　崇文(Hiramatsu, Takafumi)" userId="22edbc16-85b0-4724-aaa0-af0139a26ca2" providerId="ADAL" clId="{45B3C255-0AF9-43B5-A7A3-3EFB324D882E}" dt="2023-08-01T09:04:42.153" v="11521" actId="692"/>
          <ac:spMkLst>
            <pc:docMk/>
            <pc:sldMk cId="2582493252" sldId="295"/>
            <ac:spMk id="52" creationId="{F5C1A473-0C36-43E7-C919-1B8A45D28400}"/>
          </ac:spMkLst>
        </pc:spChg>
        <pc:spChg chg="add mod">
          <ac:chgData name="平松　崇文(Hiramatsu, Takafumi)" userId="22edbc16-85b0-4724-aaa0-af0139a26ca2" providerId="ADAL" clId="{45B3C255-0AF9-43B5-A7A3-3EFB324D882E}" dt="2023-08-01T09:04:42.153" v="11521" actId="692"/>
          <ac:spMkLst>
            <pc:docMk/>
            <pc:sldMk cId="2582493252" sldId="295"/>
            <ac:spMk id="53" creationId="{4172247D-77E9-99D9-6623-319146096D45}"/>
          </ac:spMkLst>
        </pc:spChg>
        <pc:spChg chg="add mod">
          <ac:chgData name="平松　崇文(Hiramatsu, Takafumi)" userId="22edbc16-85b0-4724-aaa0-af0139a26ca2" providerId="ADAL" clId="{45B3C255-0AF9-43B5-A7A3-3EFB324D882E}" dt="2023-08-01T09:10:54.879" v="12009"/>
          <ac:spMkLst>
            <pc:docMk/>
            <pc:sldMk cId="2582493252" sldId="295"/>
            <ac:spMk id="54" creationId="{D5C6F19C-CB8A-8DB9-DBAC-850297A70504}"/>
          </ac:spMkLst>
        </pc:spChg>
        <pc:spChg chg="add mod">
          <ac:chgData name="平松　崇文(Hiramatsu, Takafumi)" userId="22edbc16-85b0-4724-aaa0-af0139a26ca2" providerId="ADAL" clId="{45B3C255-0AF9-43B5-A7A3-3EFB324D882E}" dt="2023-08-01T09:08:51.942" v="11822" actId="20577"/>
          <ac:spMkLst>
            <pc:docMk/>
            <pc:sldMk cId="2582493252" sldId="295"/>
            <ac:spMk id="55" creationId="{0EB79F13-08BF-CB32-E469-1A82A8F478DB}"/>
          </ac:spMkLst>
        </pc:spChg>
        <pc:spChg chg="add mod">
          <ac:chgData name="平松　崇文(Hiramatsu, Takafumi)" userId="22edbc16-85b0-4724-aaa0-af0139a26ca2" providerId="ADAL" clId="{45B3C255-0AF9-43B5-A7A3-3EFB324D882E}" dt="2023-08-01T09:08:57.038" v="11840" actId="20577"/>
          <ac:spMkLst>
            <pc:docMk/>
            <pc:sldMk cId="2582493252" sldId="295"/>
            <ac:spMk id="56" creationId="{6CA40E3A-A496-EB0F-5900-0E1C740DA755}"/>
          </ac:spMkLst>
        </pc:spChg>
        <pc:spChg chg="add mod">
          <ac:chgData name="平松　崇文(Hiramatsu, Takafumi)" userId="22edbc16-85b0-4724-aaa0-af0139a26ca2" providerId="ADAL" clId="{45B3C255-0AF9-43B5-A7A3-3EFB324D882E}" dt="2023-08-01T09:10:42.326" v="11991" actId="1076"/>
          <ac:spMkLst>
            <pc:docMk/>
            <pc:sldMk cId="2582493252" sldId="295"/>
            <ac:spMk id="57" creationId="{580CF08C-A7D7-0E9A-5EEB-2D308E6D77CC}"/>
          </ac:spMkLst>
        </pc:spChg>
        <pc:cxnChg chg="add mod">
          <ac:chgData name="平松　崇文(Hiramatsu, Takafumi)" userId="22edbc16-85b0-4724-aaa0-af0139a26ca2" providerId="ADAL" clId="{45B3C255-0AF9-43B5-A7A3-3EFB324D882E}" dt="2023-08-01T08:40:22.101" v="10909" actId="1035"/>
          <ac:cxnSpMkLst>
            <pc:docMk/>
            <pc:sldMk cId="2582493252" sldId="295"/>
            <ac:cxnSpMk id="6" creationId="{5D8F7019-B391-D51F-1EDA-23AA61278FEA}"/>
          </ac:cxnSpMkLst>
        </pc:cxnChg>
        <pc:cxnChg chg="add mod">
          <ac:chgData name="平松　崇文(Hiramatsu, Takafumi)" userId="22edbc16-85b0-4724-aaa0-af0139a26ca2" providerId="ADAL" clId="{45B3C255-0AF9-43B5-A7A3-3EFB324D882E}" dt="2023-08-01T08:40:22.101" v="10909" actId="1035"/>
          <ac:cxnSpMkLst>
            <pc:docMk/>
            <pc:sldMk cId="2582493252" sldId="295"/>
            <ac:cxnSpMk id="13" creationId="{43480FFE-9653-CE11-D906-E22B52B85327}"/>
          </ac:cxnSpMkLst>
        </pc:cxnChg>
        <pc:cxnChg chg="add mod">
          <ac:chgData name="平松　崇文(Hiramatsu, Takafumi)" userId="22edbc16-85b0-4724-aaa0-af0139a26ca2" providerId="ADAL" clId="{45B3C255-0AF9-43B5-A7A3-3EFB324D882E}" dt="2023-08-01T08:41:21.855" v="11012" actId="1037"/>
          <ac:cxnSpMkLst>
            <pc:docMk/>
            <pc:sldMk cId="2582493252" sldId="295"/>
            <ac:cxnSpMk id="15" creationId="{3B20C1E6-77A9-AD23-A320-28100C2ACAE4}"/>
          </ac:cxnSpMkLst>
        </pc:cxnChg>
        <pc:cxnChg chg="add mod">
          <ac:chgData name="平松　崇文(Hiramatsu, Takafumi)" userId="22edbc16-85b0-4724-aaa0-af0139a26ca2" providerId="ADAL" clId="{45B3C255-0AF9-43B5-A7A3-3EFB324D882E}" dt="2023-08-01T08:53:17.162" v="11247" actId="1076"/>
          <ac:cxnSpMkLst>
            <pc:docMk/>
            <pc:sldMk cId="2582493252" sldId="295"/>
            <ac:cxnSpMk id="18" creationId="{214578DD-CF4E-6489-91D6-E7820E4240EA}"/>
          </ac:cxnSpMkLst>
        </pc:cxnChg>
        <pc:cxnChg chg="add mod">
          <ac:chgData name="平松　崇文(Hiramatsu, Takafumi)" userId="22edbc16-85b0-4724-aaa0-af0139a26ca2" providerId="ADAL" clId="{45B3C255-0AF9-43B5-A7A3-3EFB324D882E}" dt="2023-08-01T08:43:51.937" v="11029" actId="1038"/>
          <ac:cxnSpMkLst>
            <pc:docMk/>
            <pc:sldMk cId="2582493252" sldId="295"/>
            <ac:cxnSpMk id="21" creationId="{57241E22-237A-8D0B-6E7F-E2684CA9A0E3}"/>
          </ac:cxnSpMkLst>
        </pc:cxnChg>
        <pc:cxnChg chg="add mod">
          <ac:chgData name="平松　崇文(Hiramatsu, Takafumi)" userId="22edbc16-85b0-4724-aaa0-af0139a26ca2" providerId="ADAL" clId="{45B3C255-0AF9-43B5-A7A3-3EFB324D882E}" dt="2023-08-01T08:44:12.516" v="11033" actId="1076"/>
          <ac:cxnSpMkLst>
            <pc:docMk/>
            <pc:sldMk cId="2582493252" sldId="295"/>
            <ac:cxnSpMk id="23" creationId="{54AA50D9-EC21-99AF-A353-CE7165476146}"/>
          </ac:cxnSpMkLst>
        </pc:cxnChg>
        <pc:cxnChg chg="add mod">
          <ac:chgData name="平松　崇文(Hiramatsu, Takafumi)" userId="22edbc16-85b0-4724-aaa0-af0139a26ca2" providerId="ADAL" clId="{45B3C255-0AF9-43B5-A7A3-3EFB324D882E}" dt="2023-08-01T08:44:41.055" v="11118" actId="1037"/>
          <ac:cxnSpMkLst>
            <pc:docMk/>
            <pc:sldMk cId="2582493252" sldId="295"/>
            <ac:cxnSpMk id="25" creationId="{8AFBE6AE-B38B-60BB-CB5E-1453B4EA35DA}"/>
          </ac:cxnSpMkLst>
        </pc:cxnChg>
        <pc:cxnChg chg="add mod">
          <ac:chgData name="平松　崇文(Hiramatsu, Takafumi)" userId="22edbc16-85b0-4724-aaa0-af0139a26ca2" providerId="ADAL" clId="{45B3C255-0AF9-43B5-A7A3-3EFB324D882E}" dt="2023-08-01T08:49:02.209" v="11176" actId="692"/>
          <ac:cxnSpMkLst>
            <pc:docMk/>
            <pc:sldMk cId="2582493252" sldId="295"/>
            <ac:cxnSpMk id="30" creationId="{77AFBF83-2C17-CF77-1E2B-828A09D440D2}"/>
          </ac:cxnSpMkLst>
        </pc:cxnChg>
        <pc:cxnChg chg="add mod">
          <ac:chgData name="平松　崇文(Hiramatsu, Takafumi)" userId="22edbc16-85b0-4724-aaa0-af0139a26ca2" providerId="ADAL" clId="{45B3C255-0AF9-43B5-A7A3-3EFB324D882E}" dt="2023-08-01T08:53:40.449" v="11252" actId="692"/>
          <ac:cxnSpMkLst>
            <pc:docMk/>
            <pc:sldMk cId="2582493252" sldId="295"/>
            <ac:cxnSpMk id="35" creationId="{6F630668-ED9F-3E53-1968-D51BECFA62A2}"/>
          </ac:cxnSpMkLst>
        </pc:cxnChg>
        <pc:cxnChg chg="add mod">
          <ac:chgData name="平松　崇文(Hiramatsu, Takafumi)" userId="22edbc16-85b0-4724-aaa0-af0139a26ca2" providerId="ADAL" clId="{45B3C255-0AF9-43B5-A7A3-3EFB324D882E}" dt="2023-08-01T08:56:04.651" v="11343" actId="692"/>
          <ac:cxnSpMkLst>
            <pc:docMk/>
            <pc:sldMk cId="2582493252" sldId="295"/>
            <ac:cxnSpMk id="39" creationId="{6E9C4DF3-1D48-FE43-B73A-B82C23374988}"/>
          </ac:cxnSpMkLst>
        </pc:cxnChg>
        <pc:cxnChg chg="add mod">
          <ac:chgData name="平松　崇文(Hiramatsu, Takafumi)" userId="22edbc16-85b0-4724-aaa0-af0139a26ca2" providerId="ADAL" clId="{45B3C255-0AF9-43B5-A7A3-3EFB324D882E}" dt="2023-08-01T08:57:56.785" v="11502" actId="692"/>
          <ac:cxnSpMkLst>
            <pc:docMk/>
            <pc:sldMk cId="2582493252" sldId="295"/>
            <ac:cxnSpMk id="43" creationId="{5656FDCC-B1BE-4A83-AEF5-7C607D297CB5}"/>
          </ac:cxnSpMkLst>
        </pc:cxnChg>
        <pc:cxnChg chg="add mod">
          <ac:chgData name="平松　崇文(Hiramatsu, Takafumi)" userId="22edbc16-85b0-4724-aaa0-af0139a26ca2" providerId="ADAL" clId="{45B3C255-0AF9-43B5-A7A3-3EFB324D882E}" dt="2023-08-01T08:57:06.702" v="11473" actId="692"/>
          <ac:cxnSpMkLst>
            <pc:docMk/>
            <pc:sldMk cId="2582493252" sldId="295"/>
            <ac:cxnSpMk id="45" creationId="{534C85F1-1566-86CD-A664-8DBD13D6AF41}"/>
          </ac:cxnSpMkLst>
        </pc:cxnChg>
        <pc:cxnChg chg="add mod">
          <ac:chgData name="平松　崇文(Hiramatsu, Takafumi)" userId="22edbc16-85b0-4724-aaa0-af0139a26ca2" providerId="ADAL" clId="{45B3C255-0AF9-43B5-A7A3-3EFB324D882E}" dt="2023-08-01T08:57:21.947" v="11478" actId="14100"/>
          <ac:cxnSpMkLst>
            <pc:docMk/>
            <pc:sldMk cId="2582493252" sldId="295"/>
            <ac:cxnSpMk id="47" creationId="{58244090-F42A-2985-0FDA-1B2F6163B19D}"/>
          </ac:cxnSpMkLst>
        </pc:cxnChg>
      </pc:sldChg>
      <pc:sldChg chg="addSp delSp modSp add mod">
        <pc:chgData name="平松　崇文(Hiramatsu, Takafumi)" userId="22edbc16-85b0-4724-aaa0-af0139a26ca2" providerId="ADAL" clId="{45B3C255-0AF9-43B5-A7A3-3EFB324D882E}" dt="2023-08-02T00:38:59.183" v="16064" actId="167"/>
        <pc:sldMkLst>
          <pc:docMk/>
          <pc:sldMk cId="4151946216" sldId="296"/>
        </pc:sldMkLst>
        <pc:spChg chg="mod">
          <ac:chgData name="平松　崇文(Hiramatsu, Takafumi)" userId="22edbc16-85b0-4724-aaa0-af0139a26ca2" providerId="ADAL" clId="{45B3C255-0AF9-43B5-A7A3-3EFB324D882E}" dt="2023-08-02T00:00:23.316" v="15722" actId="20577"/>
          <ac:spMkLst>
            <pc:docMk/>
            <pc:sldMk cId="4151946216" sldId="296"/>
            <ac:spMk id="2" creationId="{3BD882BD-8136-42A1-FFC9-D8DFD400DF51}"/>
          </ac:spMkLst>
        </pc:spChg>
        <pc:spChg chg="add del mod">
          <ac:chgData name="平松　崇文(Hiramatsu, Takafumi)" userId="22edbc16-85b0-4724-aaa0-af0139a26ca2" providerId="ADAL" clId="{45B3C255-0AF9-43B5-A7A3-3EFB324D882E}" dt="2023-08-01T09:28:25.859" v="12357" actId="478"/>
          <ac:spMkLst>
            <pc:docMk/>
            <pc:sldMk cId="4151946216" sldId="296"/>
            <ac:spMk id="5" creationId="{19786A2B-EFE3-6E57-CEF8-EC272F1B26B3}"/>
          </ac:spMkLst>
        </pc:spChg>
        <pc:spChg chg="add mod">
          <ac:chgData name="平松　崇文(Hiramatsu, Takafumi)" userId="22edbc16-85b0-4724-aaa0-af0139a26ca2" providerId="ADAL" clId="{45B3C255-0AF9-43B5-A7A3-3EFB324D882E}" dt="2023-08-01T09:27:06.075" v="12345" actId="692"/>
          <ac:spMkLst>
            <pc:docMk/>
            <pc:sldMk cId="4151946216" sldId="296"/>
            <ac:spMk id="7" creationId="{D1E1D26F-986E-8503-856F-CFA0207314C0}"/>
          </ac:spMkLst>
        </pc:spChg>
        <pc:spChg chg="add mod">
          <ac:chgData name="平松　崇文(Hiramatsu, Takafumi)" userId="22edbc16-85b0-4724-aaa0-af0139a26ca2" providerId="ADAL" clId="{45B3C255-0AF9-43B5-A7A3-3EFB324D882E}" dt="2023-08-01T09:28:41.339" v="12363" actId="1038"/>
          <ac:spMkLst>
            <pc:docMk/>
            <pc:sldMk cId="4151946216" sldId="296"/>
            <ac:spMk id="8" creationId="{31B4792A-54B3-A3BC-3A94-9DB45B761BCD}"/>
          </ac:spMkLst>
        </pc:spChg>
        <pc:spChg chg="add mod">
          <ac:chgData name="平松　崇文(Hiramatsu, Takafumi)" userId="22edbc16-85b0-4724-aaa0-af0139a26ca2" providerId="ADAL" clId="{45B3C255-0AF9-43B5-A7A3-3EFB324D882E}" dt="2023-08-01T09:33:30.907" v="12446" actId="206"/>
          <ac:spMkLst>
            <pc:docMk/>
            <pc:sldMk cId="4151946216" sldId="296"/>
            <ac:spMk id="17" creationId="{BD12B725-13AF-2174-B8B8-9662579BDCF1}"/>
          </ac:spMkLst>
        </pc:spChg>
        <pc:spChg chg="add mod">
          <ac:chgData name="平松　崇文(Hiramatsu, Takafumi)" userId="22edbc16-85b0-4724-aaa0-af0139a26ca2" providerId="ADAL" clId="{45B3C255-0AF9-43B5-A7A3-3EFB324D882E}" dt="2023-08-01T09:34:42.404" v="12523" actId="692"/>
          <ac:spMkLst>
            <pc:docMk/>
            <pc:sldMk cId="4151946216" sldId="296"/>
            <ac:spMk id="19" creationId="{667D158D-4036-F8F2-695F-9FD94D0E4A99}"/>
          </ac:spMkLst>
        </pc:spChg>
        <pc:spChg chg="add del mod">
          <ac:chgData name="平松　崇文(Hiramatsu, Takafumi)" userId="22edbc16-85b0-4724-aaa0-af0139a26ca2" providerId="ADAL" clId="{45B3C255-0AF9-43B5-A7A3-3EFB324D882E}" dt="2023-08-01T11:11:25.843" v="14909" actId="478"/>
          <ac:spMkLst>
            <pc:docMk/>
            <pc:sldMk cId="4151946216" sldId="296"/>
            <ac:spMk id="27" creationId="{303842E2-D401-FD7B-782F-6071B5C907E9}"/>
          </ac:spMkLst>
        </pc:spChg>
        <pc:spChg chg="del mod">
          <ac:chgData name="平松　崇文(Hiramatsu, Takafumi)" userId="22edbc16-85b0-4724-aaa0-af0139a26ca2" providerId="ADAL" clId="{45B3C255-0AF9-43B5-A7A3-3EFB324D882E}" dt="2023-08-01T09:27:12.097" v="12346" actId="478"/>
          <ac:spMkLst>
            <pc:docMk/>
            <pc:sldMk cId="4151946216" sldId="296"/>
            <ac:spMk id="42" creationId="{4C02B440-FDCE-3DD6-FD11-1B8A5BEE5259}"/>
          </ac:spMkLst>
        </pc:spChg>
        <pc:spChg chg="mod">
          <ac:chgData name="平松　崇文(Hiramatsu, Takafumi)" userId="22edbc16-85b0-4724-aaa0-af0139a26ca2" providerId="ADAL" clId="{45B3C255-0AF9-43B5-A7A3-3EFB324D882E}" dt="2023-08-01T09:22:26.126" v="12316"/>
          <ac:spMkLst>
            <pc:docMk/>
            <pc:sldMk cId="4151946216" sldId="296"/>
            <ac:spMk id="50" creationId="{F7CBCFF2-7E57-F1FF-67CF-B0B1622C0A4F}"/>
          </ac:spMkLst>
        </pc:spChg>
        <pc:spChg chg="del">
          <ac:chgData name="平松　崇文(Hiramatsu, Takafumi)" userId="22edbc16-85b0-4724-aaa0-af0139a26ca2" providerId="ADAL" clId="{45B3C255-0AF9-43B5-A7A3-3EFB324D882E}" dt="2023-08-01T09:29:14.407" v="12368" actId="478"/>
          <ac:spMkLst>
            <pc:docMk/>
            <pc:sldMk cId="4151946216" sldId="296"/>
            <ac:spMk id="51" creationId="{E7E637E7-C788-FCB4-12A1-4025AB9775DF}"/>
          </ac:spMkLst>
        </pc:spChg>
        <pc:spChg chg="del">
          <ac:chgData name="平松　崇文(Hiramatsu, Takafumi)" userId="22edbc16-85b0-4724-aaa0-af0139a26ca2" providerId="ADAL" clId="{45B3C255-0AF9-43B5-A7A3-3EFB324D882E}" dt="2023-08-01T09:29:08.181" v="12367" actId="478"/>
          <ac:spMkLst>
            <pc:docMk/>
            <pc:sldMk cId="4151946216" sldId="296"/>
            <ac:spMk id="52" creationId="{F5C1A473-0C36-43E7-C919-1B8A45D28400}"/>
          </ac:spMkLst>
        </pc:spChg>
        <pc:spChg chg="del">
          <ac:chgData name="平松　崇文(Hiramatsu, Takafumi)" userId="22edbc16-85b0-4724-aaa0-af0139a26ca2" providerId="ADAL" clId="{45B3C255-0AF9-43B5-A7A3-3EFB324D882E}" dt="2023-08-01T09:16:25.255" v="12067" actId="478"/>
          <ac:spMkLst>
            <pc:docMk/>
            <pc:sldMk cId="4151946216" sldId="296"/>
            <ac:spMk id="53" creationId="{4172247D-77E9-99D9-6623-319146096D45}"/>
          </ac:spMkLst>
        </pc:spChg>
        <pc:spChg chg="mod">
          <ac:chgData name="平松　崇文(Hiramatsu, Takafumi)" userId="22edbc16-85b0-4724-aaa0-af0139a26ca2" providerId="ADAL" clId="{45B3C255-0AF9-43B5-A7A3-3EFB324D882E}" dt="2023-08-01T09:34:50.608" v="12524" actId="1076"/>
          <ac:spMkLst>
            <pc:docMk/>
            <pc:sldMk cId="4151946216" sldId="296"/>
            <ac:spMk id="54" creationId="{D5C6F19C-CB8A-8DB9-DBAC-850297A70504}"/>
          </ac:spMkLst>
        </pc:spChg>
        <pc:spChg chg="mod">
          <ac:chgData name="平松　崇文(Hiramatsu, Takafumi)" userId="22edbc16-85b0-4724-aaa0-af0139a26ca2" providerId="ADAL" clId="{45B3C255-0AF9-43B5-A7A3-3EFB324D882E}" dt="2023-08-01T09:31:47.758" v="12385" actId="1076"/>
          <ac:spMkLst>
            <pc:docMk/>
            <pc:sldMk cId="4151946216" sldId="296"/>
            <ac:spMk id="55" creationId="{0EB79F13-08BF-CB32-E469-1A82A8F478DB}"/>
          </ac:spMkLst>
        </pc:spChg>
        <pc:spChg chg="mod">
          <ac:chgData name="平松　崇文(Hiramatsu, Takafumi)" userId="22edbc16-85b0-4724-aaa0-af0139a26ca2" providerId="ADAL" clId="{45B3C255-0AF9-43B5-A7A3-3EFB324D882E}" dt="2023-08-01T09:32:39.438" v="12442"/>
          <ac:spMkLst>
            <pc:docMk/>
            <pc:sldMk cId="4151946216" sldId="296"/>
            <ac:spMk id="56" creationId="{6CA40E3A-A496-EB0F-5900-0E1C740DA755}"/>
          </ac:spMkLst>
        </pc:spChg>
        <pc:spChg chg="del">
          <ac:chgData name="平松　崇文(Hiramatsu, Takafumi)" userId="22edbc16-85b0-4724-aaa0-af0139a26ca2" providerId="ADAL" clId="{45B3C255-0AF9-43B5-A7A3-3EFB324D882E}" dt="2023-08-01T09:29:01.301" v="12366" actId="478"/>
          <ac:spMkLst>
            <pc:docMk/>
            <pc:sldMk cId="4151946216" sldId="296"/>
            <ac:spMk id="57" creationId="{580CF08C-A7D7-0E9A-5EEB-2D308E6D77CC}"/>
          </ac:spMkLst>
        </pc:spChg>
        <pc:cxnChg chg="add mod ord">
          <ac:chgData name="平松　崇文(Hiramatsu, Takafumi)" userId="22edbc16-85b0-4724-aaa0-af0139a26ca2" providerId="ADAL" clId="{45B3C255-0AF9-43B5-A7A3-3EFB324D882E}" dt="2023-08-02T00:38:59.183" v="16064" actId="167"/>
          <ac:cxnSpMkLst>
            <pc:docMk/>
            <pc:sldMk cId="4151946216" sldId="296"/>
            <ac:cxnSpMk id="29" creationId="{5D544DBF-C742-3B8C-2899-12B4E8D667BC}"/>
          </ac:cxnSpMkLst>
        </pc:cxnChg>
        <pc:cxnChg chg="del mod">
          <ac:chgData name="平松　崇文(Hiramatsu, Takafumi)" userId="22edbc16-85b0-4724-aaa0-af0139a26ca2" providerId="ADAL" clId="{45B3C255-0AF9-43B5-A7A3-3EFB324D882E}" dt="2023-08-02T00:38:53.816" v="16063" actId="478"/>
          <ac:cxnSpMkLst>
            <pc:docMk/>
            <pc:sldMk cId="4151946216" sldId="296"/>
            <ac:cxnSpMk id="30" creationId="{77AFBF83-2C17-CF77-1E2B-828A09D440D2}"/>
          </ac:cxnSpMkLst>
        </pc:cxnChg>
      </pc:sldChg>
      <pc:sldChg chg="addSp modSp add mod">
        <pc:chgData name="平松　崇文(Hiramatsu, Takafumi)" userId="22edbc16-85b0-4724-aaa0-af0139a26ca2" providerId="ADAL" clId="{45B3C255-0AF9-43B5-A7A3-3EFB324D882E}" dt="2023-08-02T00:38:38.960" v="16061" actId="14100"/>
        <pc:sldMkLst>
          <pc:docMk/>
          <pc:sldMk cId="2287743024" sldId="297"/>
        </pc:sldMkLst>
        <pc:spChg chg="mod">
          <ac:chgData name="平松　崇文(Hiramatsu, Takafumi)" userId="22edbc16-85b0-4724-aaa0-af0139a26ca2" providerId="ADAL" clId="{45B3C255-0AF9-43B5-A7A3-3EFB324D882E}" dt="2023-08-01T09:51:54.303" v="12675"/>
          <ac:spMkLst>
            <pc:docMk/>
            <pc:sldMk cId="2287743024" sldId="297"/>
            <ac:spMk id="2" creationId="{3BD882BD-8136-42A1-FFC9-D8DFD400DF51}"/>
          </ac:spMkLst>
        </pc:spChg>
        <pc:spChg chg="add mod">
          <ac:chgData name="平松　崇文(Hiramatsu, Takafumi)" userId="22edbc16-85b0-4724-aaa0-af0139a26ca2" providerId="ADAL" clId="{45B3C255-0AF9-43B5-A7A3-3EFB324D882E}" dt="2023-08-01T10:10:24.575" v="13365"/>
          <ac:spMkLst>
            <pc:docMk/>
            <pc:sldMk cId="2287743024" sldId="297"/>
            <ac:spMk id="5" creationId="{8D26E7EE-A01C-64E0-7E90-0815B680C62F}"/>
          </ac:spMkLst>
        </pc:spChg>
        <pc:spChg chg="mod">
          <ac:chgData name="平松　崇文(Hiramatsu, Takafumi)" userId="22edbc16-85b0-4724-aaa0-af0139a26ca2" providerId="ADAL" clId="{45B3C255-0AF9-43B5-A7A3-3EFB324D882E}" dt="2023-08-01T09:54:59.654" v="12982" actId="206"/>
          <ac:spMkLst>
            <pc:docMk/>
            <pc:sldMk cId="2287743024" sldId="297"/>
            <ac:spMk id="8" creationId="{31B4792A-54B3-A3BC-3A94-9DB45B761BCD}"/>
          </ac:spMkLst>
        </pc:spChg>
        <pc:spChg chg="mod">
          <ac:chgData name="平松　崇文(Hiramatsu, Takafumi)" userId="22edbc16-85b0-4724-aaa0-af0139a26ca2" providerId="ADAL" clId="{45B3C255-0AF9-43B5-A7A3-3EFB324D882E}" dt="2023-08-01T11:11:42.654" v="14971"/>
          <ac:spMkLst>
            <pc:docMk/>
            <pc:sldMk cId="2287743024" sldId="297"/>
            <ac:spMk id="27" creationId="{303842E2-D401-FD7B-782F-6071B5C907E9}"/>
          </ac:spMkLst>
        </pc:spChg>
        <pc:spChg chg="add mod">
          <ac:chgData name="平松　崇文(Hiramatsu, Takafumi)" userId="22edbc16-85b0-4724-aaa0-af0139a26ca2" providerId="ADAL" clId="{45B3C255-0AF9-43B5-A7A3-3EFB324D882E}" dt="2023-08-01T23:59:55.124" v="15700"/>
          <ac:spMkLst>
            <pc:docMk/>
            <pc:sldMk cId="2287743024" sldId="297"/>
            <ac:spMk id="29" creationId="{4C87E4F5-78FB-B72C-0F02-7F3AA7F900B8}"/>
          </ac:spMkLst>
        </pc:spChg>
        <pc:spChg chg="mod">
          <ac:chgData name="平松　崇文(Hiramatsu, Takafumi)" userId="22edbc16-85b0-4724-aaa0-af0139a26ca2" providerId="ADAL" clId="{45B3C255-0AF9-43B5-A7A3-3EFB324D882E}" dt="2023-08-01T09:53:47.130" v="12970"/>
          <ac:spMkLst>
            <pc:docMk/>
            <pc:sldMk cId="2287743024" sldId="297"/>
            <ac:spMk id="54" creationId="{D5C6F19C-CB8A-8DB9-DBAC-850297A70504}"/>
          </ac:spMkLst>
        </pc:spChg>
        <pc:spChg chg="mod">
          <ac:chgData name="平松　崇文(Hiramatsu, Takafumi)" userId="22edbc16-85b0-4724-aaa0-af0139a26ca2" providerId="ADAL" clId="{45B3C255-0AF9-43B5-A7A3-3EFB324D882E}" dt="2023-08-01T09:53:50.539" v="12971" actId="1076"/>
          <ac:spMkLst>
            <pc:docMk/>
            <pc:sldMk cId="2287743024" sldId="297"/>
            <ac:spMk id="55" creationId="{0EB79F13-08BF-CB32-E469-1A82A8F478DB}"/>
          </ac:spMkLst>
        </pc:spChg>
        <pc:spChg chg="mod">
          <ac:chgData name="平松　崇文(Hiramatsu, Takafumi)" userId="22edbc16-85b0-4724-aaa0-af0139a26ca2" providerId="ADAL" clId="{45B3C255-0AF9-43B5-A7A3-3EFB324D882E}" dt="2023-08-01T10:58:02.023" v="14000"/>
          <ac:spMkLst>
            <pc:docMk/>
            <pc:sldMk cId="2287743024" sldId="297"/>
            <ac:spMk id="56" creationId="{6CA40E3A-A496-EB0F-5900-0E1C740DA755}"/>
          </ac:spMkLst>
        </pc:spChg>
        <pc:cxnChg chg="mod">
          <ac:chgData name="平松　崇文(Hiramatsu, Takafumi)" userId="22edbc16-85b0-4724-aaa0-af0139a26ca2" providerId="ADAL" clId="{45B3C255-0AF9-43B5-A7A3-3EFB324D882E}" dt="2023-08-02T00:38:38.960" v="16061" actId="14100"/>
          <ac:cxnSpMkLst>
            <pc:docMk/>
            <pc:sldMk cId="2287743024" sldId="297"/>
            <ac:cxnSpMk id="30" creationId="{77AFBF83-2C17-CF77-1E2B-828A09D440D2}"/>
          </ac:cxnSpMkLst>
        </pc:cxnChg>
      </pc:sldChg>
      <pc:sldChg chg="addSp modSp new mod">
        <pc:chgData name="平松　崇文(Hiramatsu, Takafumi)" userId="22edbc16-85b0-4724-aaa0-af0139a26ca2" providerId="ADAL" clId="{45B3C255-0AF9-43B5-A7A3-3EFB324D882E}" dt="2023-08-02T00:14:38.978" v="16059" actId="1076"/>
        <pc:sldMkLst>
          <pc:docMk/>
          <pc:sldMk cId="624500144" sldId="298"/>
        </pc:sldMkLst>
        <pc:spChg chg="add mod">
          <ac:chgData name="平松　崇文(Hiramatsu, Takafumi)" userId="22edbc16-85b0-4724-aaa0-af0139a26ca2" providerId="ADAL" clId="{45B3C255-0AF9-43B5-A7A3-3EFB324D882E}" dt="2023-08-02T00:14:38.978" v="16059" actId="1076"/>
          <ac:spMkLst>
            <pc:docMk/>
            <pc:sldMk cId="624500144" sldId="298"/>
            <ac:spMk id="4" creationId="{9FBA1F00-D8F8-DBD2-679B-B6F451E99421}"/>
          </ac:spMkLst>
        </pc:spChg>
      </pc:sldChg>
      <pc:sldMasterChg chg="modSldLayout">
        <pc:chgData name="平松　崇文(Hiramatsu, Takafumi)" userId="22edbc16-85b0-4724-aaa0-af0139a26ca2" providerId="ADAL" clId="{45B3C255-0AF9-43B5-A7A3-3EFB324D882E}" dt="2023-07-28T06:45:26.410" v="229" actId="1037"/>
        <pc:sldMasterMkLst>
          <pc:docMk/>
          <pc:sldMasterMk cId="0" sldId="2147483648"/>
        </pc:sldMasterMkLst>
        <pc:sldLayoutChg chg="addSp modSp mod">
          <pc:chgData name="平松　崇文(Hiramatsu, Takafumi)" userId="22edbc16-85b0-4724-aaa0-af0139a26ca2" providerId="ADAL" clId="{45B3C255-0AF9-43B5-A7A3-3EFB324D882E}" dt="2023-07-28T06:45:26.410" v="229" actId="1037"/>
          <pc:sldLayoutMkLst>
            <pc:docMk/>
            <pc:sldMasterMk cId="0" sldId="2147483648"/>
            <pc:sldLayoutMk cId="1986237996" sldId="2147483742"/>
          </pc:sldLayoutMkLst>
          <pc:spChg chg="mod">
            <ac:chgData name="平松　崇文(Hiramatsu, Takafumi)" userId="22edbc16-85b0-4724-aaa0-af0139a26ca2" providerId="ADAL" clId="{45B3C255-0AF9-43B5-A7A3-3EFB324D882E}" dt="2023-07-28T06:43:48.448" v="142" actId="14100"/>
            <ac:spMkLst>
              <pc:docMk/>
              <pc:sldMasterMk cId="0" sldId="2147483648"/>
              <pc:sldLayoutMk cId="1986237996" sldId="2147483742"/>
              <ac:spMk id="2" creationId="{07048FEE-CAF4-E749-86B8-352D1C2B00F6}"/>
            </ac:spMkLst>
          </pc:spChg>
          <pc:spChg chg="add mod">
            <ac:chgData name="平松　崇文(Hiramatsu, Takafumi)" userId="22edbc16-85b0-4724-aaa0-af0139a26ca2" providerId="ADAL" clId="{45B3C255-0AF9-43B5-A7A3-3EFB324D882E}" dt="2023-07-28T06:45:26.410" v="229" actId="1037"/>
            <ac:spMkLst>
              <pc:docMk/>
              <pc:sldMasterMk cId="0" sldId="2147483648"/>
              <pc:sldLayoutMk cId="1986237996" sldId="2147483742"/>
              <ac:spMk id="3" creationId="{3177BB5A-F4E4-78D2-DA2C-1648174F4BE4}"/>
            </ac:spMkLst>
          </pc:spChg>
        </pc:sldLayoutChg>
      </pc:sldMasterChg>
    </pc:docChg>
  </pc:docChgLst>
  <pc:docChgLst>
    <pc:chgData name="奈須　健(Nasu, Ken)" userId="S::nasu.kt@om.asahi-kasei.co.jp::b9911a1c-af9b-4d21-bacf-ef1cbb6a3de3" providerId="AD" clId="Web-{E6EDCC41-F1DD-DC69-90D6-4EB9D7A3879D}"/>
    <pc:docChg chg="modSld sldOrd">
      <pc:chgData name="奈須　健(Nasu, Ken)" userId="S::nasu.kt@om.asahi-kasei.co.jp::b9911a1c-af9b-4d21-bacf-ef1cbb6a3de3" providerId="AD" clId="Web-{E6EDCC41-F1DD-DC69-90D6-4EB9D7A3879D}" dt="2023-08-04T02:49:58.197" v="113" actId="1076"/>
      <pc:docMkLst>
        <pc:docMk/>
      </pc:docMkLst>
      <pc:sldChg chg="addSp delSp modSp">
        <pc:chgData name="奈須　健(Nasu, Ken)" userId="S::nasu.kt@om.asahi-kasei.co.jp::b9911a1c-af9b-4d21-bacf-ef1cbb6a3de3" providerId="AD" clId="Web-{E6EDCC41-F1DD-DC69-90D6-4EB9D7A3879D}" dt="2023-08-04T02:49:58.197" v="113" actId="1076"/>
        <pc:sldMkLst>
          <pc:docMk/>
          <pc:sldMk cId="2284499796" sldId="288"/>
        </pc:sldMkLst>
        <pc:spChg chg="del">
          <ac:chgData name="奈須　健(Nasu, Ken)" userId="S::nasu.kt@om.asahi-kasei.co.jp::b9911a1c-af9b-4d21-bacf-ef1cbb6a3de3" providerId="AD" clId="Web-{E6EDCC41-F1DD-DC69-90D6-4EB9D7A3879D}" dt="2023-08-04T02:49:38.963" v="104"/>
          <ac:spMkLst>
            <pc:docMk/>
            <pc:sldMk cId="2284499796" sldId="288"/>
            <ac:spMk id="4" creationId="{7CB732C0-F10B-2012-B6BE-45000F994A8D}"/>
          </ac:spMkLst>
        </pc:spChg>
        <pc:spChg chg="add">
          <ac:chgData name="奈須　健(Nasu, Ken)" userId="S::nasu.kt@om.asahi-kasei.co.jp::b9911a1c-af9b-4d21-bacf-ef1cbb6a3de3" providerId="AD" clId="Web-{E6EDCC41-F1DD-DC69-90D6-4EB9D7A3879D}" dt="2023-08-04T02:49:50.369" v="108"/>
          <ac:spMkLst>
            <pc:docMk/>
            <pc:sldMk cId="2284499796" sldId="288"/>
            <ac:spMk id="6" creationId="{AE9B0B8D-F642-3EB6-E38A-BEED24389814}"/>
          </ac:spMkLst>
        </pc:spChg>
        <pc:picChg chg="add mod">
          <ac:chgData name="奈須　健(Nasu, Ken)" userId="S::nasu.kt@om.asahi-kasei.co.jp::b9911a1c-af9b-4d21-bacf-ef1cbb6a3de3" providerId="AD" clId="Web-{E6EDCC41-F1DD-DC69-90D6-4EB9D7A3879D}" dt="2023-08-04T02:49:58.197" v="113" actId="1076"/>
          <ac:picMkLst>
            <pc:docMk/>
            <pc:sldMk cId="2284499796" sldId="288"/>
            <ac:picMk id="5" creationId="{C062E2FF-85BD-963F-1728-D1FA0E24806B}"/>
          </ac:picMkLst>
        </pc:picChg>
      </pc:sldChg>
      <pc:sldChg chg="addSp delSp modSp">
        <pc:chgData name="奈須　健(Nasu, Ken)" userId="S::nasu.kt@om.asahi-kasei.co.jp::b9911a1c-af9b-4d21-bacf-ef1cbb6a3de3" providerId="AD" clId="Web-{E6EDCC41-F1DD-DC69-90D6-4EB9D7A3879D}" dt="2023-08-04T02:49:48.666" v="107"/>
        <pc:sldMkLst>
          <pc:docMk/>
          <pc:sldMk cId="1900911644" sldId="292"/>
        </pc:sldMkLst>
        <pc:spChg chg="mod">
          <ac:chgData name="奈須　健(Nasu, Ken)" userId="S::nasu.kt@om.asahi-kasei.co.jp::b9911a1c-af9b-4d21-bacf-ef1cbb6a3de3" providerId="AD" clId="Web-{E6EDCC41-F1DD-DC69-90D6-4EB9D7A3879D}" dt="2023-08-04T02:47:54.401" v="103" actId="20577"/>
          <ac:spMkLst>
            <pc:docMk/>
            <pc:sldMk cId="1900911644" sldId="292"/>
            <ac:spMk id="2" creationId="{92CDD6C2-2C9A-2AA8-E60A-49209EB33019}"/>
          </ac:spMkLst>
        </pc:spChg>
        <pc:spChg chg="add del mod">
          <ac:chgData name="奈須　健(Nasu, Ken)" userId="S::nasu.kt@om.asahi-kasei.co.jp::b9911a1c-af9b-4d21-bacf-ef1cbb6a3de3" providerId="AD" clId="Web-{E6EDCC41-F1DD-DC69-90D6-4EB9D7A3879D}" dt="2023-08-04T02:49:48.666" v="107"/>
          <ac:spMkLst>
            <pc:docMk/>
            <pc:sldMk cId="1900911644" sldId="292"/>
            <ac:spMk id="9" creationId="{0DE5F3FC-655C-D5F7-A978-B911BCEFBB3D}"/>
          </ac:spMkLst>
        </pc:spChg>
        <pc:picChg chg="add del mod">
          <ac:chgData name="奈須　健(Nasu, Ken)" userId="S::nasu.kt@om.asahi-kasei.co.jp::b9911a1c-af9b-4d21-bacf-ef1cbb6a3de3" providerId="AD" clId="Web-{E6EDCC41-F1DD-DC69-90D6-4EB9D7A3879D}" dt="2023-08-04T02:39:40.831" v="3"/>
          <ac:picMkLst>
            <pc:docMk/>
            <pc:sldMk cId="1900911644" sldId="292"/>
            <ac:picMk id="4" creationId="{6A67A7F7-4C68-1472-E5E7-E1EE323CD463}"/>
          </ac:picMkLst>
        </pc:picChg>
        <pc:picChg chg="add del mod">
          <ac:chgData name="奈須　健(Nasu, Ken)" userId="S::nasu.kt@om.asahi-kasei.co.jp::b9911a1c-af9b-4d21-bacf-ef1cbb6a3de3" providerId="AD" clId="Web-{E6EDCC41-F1DD-DC69-90D6-4EB9D7A3879D}" dt="2023-08-04T02:40:17.547" v="10"/>
          <ac:picMkLst>
            <pc:docMk/>
            <pc:sldMk cId="1900911644" sldId="292"/>
            <ac:picMk id="5" creationId="{33E45DD1-5155-6BBE-675D-2C0BF645B27E}"/>
          </ac:picMkLst>
        </pc:picChg>
        <pc:picChg chg="add del mod">
          <ac:chgData name="奈須　健(Nasu, Ken)" userId="S::nasu.kt@om.asahi-kasei.co.jp::b9911a1c-af9b-4d21-bacf-ef1cbb6a3de3" providerId="AD" clId="Web-{E6EDCC41-F1DD-DC69-90D6-4EB9D7A3879D}" dt="2023-08-04T02:41:23.015" v="16"/>
          <ac:picMkLst>
            <pc:docMk/>
            <pc:sldMk cId="1900911644" sldId="292"/>
            <ac:picMk id="6" creationId="{EC128EFE-595E-1493-53C3-46830AC116AF}"/>
          </ac:picMkLst>
        </pc:picChg>
        <pc:picChg chg="add del mod">
          <ac:chgData name="奈須　健(Nasu, Ken)" userId="S::nasu.kt@om.asahi-kasei.co.jp::b9911a1c-af9b-4d21-bacf-ef1cbb6a3de3" providerId="AD" clId="Web-{E6EDCC41-F1DD-DC69-90D6-4EB9D7A3879D}" dt="2023-08-04T02:49:44.338" v="105"/>
          <ac:picMkLst>
            <pc:docMk/>
            <pc:sldMk cId="1900911644" sldId="292"/>
            <ac:picMk id="7" creationId="{361E1F3B-7155-DE63-E563-5AF0045FF325}"/>
          </ac:picMkLst>
        </pc:picChg>
      </pc:sldChg>
      <pc:sldChg chg="ord">
        <pc:chgData name="奈須　健(Nasu, Ken)" userId="S::nasu.kt@om.asahi-kasei.co.jp::b9911a1c-af9b-4d21-bacf-ef1cbb6a3de3" providerId="AD" clId="Web-{E6EDCC41-F1DD-DC69-90D6-4EB9D7A3879D}" dt="2023-08-04T02:38:35.689" v="0"/>
        <pc:sldMkLst>
          <pc:docMk/>
          <pc:sldMk cId="2741599458" sldId="302"/>
        </pc:sldMkLst>
      </pc:sldChg>
    </pc:docChg>
  </pc:docChgLst>
  <pc:docChgLst>
    <pc:chgData name="西村　修一(Nishimura, Shuichi)" userId="c4a63d80-028b-4cd1-af50-3771a028a1f0" providerId="ADAL" clId="{2F9FC486-2ED4-42DB-8EA3-FE39FA743FED}"/>
    <pc:docChg chg="custSel modSld">
      <pc:chgData name="西村　修一(Nishimura, Shuichi)" userId="c4a63d80-028b-4cd1-af50-3771a028a1f0" providerId="ADAL" clId="{2F9FC486-2ED4-42DB-8EA3-FE39FA743FED}" dt="2023-11-15T01:35:54.267" v="199" actId="20577"/>
      <pc:docMkLst>
        <pc:docMk/>
      </pc:docMkLst>
      <pc:sldChg chg="addSp delSp modSp mod">
        <pc:chgData name="西村　修一(Nishimura, Shuichi)" userId="c4a63d80-028b-4cd1-af50-3771a028a1f0" providerId="ADAL" clId="{2F9FC486-2ED4-42DB-8EA3-FE39FA743FED}" dt="2023-11-15T01:35:54.267" v="199" actId="20577"/>
        <pc:sldMkLst>
          <pc:docMk/>
          <pc:sldMk cId="733042736" sldId="636139110"/>
        </pc:sldMkLst>
        <pc:spChg chg="mod">
          <ac:chgData name="西村　修一(Nishimura, Shuichi)" userId="c4a63d80-028b-4cd1-af50-3771a028a1f0" providerId="ADAL" clId="{2F9FC486-2ED4-42DB-8EA3-FE39FA743FED}" dt="2023-11-15T01:35:54.267" v="199" actId="20577"/>
          <ac:spMkLst>
            <pc:docMk/>
            <pc:sldMk cId="733042736" sldId="636139110"/>
            <ac:spMk id="3" creationId="{2762635C-703C-42D3-8360-817936CAAD96}"/>
          </ac:spMkLst>
        </pc:spChg>
        <pc:graphicFrameChg chg="add mod">
          <ac:chgData name="西村　修一(Nishimura, Shuichi)" userId="c4a63d80-028b-4cd1-af50-3771a028a1f0" providerId="ADAL" clId="{2F9FC486-2ED4-42DB-8EA3-FE39FA743FED}" dt="2023-11-15T01:31:51.045" v="15" actId="1076"/>
          <ac:graphicFrameMkLst>
            <pc:docMk/>
            <pc:sldMk cId="733042736" sldId="636139110"/>
            <ac:graphicFrameMk id="5" creationId="{725BEF7A-AA07-575D-A7A7-EED1FFFFFD3D}"/>
          </ac:graphicFrameMkLst>
        </pc:graphicFrameChg>
        <pc:graphicFrameChg chg="del">
          <ac:chgData name="西村　修一(Nishimura, Shuichi)" userId="c4a63d80-028b-4cd1-af50-3771a028a1f0" providerId="ADAL" clId="{2F9FC486-2ED4-42DB-8EA3-FE39FA743FED}" dt="2023-11-15T01:30:53.150" v="1" actId="478"/>
          <ac:graphicFrameMkLst>
            <pc:docMk/>
            <pc:sldMk cId="733042736" sldId="636139110"/>
            <ac:graphicFrameMk id="6" creationId="{A3633FDA-C442-366B-34A4-2AA2AD6FB78C}"/>
          </ac:graphicFrameMkLst>
        </pc:graphicFrameChg>
      </pc:sldChg>
    </pc:docChg>
  </pc:docChgLst>
  <pc:docChgLst>
    <pc:chgData name="平松　崇文(Hiramatsu, Takafumi)" userId="22edbc16-85b0-4724-aaa0-af0139a26ca2" providerId="ADAL" clId="{531E0AD9-14AB-45AE-B6D1-059FBE48615C}"/>
    <pc:docChg chg="undo custSel modSld">
      <pc:chgData name="平松　崇文(Hiramatsu, Takafumi)" userId="22edbc16-85b0-4724-aaa0-af0139a26ca2" providerId="ADAL" clId="{531E0AD9-14AB-45AE-B6D1-059FBE48615C}" dt="2023-05-22T06:52:51.908" v="434" actId="20577"/>
      <pc:docMkLst>
        <pc:docMk/>
      </pc:docMkLst>
      <pc:sldChg chg="modSp mod">
        <pc:chgData name="平松　崇文(Hiramatsu, Takafumi)" userId="22edbc16-85b0-4724-aaa0-af0139a26ca2" providerId="ADAL" clId="{531E0AD9-14AB-45AE-B6D1-059FBE48615C}" dt="2023-05-22T06:52:51.908" v="434" actId="20577"/>
        <pc:sldMkLst>
          <pc:docMk/>
          <pc:sldMk cId="1844096632" sldId="286"/>
        </pc:sldMkLst>
        <pc:graphicFrameChg chg="mod modGraphic">
          <ac:chgData name="平松　崇文(Hiramatsu, Takafumi)" userId="22edbc16-85b0-4724-aaa0-af0139a26ca2" providerId="ADAL" clId="{531E0AD9-14AB-45AE-B6D1-059FBE48615C}" dt="2023-05-22T06:52:51.908" v="434" actId="20577"/>
          <ac:graphicFrameMkLst>
            <pc:docMk/>
            <pc:sldMk cId="1844096632" sldId="286"/>
            <ac:graphicFrameMk id="4" creationId="{EE9E3664-B54D-4178-8FBF-5EF5F58A1688}"/>
          </ac:graphicFrameMkLst>
        </pc:graphicFrameChg>
      </pc:sldChg>
      <pc:sldChg chg="addSp delSp modSp mod">
        <pc:chgData name="平松　崇文(Hiramatsu, Takafumi)" userId="22edbc16-85b0-4724-aaa0-af0139a26ca2" providerId="ADAL" clId="{531E0AD9-14AB-45AE-B6D1-059FBE48615C}" dt="2023-05-22T06:52:34.372" v="431" actId="1076"/>
        <pc:sldMkLst>
          <pc:docMk/>
          <pc:sldMk cId="2875959257" sldId="294"/>
        </pc:sldMkLst>
        <pc:spChg chg="mod">
          <ac:chgData name="平松　崇文(Hiramatsu, Takafumi)" userId="22edbc16-85b0-4724-aaa0-af0139a26ca2" providerId="ADAL" clId="{531E0AD9-14AB-45AE-B6D1-059FBE48615C}" dt="2023-05-22T06:51:56.601" v="412" actId="165"/>
          <ac:spMkLst>
            <pc:docMk/>
            <pc:sldMk cId="2875959257" sldId="294"/>
            <ac:spMk id="24" creationId="{FE040D87-39B1-414D-BB16-2D55751A096E}"/>
          </ac:spMkLst>
        </pc:spChg>
        <pc:spChg chg="mod">
          <ac:chgData name="平松　崇文(Hiramatsu, Takafumi)" userId="22edbc16-85b0-4724-aaa0-af0139a26ca2" providerId="ADAL" clId="{531E0AD9-14AB-45AE-B6D1-059FBE48615C}" dt="2023-05-22T06:51:21.731" v="400" actId="165"/>
          <ac:spMkLst>
            <pc:docMk/>
            <pc:sldMk cId="2875959257" sldId="294"/>
            <ac:spMk id="26" creationId="{FDA8B3F5-E2A4-4CD8-A42F-2DDD8F18ADC6}"/>
          </ac:spMkLst>
        </pc:spChg>
        <pc:spChg chg="mod">
          <ac:chgData name="平松　崇文(Hiramatsu, Takafumi)" userId="22edbc16-85b0-4724-aaa0-af0139a26ca2" providerId="ADAL" clId="{531E0AD9-14AB-45AE-B6D1-059FBE48615C}" dt="2023-05-22T06:51:56.601" v="412" actId="165"/>
          <ac:spMkLst>
            <pc:docMk/>
            <pc:sldMk cId="2875959257" sldId="294"/>
            <ac:spMk id="106" creationId="{9D9162C7-C55A-4E04-9841-521984FF0B0D}"/>
          </ac:spMkLst>
        </pc:spChg>
        <pc:spChg chg="mod">
          <ac:chgData name="平松　崇文(Hiramatsu, Takafumi)" userId="22edbc16-85b0-4724-aaa0-af0139a26ca2" providerId="ADAL" clId="{531E0AD9-14AB-45AE-B6D1-059FBE48615C}" dt="2023-05-22T06:51:56.601" v="412" actId="165"/>
          <ac:spMkLst>
            <pc:docMk/>
            <pc:sldMk cId="2875959257" sldId="294"/>
            <ac:spMk id="117" creationId="{D19F0892-D820-421E-B326-6DB049AA4666}"/>
          </ac:spMkLst>
        </pc:spChg>
        <pc:spChg chg="mod">
          <ac:chgData name="平松　崇文(Hiramatsu, Takafumi)" userId="22edbc16-85b0-4724-aaa0-af0139a26ca2" providerId="ADAL" clId="{531E0AD9-14AB-45AE-B6D1-059FBE48615C}" dt="2023-05-22T06:51:56.601" v="412" actId="165"/>
          <ac:spMkLst>
            <pc:docMk/>
            <pc:sldMk cId="2875959257" sldId="294"/>
            <ac:spMk id="118" creationId="{56589C30-09BD-41CC-BBED-20674ECEEE27}"/>
          </ac:spMkLst>
        </pc:spChg>
        <pc:spChg chg="mod">
          <ac:chgData name="平松　崇文(Hiramatsu, Takafumi)" userId="22edbc16-85b0-4724-aaa0-af0139a26ca2" providerId="ADAL" clId="{531E0AD9-14AB-45AE-B6D1-059FBE48615C}" dt="2023-05-22T06:51:21.731" v="400" actId="165"/>
          <ac:spMkLst>
            <pc:docMk/>
            <pc:sldMk cId="2875959257" sldId="294"/>
            <ac:spMk id="131" creationId="{AD84A48F-A0C1-4B7F-AA45-5720D61C82F1}"/>
          </ac:spMkLst>
        </pc:spChg>
        <pc:grpChg chg="add mod">
          <ac:chgData name="平松　崇文(Hiramatsu, Takafumi)" userId="22edbc16-85b0-4724-aaa0-af0139a26ca2" providerId="ADAL" clId="{531E0AD9-14AB-45AE-B6D1-059FBE48615C}" dt="2023-05-22T06:52:34.372" v="431" actId="1076"/>
          <ac:grpSpMkLst>
            <pc:docMk/>
            <pc:sldMk cId="2875959257" sldId="294"/>
            <ac:grpSpMk id="4" creationId="{890B38BF-D121-4F1B-AFF3-000EF4328C38}"/>
          </ac:grpSpMkLst>
        </pc:grpChg>
        <pc:grpChg chg="add mod">
          <ac:chgData name="平松　崇文(Hiramatsu, Takafumi)" userId="22edbc16-85b0-4724-aaa0-af0139a26ca2" providerId="ADAL" clId="{531E0AD9-14AB-45AE-B6D1-059FBE48615C}" dt="2023-05-22T06:52:29.019" v="430" actId="164"/>
          <ac:grpSpMkLst>
            <pc:docMk/>
            <pc:sldMk cId="2875959257" sldId="294"/>
            <ac:grpSpMk id="9" creationId="{75B1EDF5-F3EB-4B0A-9CC7-187896F59EE7}"/>
          </ac:grpSpMkLst>
        </pc:grpChg>
        <pc:grpChg chg="mod topLvl">
          <ac:chgData name="平松　崇文(Hiramatsu, Takafumi)" userId="22edbc16-85b0-4724-aaa0-af0139a26ca2" providerId="ADAL" clId="{531E0AD9-14AB-45AE-B6D1-059FBE48615C}" dt="2023-05-22T06:52:29.019" v="430" actId="164"/>
          <ac:grpSpMkLst>
            <pc:docMk/>
            <pc:sldMk cId="2875959257" sldId="294"/>
            <ac:grpSpMk id="13" creationId="{67200DBD-CC4E-4C36-8145-3F9C97745A0D}"/>
          </ac:grpSpMkLst>
        </pc:grpChg>
        <pc:grpChg chg="del">
          <ac:chgData name="平松　崇文(Hiramatsu, Takafumi)" userId="22edbc16-85b0-4724-aaa0-af0139a26ca2" providerId="ADAL" clId="{531E0AD9-14AB-45AE-B6D1-059FBE48615C}" dt="2023-05-22T06:51:56.601" v="412" actId="165"/>
          <ac:grpSpMkLst>
            <pc:docMk/>
            <pc:sldMk cId="2875959257" sldId="294"/>
            <ac:grpSpMk id="14" creationId="{B1D07DE0-8320-4A0C-ACC0-FB1692E518BB}"/>
          </ac:grpSpMkLst>
        </pc:grpChg>
        <pc:grpChg chg="mod ord topLvl">
          <ac:chgData name="平松　崇文(Hiramatsu, Takafumi)" userId="22edbc16-85b0-4724-aaa0-af0139a26ca2" providerId="ADAL" clId="{531E0AD9-14AB-45AE-B6D1-059FBE48615C}" dt="2023-05-22T06:51:45.655" v="410" actId="164"/>
          <ac:grpSpMkLst>
            <pc:docMk/>
            <pc:sldMk cId="2875959257" sldId="294"/>
            <ac:grpSpMk id="18" creationId="{5413CDDC-0149-436D-B8B6-4B5F5C42E8EB}"/>
          </ac:grpSpMkLst>
        </pc:grpChg>
        <pc:grpChg chg="add del">
          <ac:chgData name="平松　崇文(Hiramatsu, Takafumi)" userId="22edbc16-85b0-4724-aaa0-af0139a26ca2" providerId="ADAL" clId="{531E0AD9-14AB-45AE-B6D1-059FBE48615C}" dt="2023-05-22T06:51:21.731" v="400" actId="165"/>
          <ac:grpSpMkLst>
            <pc:docMk/>
            <pc:sldMk cId="2875959257" sldId="294"/>
            <ac:grpSpMk id="19" creationId="{703A07D6-85C0-457D-83E0-C38254DBB802}"/>
          </ac:grpSpMkLst>
        </pc:grpChg>
        <pc:grpChg chg="del mod topLvl">
          <ac:chgData name="平松　崇文(Hiramatsu, Takafumi)" userId="22edbc16-85b0-4724-aaa0-af0139a26ca2" providerId="ADAL" clId="{531E0AD9-14AB-45AE-B6D1-059FBE48615C}" dt="2023-05-22T06:51:27.867" v="401" actId="478"/>
          <ac:grpSpMkLst>
            <pc:docMk/>
            <pc:sldMk cId="2875959257" sldId="294"/>
            <ac:grpSpMk id="100" creationId="{E3F3DB61-495B-4667-BDF4-62B29CDB81ED}"/>
          </ac:grpSpMkLst>
        </pc:grpChg>
        <pc:grpChg chg="del mod topLvl">
          <ac:chgData name="平松　崇文(Hiramatsu, Takafumi)" userId="22edbc16-85b0-4724-aaa0-af0139a26ca2" providerId="ADAL" clId="{531E0AD9-14AB-45AE-B6D1-059FBE48615C}" dt="2023-05-22T06:51:59.827" v="413" actId="478"/>
          <ac:grpSpMkLst>
            <pc:docMk/>
            <pc:sldMk cId="2875959257" sldId="294"/>
            <ac:grpSpMk id="101" creationId="{93974850-98DC-4F2C-815E-DCD158EC4AEF}"/>
          </ac:grpSpMkLst>
        </pc:grpChg>
        <pc:grpChg chg="mod">
          <ac:chgData name="平松　崇文(Hiramatsu, Takafumi)" userId="22edbc16-85b0-4724-aaa0-af0139a26ca2" providerId="ADAL" clId="{531E0AD9-14AB-45AE-B6D1-059FBE48615C}" dt="2023-05-22T06:51:56.601" v="412" actId="165"/>
          <ac:grpSpMkLst>
            <pc:docMk/>
            <pc:sldMk cId="2875959257" sldId="294"/>
            <ac:grpSpMk id="102" creationId="{F47E5350-099C-447F-ABDB-964019847E52}"/>
          </ac:grpSpMkLst>
        </pc:grpChg>
        <pc:grpChg chg="mod">
          <ac:chgData name="平松　崇文(Hiramatsu, Takafumi)" userId="22edbc16-85b0-4724-aaa0-af0139a26ca2" providerId="ADAL" clId="{531E0AD9-14AB-45AE-B6D1-059FBE48615C}" dt="2023-05-22T06:51:56.601" v="412" actId="165"/>
          <ac:grpSpMkLst>
            <pc:docMk/>
            <pc:sldMk cId="2875959257" sldId="294"/>
            <ac:grpSpMk id="103" creationId="{C40B05E7-0128-40AF-85B8-6EC064B17ED2}"/>
          </ac:grpSpMkLst>
        </pc:grpChg>
        <pc:grpChg chg="mod">
          <ac:chgData name="平松　崇文(Hiramatsu, Takafumi)" userId="22edbc16-85b0-4724-aaa0-af0139a26ca2" providerId="ADAL" clId="{531E0AD9-14AB-45AE-B6D1-059FBE48615C}" dt="2023-05-22T06:51:56.601" v="412" actId="165"/>
          <ac:grpSpMkLst>
            <pc:docMk/>
            <pc:sldMk cId="2875959257" sldId="294"/>
            <ac:grpSpMk id="107" creationId="{62BE4212-0BF9-4D3D-8CD8-5685B7F878CB}"/>
          </ac:grpSpMkLst>
        </pc:grpChg>
        <pc:grpChg chg="mod">
          <ac:chgData name="平松　崇文(Hiramatsu, Takafumi)" userId="22edbc16-85b0-4724-aaa0-af0139a26ca2" providerId="ADAL" clId="{531E0AD9-14AB-45AE-B6D1-059FBE48615C}" dt="2023-05-22T06:51:56.601" v="412" actId="165"/>
          <ac:grpSpMkLst>
            <pc:docMk/>
            <pc:sldMk cId="2875959257" sldId="294"/>
            <ac:grpSpMk id="112" creationId="{55498138-4F8E-4944-99BE-3025874CC0E2}"/>
          </ac:grpSpMkLst>
        </pc:grpChg>
        <pc:grpChg chg="mod">
          <ac:chgData name="平松　崇文(Hiramatsu, Takafumi)" userId="22edbc16-85b0-4724-aaa0-af0139a26ca2" providerId="ADAL" clId="{531E0AD9-14AB-45AE-B6D1-059FBE48615C}" dt="2023-05-22T06:51:56.601" v="412" actId="165"/>
          <ac:grpSpMkLst>
            <pc:docMk/>
            <pc:sldMk cId="2875959257" sldId="294"/>
            <ac:grpSpMk id="115" creationId="{83655CB6-47C9-492D-961E-D335F6CD107B}"/>
          </ac:grpSpMkLst>
        </pc:grpChg>
        <pc:grpChg chg="mod">
          <ac:chgData name="平松　崇文(Hiramatsu, Takafumi)" userId="22edbc16-85b0-4724-aaa0-af0139a26ca2" providerId="ADAL" clId="{531E0AD9-14AB-45AE-B6D1-059FBE48615C}" dt="2023-05-22T06:51:21.731" v="400" actId="165"/>
          <ac:grpSpMkLst>
            <pc:docMk/>
            <pc:sldMk cId="2875959257" sldId="294"/>
            <ac:grpSpMk id="120" creationId="{E94862B8-672C-4187-9CBD-84C980C0A406}"/>
          </ac:grpSpMkLst>
        </pc:grpChg>
        <pc:picChg chg="add mod ord">
          <ac:chgData name="平松　崇文(Hiramatsu, Takafumi)" userId="22edbc16-85b0-4724-aaa0-af0139a26ca2" providerId="ADAL" clId="{531E0AD9-14AB-45AE-B6D1-059FBE48615C}" dt="2023-05-22T06:52:29.019" v="430" actId="164"/>
          <ac:picMkLst>
            <pc:docMk/>
            <pc:sldMk cId="2875959257" sldId="294"/>
            <ac:picMk id="5" creationId="{0087F141-1077-44DE-8F55-23C2AFE85705}"/>
          </ac:picMkLst>
        </pc:picChg>
        <pc:picChg chg="add mod">
          <ac:chgData name="平松　崇文(Hiramatsu, Takafumi)" userId="22edbc16-85b0-4724-aaa0-af0139a26ca2" providerId="ADAL" clId="{531E0AD9-14AB-45AE-B6D1-059FBE48615C}" dt="2023-05-22T06:51:45.655" v="410" actId="164"/>
          <ac:picMkLst>
            <pc:docMk/>
            <pc:sldMk cId="2875959257" sldId="294"/>
            <ac:picMk id="52" creationId="{244A4402-40F2-4726-81E5-2087417407F8}"/>
          </ac:picMkLst>
        </pc:picChg>
        <pc:picChg chg="mod">
          <ac:chgData name="平松　崇文(Hiramatsu, Takafumi)" userId="22edbc16-85b0-4724-aaa0-af0139a26ca2" providerId="ADAL" clId="{531E0AD9-14AB-45AE-B6D1-059FBE48615C}" dt="2023-05-22T06:51:56.601" v="412" actId="165"/>
          <ac:picMkLst>
            <pc:docMk/>
            <pc:sldMk cId="2875959257" sldId="294"/>
            <ac:picMk id="111" creationId="{283388C1-7AC2-444A-8BF2-5D7162B0E150}"/>
          </ac:picMkLst>
        </pc:picChg>
        <pc:picChg chg="mod">
          <ac:chgData name="平松　崇文(Hiramatsu, Takafumi)" userId="22edbc16-85b0-4724-aaa0-af0139a26ca2" providerId="ADAL" clId="{531E0AD9-14AB-45AE-B6D1-059FBE48615C}" dt="2023-05-22T06:51:21.731" v="400" actId="165"/>
          <ac:picMkLst>
            <pc:docMk/>
            <pc:sldMk cId="2875959257" sldId="294"/>
            <ac:picMk id="119" creationId="{D01F2F97-0EFE-4EC7-BEA7-7AF6190B651B}"/>
          </ac:picMkLst>
        </pc:picChg>
        <pc:cxnChg chg="mod">
          <ac:chgData name="平松　崇文(Hiramatsu, Takafumi)" userId="22edbc16-85b0-4724-aaa0-af0139a26ca2" providerId="ADAL" clId="{531E0AD9-14AB-45AE-B6D1-059FBE48615C}" dt="2023-05-22T06:51:56.601" v="412" actId="165"/>
          <ac:cxnSpMkLst>
            <pc:docMk/>
            <pc:sldMk cId="2875959257" sldId="294"/>
            <ac:cxnSpMk id="23" creationId="{E7E5AAA9-BF4F-4405-96BF-3F32DC57C0DC}"/>
          </ac:cxnSpMkLst>
        </pc:cxnChg>
        <pc:cxnChg chg="mod">
          <ac:chgData name="平松　崇文(Hiramatsu, Takafumi)" userId="22edbc16-85b0-4724-aaa0-af0139a26ca2" providerId="ADAL" clId="{531E0AD9-14AB-45AE-B6D1-059FBE48615C}" dt="2023-05-22T06:51:21.731" v="400" actId="165"/>
          <ac:cxnSpMkLst>
            <pc:docMk/>
            <pc:sldMk cId="2875959257" sldId="294"/>
            <ac:cxnSpMk id="25" creationId="{A65D753E-F28F-46D9-ACE7-40934607228B}"/>
          </ac:cxnSpMkLst>
        </pc:cxnChg>
        <pc:cxnChg chg="mod">
          <ac:chgData name="平松　崇文(Hiramatsu, Takafumi)" userId="22edbc16-85b0-4724-aaa0-af0139a26ca2" providerId="ADAL" clId="{531E0AD9-14AB-45AE-B6D1-059FBE48615C}" dt="2023-05-22T06:51:56.601" v="412" actId="165"/>
          <ac:cxnSpMkLst>
            <pc:docMk/>
            <pc:sldMk cId="2875959257" sldId="294"/>
            <ac:cxnSpMk id="104" creationId="{4E777454-7D5F-4CFB-A5D7-68B0377743DA}"/>
          </ac:cxnSpMkLst>
        </pc:cxnChg>
        <pc:cxnChg chg="mod">
          <ac:chgData name="平松　崇文(Hiramatsu, Takafumi)" userId="22edbc16-85b0-4724-aaa0-af0139a26ca2" providerId="ADAL" clId="{531E0AD9-14AB-45AE-B6D1-059FBE48615C}" dt="2023-05-22T06:51:56.601" v="412" actId="165"/>
          <ac:cxnSpMkLst>
            <pc:docMk/>
            <pc:sldMk cId="2875959257" sldId="294"/>
            <ac:cxnSpMk id="105" creationId="{B0C57B4B-D6AA-4940-9B0A-110813A1B560}"/>
          </ac:cxnSpMkLst>
        </pc:cxnChg>
        <pc:cxnChg chg="mod">
          <ac:chgData name="平松　崇文(Hiramatsu, Takafumi)" userId="22edbc16-85b0-4724-aaa0-af0139a26ca2" providerId="ADAL" clId="{531E0AD9-14AB-45AE-B6D1-059FBE48615C}" dt="2023-05-22T06:51:56.601" v="412" actId="165"/>
          <ac:cxnSpMkLst>
            <pc:docMk/>
            <pc:sldMk cId="2875959257" sldId="294"/>
            <ac:cxnSpMk id="108" creationId="{A4F1A6EB-84F7-486D-805B-41544AF96E13}"/>
          </ac:cxnSpMkLst>
        </pc:cxnChg>
        <pc:cxnChg chg="mod">
          <ac:chgData name="平松　崇文(Hiramatsu, Takafumi)" userId="22edbc16-85b0-4724-aaa0-af0139a26ca2" providerId="ADAL" clId="{531E0AD9-14AB-45AE-B6D1-059FBE48615C}" dt="2023-05-22T06:51:56.601" v="412" actId="165"/>
          <ac:cxnSpMkLst>
            <pc:docMk/>
            <pc:sldMk cId="2875959257" sldId="294"/>
            <ac:cxnSpMk id="109" creationId="{5ED6F224-690A-4F38-ACDC-EFE369368850}"/>
          </ac:cxnSpMkLst>
        </pc:cxnChg>
        <pc:cxnChg chg="mod">
          <ac:chgData name="平松　崇文(Hiramatsu, Takafumi)" userId="22edbc16-85b0-4724-aaa0-af0139a26ca2" providerId="ADAL" clId="{531E0AD9-14AB-45AE-B6D1-059FBE48615C}" dt="2023-05-22T06:51:56.601" v="412" actId="165"/>
          <ac:cxnSpMkLst>
            <pc:docMk/>
            <pc:sldMk cId="2875959257" sldId="294"/>
            <ac:cxnSpMk id="110" creationId="{4FD6F55C-06A4-42DC-B31B-235E1756EBBA}"/>
          </ac:cxnSpMkLst>
        </pc:cxnChg>
        <pc:cxnChg chg="mod">
          <ac:chgData name="平松　崇文(Hiramatsu, Takafumi)" userId="22edbc16-85b0-4724-aaa0-af0139a26ca2" providerId="ADAL" clId="{531E0AD9-14AB-45AE-B6D1-059FBE48615C}" dt="2023-05-22T06:51:56.601" v="412" actId="165"/>
          <ac:cxnSpMkLst>
            <pc:docMk/>
            <pc:sldMk cId="2875959257" sldId="294"/>
            <ac:cxnSpMk id="113" creationId="{E0E27CBC-DEBF-4C45-8D84-E0FAF340F7A3}"/>
          </ac:cxnSpMkLst>
        </pc:cxnChg>
        <pc:cxnChg chg="mod">
          <ac:chgData name="平松　崇文(Hiramatsu, Takafumi)" userId="22edbc16-85b0-4724-aaa0-af0139a26ca2" providerId="ADAL" clId="{531E0AD9-14AB-45AE-B6D1-059FBE48615C}" dt="2023-05-22T06:51:56.601" v="412" actId="165"/>
          <ac:cxnSpMkLst>
            <pc:docMk/>
            <pc:sldMk cId="2875959257" sldId="294"/>
            <ac:cxnSpMk id="114" creationId="{666B424C-87F6-4C23-A8CD-8F049D024F15}"/>
          </ac:cxnSpMkLst>
        </pc:cxnChg>
        <pc:cxnChg chg="mod">
          <ac:chgData name="平松　崇文(Hiramatsu, Takafumi)" userId="22edbc16-85b0-4724-aaa0-af0139a26ca2" providerId="ADAL" clId="{531E0AD9-14AB-45AE-B6D1-059FBE48615C}" dt="2023-05-22T06:51:56.601" v="412" actId="165"/>
          <ac:cxnSpMkLst>
            <pc:docMk/>
            <pc:sldMk cId="2875959257" sldId="294"/>
            <ac:cxnSpMk id="116" creationId="{146873FB-282C-401C-8B45-9A91DD79A72B}"/>
          </ac:cxnSpMkLst>
        </pc:cxnChg>
        <pc:cxnChg chg="mod">
          <ac:chgData name="平松　崇文(Hiramatsu, Takafumi)" userId="22edbc16-85b0-4724-aaa0-af0139a26ca2" providerId="ADAL" clId="{531E0AD9-14AB-45AE-B6D1-059FBE48615C}" dt="2023-05-22T06:51:21.731" v="400" actId="165"/>
          <ac:cxnSpMkLst>
            <pc:docMk/>
            <pc:sldMk cId="2875959257" sldId="294"/>
            <ac:cxnSpMk id="128" creationId="{B9B595EF-7F83-4D01-BFFA-CD800A62FF27}"/>
          </ac:cxnSpMkLst>
        </pc:cxnChg>
        <pc:cxnChg chg="mod">
          <ac:chgData name="平松　崇文(Hiramatsu, Takafumi)" userId="22edbc16-85b0-4724-aaa0-af0139a26ca2" providerId="ADAL" clId="{531E0AD9-14AB-45AE-B6D1-059FBE48615C}" dt="2023-05-22T06:51:21.731" v="400" actId="165"/>
          <ac:cxnSpMkLst>
            <pc:docMk/>
            <pc:sldMk cId="2875959257" sldId="294"/>
            <ac:cxnSpMk id="129" creationId="{B844FD6C-6318-4982-ABA1-00DF55E068EE}"/>
          </ac:cxnSpMkLst>
        </pc:cxnChg>
        <pc:cxnChg chg="mod">
          <ac:chgData name="平松　崇文(Hiramatsu, Takafumi)" userId="22edbc16-85b0-4724-aaa0-af0139a26ca2" providerId="ADAL" clId="{531E0AD9-14AB-45AE-B6D1-059FBE48615C}" dt="2023-05-22T06:51:21.731" v="400" actId="165"/>
          <ac:cxnSpMkLst>
            <pc:docMk/>
            <pc:sldMk cId="2875959257" sldId="294"/>
            <ac:cxnSpMk id="130" creationId="{BF5CE9A0-BFCE-41BB-BFA1-4B78D22FDB0D}"/>
          </ac:cxnSpMkLst>
        </pc:cxnChg>
      </pc:sldChg>
      <pc:sldChg chg="addSp delSp modSp mod">
        <pc:chgData name="平松　崇文(Hiramatsu, Takafumi)" userId="22edbc16-85b0-4724-aaa0-af0139a26ca2" providerId="ADAL" clId="{531E0AD9-14AB-45AE-B6D1-059FBE48615C}" dt="2023-05-19T06:53:07.998" v="42" actId="20577"/>
        <pc:sldMkLst>
          <pc:docMk/>
          <pc:sldMk cId="2018176090" sldId="298"/>
        </pc:sldMkLst>
        <pc:spChg chg="mod">
          <ac:chgData name="平松　崇文(Hiramatsu, Takafumi)" userId="22edbc16-85b0-4724-aaa0-af0139a26ca2" providerId="ADAL" clId="{531E0AD9-14AB-45AE-B6D1-059FBE48615C}" dt="2023-05-19T06:52:15.828" v="12" actId="20577"/>
          <ac:spMkLst>
            <pc:docMk/>
            <pc:sldMk cId="2018176090" sldId="298"/>
            <ac:spMk id="6" creationId="{CD8B8C19-E804-463F-BC11-5B1300545B4B}"/>
          </ac:spMkLst>
        </pc:spChg>
        <pc:spChg chg="mod">
          <ac:chgData name="平松　崇文(Hiramatsu, Takafumi)" userId="22edbc16-85b0-4724-aaa0-af0139a26ca2" providerId="ADAL" clId="{531E0AD9-14AB-45AE-B6D1-059FBE48615C}" dt="2023-05-19T06:53:07.998" v="42" actId="20577"/>
          <ac:spMkLst>
            <pc:docMk/>
            <pc:sldMk cId="2018176090" sldId="298"/>
            <ac:spMk id="15" creationId="{E369B4A7-21E6-403B-889E-3E45F70B49CC}"/>
          </ac:spMkLst>
        </pc:spChg>
        <pc:graphicFrameChg chg="del">
          <ac:chgData name="平松　崇文(Hiramatsu, Takafumi)" userId="22edbc16-85b0-4724-aaa0-af0139a26ca2" providerId="ADAL" clId="{531E0AD9-14AB-45AE-B6D1-059FBE48615C}" dt="2023-05-19T06:52:07.998" v="0" actId="478"/>
          <ac:graphicFrameMkLst>
            <pc:docMk/>
            <pc:sldMk cId="2018176090" sldId="298"/>
            <ac:graphicFrameMk id="4" creationId="{6A561EED-69BA-4838-9D9E-CE0CDA997CE2}"/>
          </ac:graphicFrameMkLst>
        </pc:graphicFrameChg>
        <pc:graphicFrameChg chg="add mod">
          <ac:chgData name="平松　崇文(Hiramatsu, Takafumi)" userId="22edbc16-85b0-4724-aaa0-af0139a26ca2" providerId="ADAL" clId="{531E0AD9-14AB-45AE-B6D1-059FBE48615C}" dt="2023-05-19T06:52:26.675" v="15"/>
          <ac:graphicFrameMkLst>
            <pc:docMk/>
            <pc:sldMk cId="2018176090" sldId="298"/>
            <ac:graphicFrameMk id="13" creationId="{6A561EED-69BA-4838-9D9E-CE0CDA997CE2}"/>
          </ac:graphicFrameMkLst>
        </pc:graphicFrameChg>
        <pc:graphicFrameChg chg="add mod">
          <ac:chgData name="平松　崇文(Hiramatsu, Takafumi)" userId="22edbc16-85b0-4724-aaa0-af0139a26ca2" providerId="ADAL" clId="{531E0AD9-14AB-45AE-B6D1-059FBE48615C}" dt="2023-05-19T06:52:41.114" v="32" actId="1037"/>
          <ac:graphicFrameMkLst>
            <pc:docMk/>
            <pc:sldMk cId="2018176090" sldId="298"/>
            <ac:graphicFrameMk id="14" creationId="{6A561EED-69BA-4838-9D9E-CE0CDA997CE2}"/>
          </ac:graphicFrameMkLst>
        </pc:graphicFrameChg>
        <pc:cxnChg chg="mod ord">
          <ac:chgData name="平松　崇文(Hiramatsu, Takafumi)" userId="22edbc16-85b0-4724-aaa0-af0139a26ca2" providerId="ADAL" clId="{531E0AD9-14AB-45AE-B6D1-059FBE48615C}" dt="2023-05-19T06:53:04.267" v="34" actId="1076"/>
          <ac:cxnSpMkLst>
            <pc:docMk/>
            <pc:sldMk cId="2018176090" sldId="298"/>
            <ac:cxnSpMk id="12" creationId="{F321986C-E9D4-494C-B6E1-2F42E74AF0F0}"/>
          </ac:cxnSpMkLst>
        </pc:cxnChg>
      </pc:sldChg>
      <pc:sldChg chg="addSp delSp modSp mod">
        <pc:chgData name="平松　崇文(Hiramatsu, Takafumi)" userId="22edbc16-85b0-4724-aaa0-af0139a26ca2" providerId="ADAL" clId="{531E0AD9-14AB-45AE-B6D1-059FBE48615C}" dt="2023-05-19T06:56:21.111" v="300" actId="207"/>
        <pc:sldMkLst>
          <pc:docMk/>
          <pc:sldMk cId="3316399833" sldId="299"/>
        </pc:sldMkLst>
        <pc:spChg chg="mod">
          <ac:chgData name="平松　崇文(Hiramatsu, Takafumi)" userId="22edbc16-85b0-4724-aaa0-af0139a26ca2" providerId="ADAL" clId="{531E0AD9-14AB-45AE-B6D1-059FBE48615C}" dt="2023-05-19T06:56:21.111" v="300" actId="207"/>
          <ac:spMkLst>
            <pc:docMk/>
            <pc:sldMk cId="3316399833" sldId="299"/>
            <ac:spMk id="43" creationId="{0B22C0DE-CDB8-470B-86BA-3401978234B5}"/>
          </ac:spMkLst>
        </pc:spChg>
        <pc:grpChg chg="add del">
          <ac:chgData name="平松　崇文(Hiramatsu, Takafumi)" userId="22edbc16-85b0-4724-aaa0-af0139a26ca2" providerId="ADAL" clId="{531E0AD9-14AB-45AE-B6D1-059FBE48615C}" dt="2023-05-19T06:53:42.511" v="45" actId="478"/>
          <ac:grpSpMkLst>
            <pc:docMk/>
            <pc:sldMk cId="3316399833" sldId="299"/>
            <ac:grpSpMk id="42" creationId="{1C2CC807-20D0-428A-8AE3-EE6757C6BE54}"/>
          </ac:grpSpMkLst>
        </pc:grpChg>
        <pc:graphicFrameChg chg="add mod">
          <ac:chgData name="平松　崇文(Hiramatsu, Takafumi)" userId="22edbc16-85b0-4724-aaa0-af0139a26ca2" providerId="ADAL" clId="{531E0AD9-14AB-45AE-B6D1-059FBE48615C}" dt="2023-05-19T06:54:42.090" v="49"/>
          <ac:graphicFrameMkLst>
            <pc:docMk/>
            <pc:sldMk cId="3316399833" sldId="299"/>
            <ac:graphicFrameMk id="37" creationId="{E2812E1D-7F51-49CF-BC23-9595CEB912AC}"/>
          </ac:graphicFrameMkLst>
        </pc:graphicFrameChg>
      </pc:sldChg>
      <pc:sldChg chg="addSp delSp modSp mod">
        <pc:chgData name="平松　崇文(Hiramatsu, Takafumi)" userId="22edbc16-85b0-4724-aaa0-af0139a26ca2" providerId="ADAL" clId="{531E0AD9-14AB-45AE-B6D1-059FBE48615C}" dt="2023-05-22T06:50:43.579" v="395" actId="166"/>
        <pc:sldMkLst>
          <pc:docMk/>
          <pc:sldMk cId="36835561" sldId="309"/>
        </pc:sldMkLst>
        <pc:spChg chg="ord">
          <ac:chgData name="平松　崇文(Hiramatsu, Takafumi)" userId="22edbc16-85b0-4724-aaa0-af0139a26ca2" providerId="ADAL" clId="{531E0AD9-14AB-45AE-B6D1-059FBE48615C}" dt="2023-05-22T06:50:43.579" v="395" actId="166"/>
          <ac:spMkLst>
            <pc:docMk/>
            <pc:sldMk cId="36835561" sldId="309"/>
            <ac:spMk id="36" creationId="{9646E53C-A19A-4B9E-907C-0BE14965215F}"/>
          </ac:spMkLst>
        </pc:spChg>
        <pc:picChg chg="add mod">
          <ac:chgData name="平松　崇文(Hiramatsu, Takafumi)" userId="22edbc16-85b0-4724-aaa0-af0139a26ca2" providerId="ADAL" clId="{531E0AD9-14AB-45AE-B6D1-059FBE48615C}" dt="2023-05-22T06:49:17.701" v="347" actId="1035"/>
          <ac:picMkLst>
            <pc:docMk/>
            <pc:sldMk cId="36835561" sldId="309"/>
            <ac:picMk id="7" creationId="{B749146E-52F2-4863-AF31-608C47117554}"/>
          </ac:picMkLst>
        </pc:picChg>
        <pc:picChg chg="add mod">
          <ac:chgData name="平松　崇文(Hiramatsu, Takafumi)" userId="22edbc16-85b0-4724-aaa0-af0139a26ca2" providerId="ADAL" clId="{531E0AD9-14AB-45AE-B6D1-059FBE48615C}" dt="2023-05-22T06:49:55.152" v="377" actId="1037"/>
          <ac:picMkLst>
            <pc:docMk/>
            <pc:sldMk cId="36835561" sldId="309"/>
            <ac:picMk id="8" creationId="{EA4E7C8F-579D-4B83-90E5-8B0EF7A371F5}"/>
          </ac:picMkLst>
        </pc:picChg>
        <pc:picChg chg="add mod">
          <ac:chgData name="平松　崇文(Hiramatsu, Takafumi)" userId="22edbc16-85b0-4724-aaa0-af0139a26ca2" providerId="ADAL" clId="{531E0AD9-14AB-45AE-B6D1-059FBE48615C}" dt="2023-05-22T06:50:37.880" v="394" actId="1037"/>
          <ac:picMkLst>
            <pc:docMk/>
            <pc:sldMk cId="36835561" sldId="309"/>
            <ac:picMk id="9" creationId="{768F6CA8-25DD-4E18-B4AF-754788CFF40A}"/>
          </ac:picMkLst>
        </pc:picChg>
        <pc:picChg chg="del">
          <ac:chgData name="平松　崇文(Hiramatsu, Takafumi)" userId="22edbc16-85b0-4724-aaa0-af0139a26ca2" providerId="ADAL" clId="{531E0AD9-14AB-45AE-B6D1-059FBE48615C}" dt="2023-05-22T06:48:47.208" v="328" actId="478"/>
          <ac:picMkLst>
            <pc:docMk/>
            <pc:sldMk cId="36835561" sldId="309"/>
            <ac:picMk id="13" creationId="{F893BAF9-62F3-4241-B9D1-481A11D658AB}"/>
          </ac:picMkLst>
        </pc:picChg>
        <pc:picChg chg="del">
          <ac:chgData name="平松　崇文(Hiramatsu, Takafumi)" userId="22edbc16-85b0-4724-aaa0-af0139a26ca2" providerId="ADAL" clId="{531E0AD9-14AB-45AE-B6D1-059FBE48615C}" dt="2023-05-22T06:48:45.241" v="327" actId="478"/>
          <ac:picMkLst>
            <pc:docMk/>
            <pc:sldMk cId="36835561" sldId="309"/>
            <ac:picMk id="26" creationId="{47E5746C-507F-4F83-9AA1-C2F278BD83CF}"/>
          </ac:picMkLst>
        </pc:picChg>
        <pc:picChg chg="del">
          <ac:chgData name="平松　崇文(Hiramatsu, Takafumi)" userId="22edbc16-85b0-4724-aaa0-af0139a26ca2" providerId="ADAL" clId="{531E0AD9-14AB-45AE-B6D1-059FBE48615C}" dt="2023-05-22T06:48:43.026" v="326" actId="478"/>
          <ac:picMkLst>
            <pc:docMk/>
            <pc:sldMk cId="36835561" sldId="309"/>
            <ac:picMk id="27" creationId="{B3B89A1C-2949-4BDD-A238-082E7D30C4D4}"/>
          </ac:picMkLst>
        </pc:picChg>
      </pc:sldChg>
    </pc:docChg>
  </pc:docChgLst>
  <pc:docChgLst>
    <pc:chgData name="平松　崇文(Hiramatsu, Takafumi)" userId="22edbc16-85b0-4724-aaa0-af0139a26ca2" providerId="ADAL" clId="{068E1616-DD29-4B11-A275-C68128303B71}"/>
    <pc:docChg chg="undo redo custSel addSld delSld modSld sldOrd modSection">
      <pc:chgData name="平松　崇文(Hiramatsu, Takafumi)" userId="22edbc16-85b0-4724-aaa0-af0139a26ca2" providerId="ADAL" clId="{068E1616-DD29-4B11-A275-C68128303B71}" dt="2023-11-15T08:52:46.024" v="42936" actId="47"/>
      <pc:docMkLst>
        <pc:docMk/>
      </pc:docMkLst>
      <pc:sldChg chg="modSp mod">
        <pc:chgData name="平松　崇文(Hiramatsu, Takafumi)" userId="22edbc16-85b0-4724-aaa0-af0139a26ca2" providerId="ADAL" clId="{068E1616-DD29-4B11-A275-C68128303B71}" dt="2023-10-23T06:25:39.101" v="2128" actId="20577"/>
        <pc:sldMkLst>
          <pc:docMk/>
          <pc:sldMk cId="0" sldId="282"/>
        </pc:sldMkLst>
        <pc:spChg chg="mod">
          <ac:chgData name="平松　崇文(Hiramatsu, Takafumi)" userId="22edbc16-85b0-4724-aaa0-af0139a26ca2" providerId="ADAL" clId="{068E1616-DD29-4B11-A275-C68128303B71}" dt="2023-10-23T06:25:39.101" v="2128" actId="20577"/>
          <ac:spMkLst>
            <pc:docMk/>
            <pc:sldMk cId="0" sldId="282"/>
            <ac:spMk id="4" creationId="{3BB7A048-7E00-4DB2-947E-06BD694F9BEE}"/>
          </ac:spMkLst>
        </pc:spChg>
        <pc:spChg chg="mod">
          <ac:chgData name="平松　崇文(Hiramatsu, Takafumi)" userId="22edbc16-85b0-4724-aaa0-af0139a26ca2" providerId="ADAL" clId="{068E1616-DD29-4B11-A275-C68128303B71}" dt="2023-10-23T02:27:00.774" v="74" actId="20577"/>
          <ac:spMkLst>
            <pc:docMk/>
            <pc:sldMk cId="0" sldId="282"/>
            <ac:spMk id="5" creationId="{6EC34A8F-7CDA-4183-A2D5-B1BC0A52FC5B}"/>
          </ac:spMkLst>
        </pc:spChg>
      </pc:sldChg>
      <pc:sldChg chg="mod ord modShow">
        <pc:chgData name="平松　崇文(Hiramatsu, Takafumi)" userId="22edbc16-85b0-4724-aaa0-af0139a26ca2" providerId="ADAL" clId="{068E1616-DD29-4B11-A275-C68128303B71}" dt="2023-11-13T07:08:05.688" v="38638" actId="729"/>
        <pc:sldMkLst>
          <pc:docMk/>
          <pc:sldMk cId="3551281399" sldId="283"/>
        </pc:sldMkLst>
      </pc:sldChg>
      <pc:sldChg chg="del mod modShow">
        <pc:chgData name="平松　崇文(Hiramatsu, Takafumi)" userId="22edbc16-85b0-4724-aaa0-af0139a26ca2" providerId="ADAL" clId="{068E1616-DD29-4B11-A275-C68128303B71}" dt="2023-10-31T23:57:53.712" v="33300" actId="47"/>
        <pc:sldMkLst>
          <pc:docMk/>
          <pc:sldMk cId="1685519492" sldId="285"/>
        </pc:sldMkLst>
      </pc:sldChg>
      <pc:sldChg chg="del mod modShow">
        <pc:chgData name="平松　崇文(Hiramatsu, Takafumi)" userId="22edbc16-85b0-4724-aaa0-af0139a26ca2" providerId="ADAL" clId="{068E1616-DD29-4B11-A275-C68128303B71}" dt="2023-10-31T23:57:51.687" v="33298" actId="47"/>
        <pc:sldMkLst>
          <pc:docMk/>
          <pc:sldMk cId="1660325535" sldId="286"/>
        </pc:sldMkLst>
      </pc:sldChg>
      <pc:sldChg chg="del mod modShow">
        <pc:chgData name="平松　崇文(Hiramatsu, Takafumi)" userId="22edbc16-85b0-4724-aaa0-af0139a26ca2" providerId="ADAL" clId="{068E1616-DD29-4B11-A275-C68128303B71}" dt="2023-10-31T23:57:54.572" v="33301" actId="47"/>
        <pc:sldMkLst>
          <pc:docMk/>
          <pc:sldMk cId="2284499796" sldId="288"/>
        </pc:sldMkLst>
      </pc:sldChg>
      <pc:sldChg chg="del mod modShow">
        <pc:chgData name="平松　崇文(Hiramatsu, Takafumi)" userId="22edbc16-85b0-4724-aaa0-af0139a26ca2" providerId="ADAL" clId="{068E1616-DD29-4B11-A275-C68128303B71}" dt="2023-10-31T23:57:57.119" v="33302" actId="47"/>
        <pc:sldMkLst>
          <pc:docMk/>
          <pc:sldMk cId="3442751966" sldId="289"/>
        </pc:sldMkLst>
      </pc:sldChg>
      <pc:sldChg chg="del mod modShow">
        <pc:chgData name="平松　崇文(Hiramatsu, Takafumi)" userId="22edbc16-85b0-4724-aaa0-af0139a26ca2" providerId="ADAL" clId="{068E1616-DD29-4B11-A275-C68128303B71}" dt="2023-10-31T23:57:37.119" v="33290" actId="47"/>
        <pc:sldMkLst>
          <pc:docMk/>
          <pc:sldMk cId="289378813" sldId="290"/>
        </pc:sldMkLst>
      </pc:sldChg>
      <pc:sldChg chg="del mod modShow">
        <pc:chgData name="平松　崇文(Hiramatsu, Takafumi)" userId="22edbc16-85b0-4724-aaa0-af0139a26ca2" providerId="ADAL" clId="{068E1616-DD29-4B11-A275-C68128303B71}" dt="2023-10-31T23:57:49.500" v="33296" actId="47"/>
        <pc:sldMkLst>
          <pc:docMk/>
          <pc:sldMk cId="1900911644" sldId="292"/>
        </pc:sldMkLst>
      </pc:sldChg>
      <pc:sldChg chg="modSp mod modShow">
        <pc:chgData name="平松　崇文(Hiramatsu, Takafumi)" userId="22edbc16-85b0-4724-aaa0-af0139a26ca2" providerId="ADAL" clId="{068E1616-DD29-4B11-A275-C68128303B71}" dt="2023-10-31T23:58:54.380" v="33325" actId="729"/>
        <pc:sldMkLst>
          <pc:docMk/>
          <pc:sldMk cId="2232561102" sldId="293"/>
        </pc:sldMkLst>
        <pc:spChg chg="mod">
          <ac:chgData name="平松　崇文(Hiramatsu, Takafumi)" userId="22edbc16-85b0-4724-aaa0-af0139a26ca2" providerId="ADAL" clId="{068E1616-DD29-4B11-A275-C68128303B71}" dt="2023-10-31T23:58:28.180" v="33321" actId="20577"/>
          <ac:spMkLst>
            <pc:docMk/>
            <pc:sldMk cId="2232561102" sldId="293"/>
            <ac:spMk id="2" creationId="{0FE8D320-C76D-A6A2-19B4-0AB852CC518A}"/>
          </ac:spMkLst>
        </pc:spChg>
      </pc:sldChg>
      <pc:sldChg chg="mod modShow">
        <pc:chgData name="平松　崇文(Hiramatsu, Takafumi)" userId="22edbc16-85b0-4724-aaa0-af0139a26ca2" providerId="ADAL" clId="{068E1616-DD29-4B11-A275-C68128303B71}" dt="2023-10-31T23:58:49.606" v="33324" actId="729"/>
        <pc:sldMkLst>
          <pc:docMk/>
          <pc:sldMk cId="4207727659" sldId="303"/>
        </pc:sldMkLst>
      </pc:sldChg>
      <pc:sldChg chg="del mod modShow">
        <pc:chgData name="平松　崇文(Hiramatsu, Takafumi)" userId="22edbc16-85b0-4724-aaa0-af0139a26ca2" providerId="ADAL" clId="{068E1616-DD29-4B11-A275-C68128303B71}" dt="2023-10-31T23:57:41.936" v="33291" actId="47"/>
        <pc:sldMkLst>
          <pc:docMk/>
          <pc:sldMk cId="3528623444" sldId="304"/>
        </pc:sldMkLst>
      </pc:sldChg>
      <pc:sldChg chg="del mod modShow">
        <pc:chgData name="平松　崇文(Hiramatsu, Takafumi)" userId="22edbc16-85b0-4724-aaa0-af0139a26ca2" providerId="ADAL" clId="{068E1616-DD29-4B11-A275-C68128303B71}" dt="2023-10-31T23:57:47.428" v="33294" actId="47"/>
        <pc:sldMkLst>
          <pc:docMk/>
          <pc:sldMk cId="2639591326" sldId="305"/>
        </pc:sldMkLst>
      </pc:sldChg>
      <pc:sldChg chg="del mod modShow">
        <pc:chgData name="平松　崇文(Hiramatsu, Takafumi)" userId="22edbc16-85b0-4724-aaa0-af0139a26ca2" providerId="ADAL" clId="{068E1616-DD29-4B11-A275-C68128303B71}" dt="2023-10-31T23:57:44.900" v="33292" actId="47"/>
        <pc:sldMkLst>
          <pc:docMk/>
          <pc:sldMk cId="1062761938" sldId="306"/>
        </pc:sldMkLst>
      </pc:sldChg>
      <pc:sldChg chg="del mod modShow">
        <pc:chgData name="平松　崇文(Hiramatsu, Takafumi)" userId="22edbc16-85b0-4724-aaa0-af0139a26ca2" providerId="ADAL" clId="{068E1616-DD29-4B11-A275-C68128303B71}" dt="2023-10-31T23:58:33.169" v="33322" actId="47"/>
        <pc:sldMkLst>
          <pc:docMk/>
          <pc:sldMk cId="1856270232" sldId="308"/>
        </pc:sldMkLst>
      </pc:sldChg>
      <pc:sldChg chg="del mod modShow">
        <pc:chgData name="平松　崇文(Hiramatsu, Takafumi)" userId="22edbc16-85b0-4724-aaa0-af0139a26ca2" providerId="ADAL" clId="{068E1616-DD29-4B11-A275-C68128303B71}" dt="2023-10-31T23:59:37.702" v="33334" actId="47"/>
        <pc:sldMkLst>
          <pc:docMk/>
          <pc:sldMk cId="755441107" sldId="309"/>
        </pc:sldMkLst>
      </pc:sldChg>
      <pc:sldChg chg="del mod modShow">
        <pc:chgData name="平松　崇文(Hiramatsu, Takafumi)" userId="22edbc16-85b0-4724-aaa0-af0139a26ca2" providerId="ADAL" clId="{068E1616-DD29-4B11-A275-C68128303B71}" dt="2023-10-31T23:57:50.654" v="33297" actId="47"/>
        <pc:sldMkLst>
          <pc:docMk/>
          <pc:sldMk cId="1295784998" sldId="310"/>
        </pc:sldMkLst>
      </pc:sldChg>
      <pc:sldChg chg="del mod modShow">
        <pc:chgData name="平松　崇文(Hiramatsu, Takafumi)" userId="22edbc16-85b0-4724-aaa0-af0139a26ca2" providerId="ADAL" clId="{068E1616-DD29-4B11-A275-C68128303B71}" dt="2023-10-31T23:57:46.231" v="33293" actId="47"/>
        <pc:sldMkLst>
          <pc:docMk/>
          <pc:sldMk cId="634885446" sldId="311"/>
        </pc:sldMkLst>
      </pc:sldChg>
      <pc:sldChg chg="del mod modShow">
        <pc:chgData name="平松　崇文(Hiramatsu, Takafumi)" userId="22edbc16-85b0-4724-aaa0-af0139a26ca2" providerId="ADAL" clId="{068E1616-DD29-4B11-A275-C68128303B71}" dt="2023-10-31T23:57:52.696" v="33299" actId="47"/>
        <pc:sldMkLst>
          <pc:docMk/>
          <pc:sldMk cId="1042131225" sldId="312"/>
        </pc:sldMkLst>
      </pc:sldChg>
      <pc:sldChg chg="mod modShow">
        <pc:chgData name="平松　崇文(Hiramatsu, Takafumi)" userId="22edbc16-85b0-4724-aaa0-af0139a26ca2" providerId="ADAL" clId="{068E1616-DD29-4B11-A275-C68128303B71}" dt="2023-10-31T23:59:13.844" v="33329" actId="729"/>
        <pc:sldMkLst>
          <pc:docMk/>
          <pc:sldMk cId="1621165777" sldId="313"/>
        </pc:sldMkLst>
      </pc:sldChg>
      <pc:sldChg chg="mod modShow">
        <pc:chgData name="平松　崇文(Hiramatsu, Takafumi)" userId="22edbc16-85b0-4724-aaa0-af0139a26ca2" providerId="ADAL" clId="{068E1616-DD29-4B11-A275-C68128303B71}" dt="2023-10-31T23:58:58.543" v="33326" actId="729"/>
        <pc:sldMkLst>
          <pc:docMk/>
          <pc:sldMk cId="967636335" sldId="314"/>
        </pc:sldMkLst>
      </pc:sldChg>
      <pc:sldChg chg="mod modShow">
        <pc:chgData name="平松　崇文(Hiramatsu, Takafumi)" userId="22edbc16-85b0-4724-aaa0-af0139a26ca2" providerId="ADAL" clId="{068E1616-DD29-4B11-A275-C68128303B71}" dt="2023-10-31T23:59:00.165" v="33327" actId="729"/>
        <pc:sldMkLst>
          <pc:docMk/>
          <pc:sldMk cId="3752847216" sldId="315"/>
        </pc:sldMkLst>
      </pc:sldChg>
      <pc:sldChg chg="del mod ord modShow">
        <pc:chgData name="平松　崇文(Hiramatsu, Takafumi)" userId="22edbc16-85b0-4724-aaa0-af0139a26ca2" providerId="ADAL" clId="{068E1616-DD29-4B11-A275-C68128303B71}" dt="2023-10-31T23:58:01.425" v="33304" actId="47"/>
        <pc:sldMkLst>
          <pc:docMk/>
          <pc:sldMk cId="1702520234" sldId="316"/>
        </pc:sldMkLst>
      </pc:sldChg>
      <pc:sldChg chg="del">
        <pc:chgData name="平松　崇文(Hiramatsu, Takafumi)" userId="22edbc16-85b0-4724-aaa0-af0139a26ca2" providerId="ADAL" clId="{068E1616-DD29-4B11-A275-C68128303B71}" dt="2023-10-23T02:27:40.144" v="76" actId="47"/>
        <pc:sldMkLst>
          <pc:docMk/>
          <pc:sldMk cId="2894059943" sldId="317"/>
        </pc:sldMkLst>
      </pc:sldChg>
      <pc:sldChg chg="del mod modShow">
        <pc:chgData name="平松　崇文(Hiramatsu, Takafumi)" userId="22edbc16-85b0-4724-aaa0-af0139a26ca2" providerId="ADAL" clId="{068E1616-DD29-4B11-A275-C68128303B71}" dt="2023-10-31T23:59:32.758" v="33332" actId="47"/>
        <pc:sldMkLst>
          <pc:docMk/>
          <pc:sldMk cId="68794364" sldId="318"/>
        </pc:sldMkLst>
      </pc:sldChg>
      <pc:sldChg chg="del mod modShow">
        <pc:chgData name="平松　崇文(Hiramatsu, Takafumi)" userId="22edbc16-85b0-4724-aaa0-af0139a26ca2" providerId="ADAL" clId="{068E1616-DD29-4B11-A275-C68128303B71}" dt="2023-10-31T23:59:35.176" v="33333" actId="47"/>
        <pc:sldMkLst>
          <pc:docMk/>
          <pc:sldMk cId="2172625856" sldId="319"/>
        </pc:sldMkLst>
      </pc:sldChg>
      <pc:sldChg chg="mod modShow">
        <pc:chgData name="平松　崇文(Hiramatsu, Takafumi)" userId="22edbc16-85b0-4724-aaa0-af0139a26ca2" providerId="ADAL" clId="{068E1616-DD29-4B11-A275-C68128303B71}" dt="2023-10-31T23:59:23.625" v="33331" actId="729"/>
        <pc:sldMkLst>
          <pc:docMk/>
          <pc:sldMk cId="4238531535" sldId="320"/>
        </pc:sldMkLst>
      </pc:sldChg>
      <pc:sldChg chg="modSp mod modShow">
        <pc:chgData name="平松　崇文(Hiramatsu, Takafumi)" userId="22edbc16-85b0-4724-aaa0-af0139a26ca2" providerId="ADAL" clId="{068E1616-DD29-4B11-A275-C68128303B71}" dt="2023-11-10T08:24:54.894" v="36565" actId="2711"/>
        <pc:sldMkLst>
          <pc:docMk/>
          <pc:sldMk cId="1663856320" sldId="321"/>
        </pc:sldMkLst>
        <pc:graphicFrameChg chg="mod">
          <ac:chgData name="平松　崇文(Hiramatsu, Takafumi)" userId="22edbc16-85b0-4724-aaa0-af0139a26ca2" providerId="ADAL" clId="{068E1616-DD29-4B11-A275-C68128303B71}" dt="2023-11-10T08:24:54.894" v="36565" actId="2711"/>
          <ac:graphicFrameMkLst>
            <pc:docMk/>
            <pc:sldMk cId="1663856320" sldId="321"/>
            <ac:graphicFrameMk id="4" creationId="{FF3F2F31-B237-7877-1F94-19B065D4FF6D}"/>
          </ac:graphicFrameMkLst>
        </pc:graphicFrameChg>
      </pc:sldChg>
      <pc:sldChg chg="modSp mod modShow">
        <pc:chgData name="平松　崇文(Hiramatsu, Takafumi)" userId="22edbc16-85b0-4724-aaa0-af0139a26ca2" providerId="ADAL" clId="{068E1616-DD29-4B11-A275-C68128303B71}" dt="2023-10-31T23:59:03.699" v="33328" actId="729"/>
        <pc:sldMkLst>
          <pc:docMk/>
          <pc:sldMk cId="2212111542" sldId="322"/>
        </pc:sldMkLst>
        <pc:spChg chg="mod">
          <ac:chgData name="平松　崇文(Hiramatsu, Takafumi)" userId="22edbc16-85b0-4724-aaa0-af0139a26ca2" providerId="ADAL" clId="{068E1616-DD29-4B11-A275-C68128303B71}" dt="2023-10-30T00:49:49.191" v="25236"/>
          <ac:spMkLst>
            <pc:docMk/>
            <pc:sldMk cId="2212111542" sldId="322"/>
            <ac:spMk id="86" creationId="{F4E9504D-F9C7-83B2-43EF-BFC059CEA886}"/>
          </ac:spMkLst>
        </pc:spChg>
      </pc:sldChg>
      <pc:sldChg chg="del mod modShow">
        <pc:chgData name="平松　崇文(Hiramatsu, Takafumi)" userId="22edbc16-85b0-4724-aaa0-af0139a26ca2" providerId="ADAL" clId="{068E1616-DD29-4B11-A275-C68128303B71}" dt="2023-10-31T23:57:48.456" v="33295" actId="47"/>
        <pc:sldMkLst>
          <pc:docMk/>
          <pc:sldMk cId="4216768529" sldId="323"/>
        </pc:sldMkLst>
      </pc:sldChg>
      <pc:sldChg chg="del mod modShow">
        <pc:chgData name="平松　崇文(Hiramatsu, Takafumi)" userId="22edbc16-85b0-4724-aaa0-af0139a26ca2" providerId="ADAL" clId="{068E1616-DD29-4B11-A275-C68128303B71}" dt="2023-10-31T23:58:34.634" v="33323" actId="47"/>
        <pc:sldMkLst>
          <pc:docMk/>
          <pc:sldMk cId="929955148" sldId="326"/>
        </pc:sldMkLst>
      </pc:sldChg>
      <pc:sldChg chg="addSp delSp modSp new mod ord">
        <pc:chgData name="平松　崇文(Hiramatsu, Takafumi)" userId="22edbc16-85b0-4724-aaa0-af0139a26ca2" providerId="ADAL" clId="{068E1616-DD29-4B11-A275-C68128303B71}" dt="2023-11-13T09:33:36.115" v="41208" actId="113"/>
        <pc:sldMkLst>
          <pc:docMk/>
          <pc:sldMk cId="1652834924" sldId="327"/>
        </pc:sldMkLst>
        <pc:spChg chg="mod">
          <ac:chgData name="平松　崇文(Hiramatsu, Takafumi)" userId="22edbc16-85b0-4724-aaa0-af0139a26ca2" providerId="ADAL" clId="{068E1616-DD29-4B11-A275-C68128303B71}" dt="2023-10-23T06:13:31.553" v="1363" actId="20577"/>
          <ac:spMkLst>
            <pc:docMk/>
            <pc:sldMk cId="1652834924" sldId="327"/>
            <ac:spMk id="2" creationId="{CE6204FF-131C-643E-36D3-950495ACD63E}"/>
          </ac:spMkLst>
        </pc:spChg>
        <pc:spChg chg="add mod">
          <ac:chgData name="平松　崇文(Hiramatsu, Takafumi)" userId="22edbc16-85b0-4724-aaa0-af0139a26ca2" providerId="ADAL" clId="{068E1616-DD29-4B11-A275-C68128303B71}" dt="2023-10-23T02:34:32.273" v="358" actId="207"/>
          <ac:spMkLst>
            <pc:docMk/>
            <pc:sldMk cId="1652834924" sldId="327"/>
            <ac:spMk id="4" creationId="{ACD353CD-C795-ADDE-81C9-A5BE4E69DCD3}"/>
          </ac:spMkLst>
        </pc:spChg>
        <pc:spChg chg="add mod">
          <ac:chgData name="平松　崇文(Hiramatsu, Takafumi)" userId="22edbc16-85b0-4724-aaa0-af0139a26ca2" providerId="ADAL" clId="{068E1616-DD29-4B11-A275-C68128303B71}" dt="2023-10-26T23:32:23.122" v="22143"/>
          <ac:spMkLst>
            <pc:docMk/>
            <pc:sldMk cId="1652834924" sldId="327"/>
            <ac:spMk id="5" creationId="{2C7982E8-3A82-CE77-2E0B-7A4DFFA88203}"/>
          </ac:spMkLst>
        </pc:spChg>
        <pc:spChg chg="add mod">
          <ac:chgData name="平松　崇文(Hiramatsu, Takafumi)" userId="22edbc16-85b0-4724-aaa0-af0139a26ca2" providerId="ADAL" clId="{068E1616-DD29-4B11-A275-C68128303B71}" dt="2023-10-27T00:05:42.376" v="22896" actId="1036"/>
          <ac:spMkLst>
            <pc:docMk/>
            <pc:sldMk cId="1652834924" sldId="327"/>
            <ac:spMk id="6" creationId="{45CB4E65-9EB3-CCD4-C2DD-831BFFF206DE}"/>
          </ac:spMkLst>
        </pc:spChg>
        <pc:spChg chg="add mod">
          <ac:chgData name="平松　崇文(Hiramatsu, Takafumi)" userId="22edbc16-85b0-4724-aaa0-af0139a26ca2" providerId="ADAL" clId="{068E1616-DD29-4B11-A275-C68128303B71}" dt="2023-10-25T01:10:19.596" v="4198" actId="1036"/>
          <ac:spMkLst>
            <pc:docMk/>
            <pc:sldMk cId="1652834924" sldId="327"/>
            <ac:spMk id="7" creationId="{92EFF9D8-2FC4-6817-F639-092B71B91E2D}"/>
          </ac:spMkLst>
        </pc:spChg>
        <pc:spChg chg="add del mod">
          <ac:chgData name="平松　崇文(Hiramatsu, Takafumi)" userId="22edbc16-85b0-4724-aaa0-af0139a26ca2" providerId="ADAL" clId="{068E1616-DD29-4B11-A275-C68128303B71}" dt="2023-10-23T02:43:54.930" v="761" actId="478"/>
          <ac:spMkLst>
            <pc:docMk/>
            <pc:sldMk cId="1652834924" sldId="327"/>
            <ac:spMk id="9" creationId="{15B3C977-ACD5-06FB-3445-95F09C15CE9C}"/>
          </ac:spMkLst>
        </pc:spChg>
        <pc:spChg chg="add mod">
          <ac:chgData name="平松　崇文(Hiramatsu, Takafumi)" userId="22edbc16-85b0-4724-aaa0-af0139a26ca2" providerId="ADAL" clId="{068E1616-DD29-4B11-A275-C68128303B71}" dt="2023-10-25T02:28:48.443" v="5600" actId="207"/>
          <ac:spMkLst>
            <pc:docMk/>
            <pc:sldMk cId="1652834924" sldId="327"/>
            <ac:spMk id="9" creationId="{487FC3B0-48C7-071E-4F50-E87A897C9830}"/>
          </ac:spMkLst>
        </pc:spChg>
        <pc:spChg chg="add del mod">
          <ac:chgData name="平松　崇文(Hiramatsu, Takafumi)" userId="22edbc16-85b0-4724-aaa0-af0139a26ca2" providerId="ADAL" clId="{068E1616-DD29-4B11-A275-C68128303B71}" dt="2023-10-23T02:47:59.953" v="925" actId="21"/>
          <ac:spMkLst>
            <pc:docMk/>
            <pc:sldMk cId="1652834924" sldId="327"/>
            <ac:spMk id="10" creationId="{37A25F61-8844-FBEE-1CAE-668544C5601F}"/>
          </ac:spMkLst>
        </pc:spChg>
        <pc:spChg chg="add mod">
          <ac:chgData name="平松　崇文(Hiramatsu, Takafumi)" userId="22edbc16-85b0-4724-aaa0-af0139a26ca2" providerId="ADAL" clId="{068E1616-DD29-4B11-A275-C68128303B71}" dt="2023-10-25T02:29:28.869" v="5711" actId="1076"/>
          <ac:spMkLst>
            <pc:docMk/>
            <pc:sldMk cId="1652834924" sldId="327"/>
            <ac:spMk id="10" creationId="{667CF86E-7528-3A75-57F2-5C995B6A339E}"/>
          </ac:spMkLst>
        </pc:spChg>
        <pc:spChg chg="add del mod">
          <ac:chgData name="平松　崇文(Hiramatsu, Takafumi)" userId="22edbc16-85b0-4724-aaa0-af0139a26ca2" providerId="ADAL" clId="{068E1616-DD29-4B11-A275-C68128303B71}" dt="2023-10-26T23:38:30.719" v="22298" actId="478"/>
          <ac:spMkLst>
            <pc:docMk/>
            <pc:sldMk cId="1652834924" sldId="327"/>
            <ac:spMk id="11" creationId="{19CE11F1-A5F9-D0BE-AB7A-852CEE0F5A8B}"/>
          </ac:spMkLst>
        </pc:spChg>
        <pc:spChg chg="add del mod">
          <ac:chgData name="平松　崇文(Hiramatsu, Takafumi)" userId="22edbc16-85b0-4724-aaa0-af0139a26ca2" providerId="ADAL" clId="{068E1616-DD29-4B11-A275-C68128303B71}" dt="2023-10-23T02:47:59.953" v="925" actId="21"/>
          <ac:spMkLst>
            <pc:docMk/>
            <pc:sldMk cId="1652834924" sldId="327"/>
            <ac:spMk id="11" creationId="{CA4B2556-6845-07FD-93F0-78F22FEB25F7}"/>
          </ac:spMkLst>
        </pc:spChg>
        <pc:spChg chg="add del mod">
          <ac:chgData name="平松　崇文(Hiramatsu, Takafumi)" userId="22edbc16-85b0-4724-aaa0-af0139a26ca2" providerId="ADAL" clId="{068E1616-DD29-4B11-A275-C68128303B71}" dt="2023-10-27T00:05:35.139" v="22876" actId="478"/>
          <ac:spMkLst>
            <pc:docMk/>
            <pc:sldMk cId="1652834924" sldId="327"/>
            <ac:spMk id="12" creationId="{1571A8EA-2E1D-BF2E-ED46-D95318F62A16}"/>
          </ac:spMkLst>
        </pc:spChg>
        <pc:spChg chg="add del mod">
          <ac:chgData name="平松　崇文(Hiramatsu, Takafumi)" userId="22edbc16-85b0-4724-aaa0-af0139a26ca2" providerId="ADAL" clId="{068E1616-DD29-4B11-A275-C68128303B71}" dt="2023-10-23T02:47:59.953" v="925" actId="21"/>
          <ac:spMkLst>
            <pc:docMk/>
            <pc:sldMk cId="1652834924" sldId="327"/>
            <ac:spMk id="12" creationId="{59ECA39A-89BD-5135-9308-91B1EE39887C}"/>
          </ac:spMkLst>
        </pc:spChg>
        <pc:spChg chg="add del mod">
          <ac:chgData name="平松　崇文(Hiramatsu, Takafumi)" userId="22edbc16-85b0-4724-aaa0-af0139a26ca2" providerId="ADAL" clId="{068E1616-DD29-4B11-A275-C68128303B71}" dt="2023-10-23T02:47:59.953" v="925" actId="21"/>
          <ac:spMkLst>
            <pc:docMk/>
            <pc:sldMk cId="1652834924" sldId="327"/>
            <ac:spMk id="13" creationId="{6531BBA5-FEE5-DE74-93C2-BBE5B2F3FE95}"/>
          </ac:spMkLst>
        </pc:spChg>
        <pc:spChg chg="add del mod">
          <ac:chgData name="平松　崇文(Hiramatsu, Takafumi)" userId="22edbc16-85b0-4724-aaa0-af0139a26ca2" providerId="ADAL" clId="{068E1616-DD29-4B11-A275-C68128303B71}" dt="2023-10-26T23:39:02.602" v="22320" actId="478"/>
          <ac:spMkLst>
            <pc:docMk/>
            <pc:sldMk cId="1652834924" sldId="327"/>
            <ac:spMk id="13" creationId="{A555F381-B9CE-7058-24B7-AD43A9B5C0A8}"/>
          </ac:spMkLst>
        </pc:spChg>
        <pc:spChg chg="add del mod">
          <ac:chgData name="平松　崇文(Hiramatsu, Takafumi)" userId="22edbc16-85b0-4724-aaa0-af0139a26ca2" providerId="ADAL" clId="{068E1616-DD29-4B11-A275-C68128303B71}" dt="2023-10-23T02:47:59.953" v="925" actId="21"/>
          <ac:spMkLst>
            <pc:docMk/>
            <pc:sldMk cId="1652834924" sldId="327"/>
            <ac:spMk id="14" creationId="{6B719686-B9C8-2E95-4025-4EBCF47141B3}"/>
          </ac:spMkLst>
        </pc:spChg>
        <pc:spChg chg="add del mod">
          <ac:chgData name="平松　崇文(Hiramatsu, Takafumi)" userId="22edbc16-85b0-4724-aaa0-af0139a26ca2" providerId="ADAL" clId="{068E1616-DD29-4B11-A275-C68128303B71}" dt="2023-10-23T02:47:59.953" v="925" actId="21"/>
          <ac:spMkLst>
            <pc:docMk/>
            <pc:sldMk cId="1652834924" sldId="327"/>
            <ac:spMk id="15" creationId="{EA31C2B3-4369-B6FD-9C75-FBC74A0F0ECE}"/>
          </ac:spMkLst>
        </pc:spChg>
        <pc:spChg chg="add del mod">
          <ac:chgData name="平松　崇文(Hiramatsu, Takafumi)" userId="22edbc16-85b0-4724-aaa0-af0139a26ca2" providerId="ADAL" clId="{068E1616-DD29-4B11-A275-C68128303B71}" dt="2023-10-26T23:59:10.414" v="22828" actId="478"/>
          <ac:spMkLst>
            <pc:docMk/>
            <pc:sldMk cId="1652834924" sldId="327"/>
            <ac:spMk id="16" creationId="{8356FCE6-AC89-C813-2AB8-C33F9ED1CC2A}"/>
          </ac:spMkLst>
        </pc:spChg>
        <pc:spChg chg="add del mod">
          <ac:chgData name="平松　崇文(Hiramatsu, Takafumi)" userId="22edbc16-85b0-4724-aaa0-af0139a26ca2" providerId="ADAL" clId="{068E1616-DD29-4B11-A275-C68128303B71}" dt="2023-10-23T02:47:59.953" v="925" actId="21"/>
          <ac:spMkLst>
            <pc:docMk/>
            <pc:sldMk cId="1652834924" sldId="327"/>
            <ac:spMk id="16" creationId="{F1FFAD91-DAA8-8AFF-E3B5-9D9115D2D635}"/>
          </ac:spMkLst>
        </pc:spChg>
        <pc:spChg chg="add del mod">
          <ac:chgData name="平松　崇文(Hiramatsu, Takafumi)" userId="22edbc16-85b0-4724-aaa0-af0139a26ca2" providerId="ADAL" clId="{068E1616-DD29-4B11-A275-C68128303B71}" dt="2023-10-26T23:59:10.414" v="22828" actId="478"/>
          <ac:spMkLst>
            <pc:docMk/>
            <pc:sldMk cId="1652834924" sldId="327"/>
            <ac:spMk id="17" creationId="{044B32CE-2626-323A-417A-E3C8787BE324}"/>
          </ac:spMkLst>
        </pc:spChg>
        <pc:spChg chg="add del mod">
          <ac:chgData name="平松　崇文(Hiramatsu, Takafumi)" userId="22edbc16-85b0-4724-aaa0-af0139a26ca2" providerId="ADAL" clId="{068E1616-DD29-4B11-A275-C68128303B71}" dt="2023-10-26T23:59:10.414" v="22828" actId="478"/>
          <ac:spMkLst>
            <pc:docMk/>
            <pc:sldMk cId="1652834924" sldId="327"/>
            <ac:spMk id="18" creationId="{6FF8909D-D71F-2AA2-B76B-BB4A326DB0D9}"/>
          </ac:spMkLst>
        </pc:spChg>
        <pc:spChg chg="add del mod">
          <ac:chgData name="平松　崇文(Hiramatsu, Takafumi)" userId="22edbc16-85b0-4724-aaa0-af0139a26ca2" providerId="ADAL" clId="{068E1616-DD29-4B11-A275-C68128303B71}" dt="2023-10-23T02:47:59.953" v="925" actId="21"/>
          <ac:spMkLst>
            <pc:docMk/>
            <pc:sldMk cId="1652834924" sldId="327"/>
            <ac:spMk id="24" creationId="{245A70FA-FE6F-7AB8-2992-67344615C9DF}"/>
          </ac:spMkLst>
        </pc:spChg>
        <pc:spChg chg="add del mod">
          <ac:chgData name="平松　崇文(Hiramatsu, Takafumi)" userId="22edbc16-85b0-4724-aaa0-af0139a26ca2" providerId="ADAL" clId="{068E1616-DD29-4B11-A275-C68128303B71}" dt="2023-10-23T02:47:59.953" v="925" actId="21"/>
          <ac:spMkLst>
            <pc:docMk/>
            <pc:sldMk cId="1652834924" sldId="327"/>
            <ac:spMk id="25" creationId="{84E9D6D9-7DE8-541F-75FD-BDD4284C372E}"/>
          </ac:spMkLst>
        </pc:spChg>
        <pc:spChg chg="add del mod">
          <ac:chgData name="平松　崇文(Hiramatsu, Takafumi)" userId="22edbc16-85b0-4724-aaa0-af0139a26ca2" providerId="ADAL" clId="{068E1616-DD29-4B11-A275-C68128303B71}" dt="2023-10-26T23:59:10.414" v="22828" actId="478"/>
          <ac:spMkLst>
            <pc:docMk/>
            <pc:sldMk cId="1652834924" sldId="327"/>
            <ac:spMk id="25" creationId="{915D5ABB-10E5-40A9-A73F-A226B88649D4}"/>
          </ac:spMkLst>
        </pc:spChg>
        <pc:spChg chg="add del mod">
          <ac:chgData name="平松　崇文(Hiramatsu, Takafumi)" userId="22edbc16-85b0-4724-aaa0-af0139a26ca2" providerId="ADAL" clId="{068E1616-DD29-4B11-A275-C68128303B71}" dt="2023-10-23T02:47:59.953" v="925" actId="21"/>
          <ac:spMkLst>
            <pc:docMk/>
            <pc:sldMk cId="1652834924" sldId="327"/>
            <ac:spMk id="26" creationId="{636AE94E-03FC-245E-BE29-7AF20927A146}"/>
          </ac:spMkLst>
        </pc:spChg>
        <pc:spChg chg="add mod">
          <ac:chgData name="平松　崇文(Hiramatsu, Takafumi)" userId="22edbc16-85b0-4724-aaa0-af0139a26ca2" providerId="ADAL" clId="{068E1616-DD29-4B11-A275-C68128303B71}" dt="2023-10-27T00:08:01.625" v="23055" actId="164"/>
          <ac:spMkLst>
            <pc:docMk/>
            <pc:sldMk cId="1652834924" sldId="327"/>
            <ac:spMk id="26" creationId="{B1CC3FD8-5FBD-949F-315B-1EC691F3D313}"/>
          </ac:spMkLst>
        </pc:spChg>
        <pc:spChg chg="add mod ord">
          <ac:chgData name="平松　崇文(Hiramatsu, Takafumi)" userId="22edbc16-85b0-4724-aaa0-af0139a26ca2" providerId="ADAL" clId="{068E1616-DD29-4B11-A275-C68128303B71}" dt="2023-10-27T00:08:01.625" v="23055" actId="164"/>
          <ac:spMkLst>
            <pc:docMk/>
            <pc:sldMk cId="1652834924" sldId="327"/>
            <ac:spMk id="27" creationId="{005ABCD2-9DC7-E6FA-241E-9582909B83A7}"/>
          </ac:spMkLst>
        </pc:spChg>
        <pc:spChg chg="add mod">
          <ac:chgData name="平松　崇文(Hiramatsu, Takafumi)" userId="22edbc16-85b0-4724-aaa0-af0139a26ca2" providerId="ADAL" clId="{068E1616-DD29-4B11-A275-C68128303B71}" dt="2023-10-27T00:08:01.625" v="23055" actId="164"/>
          <ac:spMkLst>
            <pc:docMk/>
            <pc:sldMk cId="1652834924" sldId="327"/>
            <ac:spMk id="28" creationId="{C3F24529-810B-8A9F-24E5-695310336F7F}"/>
          </ac:spMkLst>
        </pc:spChg>
        <pc:spChg chg="add mod">
          <ac:chgData name="平松　崇文(Hiramatsu, Takafumi)" userId="22edbc16-85b0-4724-aaa0-af0139a26ca2" providerId="ADAL" clId="{068E1616-DD29-4B11-A275-C68128303B71}" dt="2023-10-27T00:08:01.625" v="23055" actId="164"/>
          <ac:spMkLst>
            <pc:docMk/>
            <pc:sldMk cId="1652834924" sldId="327"/>
            <ac:spMk id="29" creationId="{E097D445-A9E3-96B4-5A05-B6642B47E450}"/>
          </ac:spMkLst>
        </pc:spChg>
        <pc:spChg chg="add del mod">
          <ac:chgData name="平松　崇文(Hiramatsu, Takafumi)" userId="22edbc16-85b0-4724-aaa0-af0139a26ca2" providerId="ADAL" clId="{068E1616-DD29-4B11-A275-C68128303B71}" dt="2023-10-23T02:45:18.651" v="773" actId="478"/>
          <ac:spMkLst>
            <pc:docMk/>
            <pc:sldMk cId="1652834924" sldId="327"/>
            <ac:spMk id="30" creationId="{0AAC3B2B-3591-54A0-EFFA-7EA062CDCBC9}"/>
          </ac:spMkLst>
        </pc:spChg>
        <pc:spChg chg="add mod">
          <ac:chgData name="平松　崇文(Hiramatsu, Takafumi)" userId="22edbc16-85b0-4724-aaa0-af0139a26ca2" providerId="ADAL" clId="{068E1616-DD29-4B11-A275-C68128303B71}" dt="2023-10-27T00:08:01.625" v="23055" actId="164"/>
          <ac:spMkLst>
            <pc:docMk/>
            <pc:sldMk cId="1652834924" sldId="327"/>
            <ac:spMk id="30" creationId="{9E3EF3AB-5518-BCC4-7026-A9074BF96E36}"/>
          </ac:spMkLst>
        </pc:spChg>
        <pc:spChg chg="add mod">
          <ac:chgData name="平松　崇文(Hiramatsu, Takafumi)" userId="22edbc16-85b0-4724-aaa0-af0139a26ca2" providerId="ADAL" clId="{068E1616-DD29-4B11-A275-C68128303B71}" dt="2023-10-27T00:08:01.625" v="23055" actId="164"/>
          <ac:spMkLst>
            <pc:docMk/>
            <pc:sldMk cId="1652834924" sldId="327"/>
            <ac:spMk id="31" creationId="{6C833A77-D3A3-7DD1-A26A-EC07ABB0D87F}"/>
          </ac:spMkLst>
        </pc:spChg>
        <pc:spChg chg="add mod">
          <ac:chgData name="平松　崇文(Hiramatsu, Takafumi)" userId="22edbc16-85b0-4724-aaa0-af0139a26ca2" providerId="ADAL" clId="{068E1616-DD29-4B11-A275-C68128303B71}" dt="2023-10-27T00:08:01.625" v="23055" actId="164"/>
          <ac:spMkLst>
            <pc:docMk/>
            <pc:sldMk cId="1652834924" sldId="327"/>
            <ac:spMk id="32" creationId="{B2A1E434-4BD5-5217-5DA6-8B6CC0CB3C1E}"/>
          </ac:spMkLst>
        </pc:spChg>
        <pc:spChg chg="add del mod">
          <ac:chgData name="平松　崇文(Hiramatsu, Takafumi)" userId="22edbc16-85b0-4724-aaa0-af0139a26ca2" providerId="ADAL" clId="{068E1616-DD29-4B11-A275-C68128303B71}" dt="2023-10-23T02:47:59.953" v="925" actId="21"/>
          <ac:spMkLst>
            <pc:docMk/>
            <pc:sldMk cId="1652834924" sldId="327"/>
            <ac:spMk id="32" creationId="{BEF9A6BF-4068-A4FB-82E5-1ABC81624C33}"/>
          </ac:spMkLst>
        </pc:spChg>
        <pc:spChg chg="add mod">
          <ac:chgData name="平松　崇文(Hiramatsu, Takafumi)" userId="22edbc16-85b0-4724-aaa0-af0139a26ca2" providerId="ADAL" clId="{068E1616-DD29-4B11-A275-C68128303B71}" dt="2023-10-27T00:08:01.625" v="23055" actId="164"/>
          <ac:spMkLst>
            <pc:docMk/>
            <pc:sldMk cId="1652834924" sldId="327"/>
            <ac:spMk id="33" creationId="{9002C523-F478-5157-8222-10C788BD2B04}"/>
          </ac:spMkLst>
        </pc:spChg>
        <pc:spChg chg="add mod">
          <ac:chgData name="平松　崇文(Hiramatsu, Takafumi)" userId="22edbc16-85b0-4724-aaa0-af0139a26ca2" providerId="ADAL" clId="{068E1616-DD29-4B11-A275-C68128303B71}" dt="2023-10-27T00:08:01.625" v="23055" actId="164"/>
          <ac:spMkLst>
            <pc:docMk/>
            <pc:sldMk cId="1652834924" sldId="327"/>
            <ac:spMk id="34" creationId="{5F9E48BF-A37E-B178-842C-6C5CF979C7A6}"/>
          </ac:spMkLst>
        </pc:spChg>
        <pc:spChg chg="add mod">
          <ac:chgData name="平松　崇文(Hiramatsu, Takafumi)" userId="22edbc16-85b0-4724-aaa0-af0139a26ca2" providerId="ADAL" clId="{068E1616-DD29-4B11-A275-C68128303B71}" dt="2023-10-27T00:08:01.625" v="23055" actId="164"/>
          <ac:spMkLst>
            <pc:docMk/>
            <pc:sldMk cId="1652834924" sldId="327"/>
            <ac:spMk id="35" creationId="{796E22CF-A5CB-1240-36C6-40500E330515}"/>
          </ac:spMkLst>
        </pc:spChg>
        <pc:spChg chg="add mod">
          <ac:chgData name="平松　崇文(Hiramatsu, Takafumi)" userId="22edbc16-85b0-4724-aaa0-af0139a26ca2" providerId="ADAL" clId="{068E1616-DD29-4B11-A275-C68128303B71}" dt="2023-10-27T00:08:01.625" v="23055" actId="164"/>
          <ac:spMkLst>
            <pc:docMk/>
            <pc:sldMk cId="1652834924" sldId="327"/>
            <ac:spMk id="36" creationId="{F2D548BF-558C-11EB-0E1D-17B9A20516D1}"/>
          </ac:spMkLst>
        </pc:spChg>
        <pc:spChg chg="add del mod">
          <ac:chgData name="平松　崇文(Hiramatsu, Takafumi)" userId="22edbc16-85b0-4724-aaa0-af0139a26ca2" providerId="ADAL" clId="{068E1616-DD29-4B11-A275-C68128303B71}" dt="2023-10-23T02:47:59.953" v="925" actId="21"/>
          <ac:spMkLst>
            <pc:docMk/>
            <pc:sldMk cId="1652834924" sldId="327"/>
            <ac:spMk id="37" creationId="{23651A03-F359-84C3-9595-A05A14025204}"/>
          </ac:spMkLst>
        </pc:spChg>
        <pc:spChg chg="add mod">
          <ac:chgData name="平松　崇文(Hiramatsu, Takafumi)" userId="22edbc16-85b0-4724-aaa0-af0139a26ca2" providerId="ADAL" clId="{068E1616-DD29-4B11-A275-C68128303B71}" dt="2023-10-27T00:08:01.625" v="23055" actId="164"/>
          <ac:spMkLst>
            <pc:docMk/>
            <pc:sldMk cId="1652834924" sldId="327"/>
            <ac:spMk id="37" creationId="{CEC43EE7-460B-9D67-EB5B-5CEBCEE10CD0}"/>
          </ac:spMkLst>
        </pc:spChg>
        <pc:spChg chg="add mod">
          <ac:chgData name="平松　崇文(Hiramatsu, Takafumi)" userId="22edbc16-85b0-4724-aaa0-af0139a26ca2" providerId="ADAL" clId="{068E1616-DD29-4B11-A275-C68128303B71}" dt="2023-10-27T00:08:01.625" v="23055" actId="164"/>
          <ac:spMkLst>
            <pc:docMk/>
            <pc:sldMk cId="1652834924" sldId="327"/>
            <ac:spMk id="38" creationId="{C2099798-8AF9-E2AF-E79E-9182D25977E9}"/>
          </ac:spMkLst>
        </pc:spChg>
        <pc:spChg chg="add del mod">
          <ac:chgData name="平松　崇文(Hiramatsu, Takafumi)" userId="22edbc16-85b0-4724-aaa0-af0139a26ca2" providerId="ADAL" clId="{068E1616-DD29-4B11-A275-C68128303B71}" dt="2023-10-23T02:47:59.953" v="925" actId="21"/>
          <ac:spMkLst>
            <pc:docMk/>
            <pc:sldMk cId="1652834924" sldId="327"/>
            <ac:spMk id="38" creationId="{DA4D1D4C-4722-2F51-BCD3-F1EE0FF1A0A3}"/>
          </ac:spMkLst>
        </pc:spChg>
        <pc:spChg chg="add mod">
          <ac:chgData name="平松　崇文(Hiramatsu, Takafumi)" userId="22edbc16-85b0-4724-aaa0-af0139a26ca2" providerId="ADAL" clId="{068E1616-DD29-4B11-A275-C68128303B71}" dt="2023-10-27T00:08:01.625" v="23055" actId="164"/>
          <ac:spMkLst>
            <pc:docMk/>
            <pc:sldMk cId="1652834924" sldId="327"/>
            <ac:spMk id="39" creationId="{B064CF95-5A14-5A09-A02A-F43E3D93F17D}"/>
          </ac:spMkLst>
        </pc:spChg>
        <pc:spChg chg="add mod">
          <ac:chgData name="平松　崇文(Hiramatsu, Takafumi)" userId="22edbc16-85b0-4724-aaa0-af0139a26ca2" providerId="ADAL" clId="{068E1616-DD29-4B11-A275-C68128303B71}" dt="2023-10-27T00:08:01.625" v="23055" actId="164"/>
          <ac:spMkLst>
            <pc:docMk/>
            <pc:sldMk cId="1652834924" sldId="327"/>
            <ac:spMk id="40" creationId="{4E2C81B1-B4AA-4430-64BF-2D4D96A588B3}"/>
          </ac:spMkLst>
        </pc:spChg>
        <pc:spChg chg="add mod">
          <ac:chgData name="平松　崇文(Hiramatsu, Takafumi)" userId="22edbc16-85b0-4724-aaa0-af0139a26ca2" providerId="ADAL" clId="{068E1616-DD29-4B11-A275-C68128303B71}" dt="2023-10-27T00:08:01.625" v="23055" actId="164"/>
          <ac:spMkLst>
            <pc:docMk/>
            <pc:sldMk cId="1652834924" sldId="327"/>
            <ac:spMk id="41" creationId="{4E919EEC-D24C-ADDE-8AC6-A1516F1AC35D}"/>
          </ac:spMkLst>
        </pc:spChg>
        <pc:spChg chg="add mod">
          <ac:chgData name="平松　崇文(Hiramatsu, Takafumi)" userId="22edbc16-85b0-4724-aaa0-af0139a26ca2" providerId="ADAL" clId="{068E1616-DD29-4B11-A275-C68128303B71}" dt="2023-10-27T00:05:42.376" v="22896" actId="1036"/>
          <ac:spMkLst>
            <pc:docMk/>
            <pc:sldMk cId="1652834924" sldId="327"/>
            <ac:spMk id="42" creationId="{8DD58FB1-13B8-90A5-5802-EC6AC5A85FBE}"/>
          </ac:spMkLst>
        </pc:spChg>
        <pc:spChg chg="add del mod">
          <ac:chgData name="平松　崇文(Hiramatsu, Takafumi)" userId="22edbc16-85b0-4724-aaa0-af0139a26ca2" providerId="ADAL" clId="{068E1616-DD29-4B11-A275-C68128303B71}" dt="2023-10-23T02:47:59.953" v="925" actId="21"/>
          <ac:spMkLst>
            <pc:docMk/>
            <pc:sldMk cId="1652834924" sldId="327"/>
            <ac:spMk id="43" creationId="{12786214-17B7-0C84-6A9D-2492DE75C45F}"/>
          </ac:spMkLst>
        </pc:spChg>
        <pc:spChg chg="add mod">
          <ac:chgData name="平松　崇文(Hiramatsu, Takafumi)" userId="22edbc16-85b0-4724-aaa0-af0139a26ca2" providerId="ADAL" clId="{068E1616-DD29-4B11-A275-C68128303B71}" dt="2023-10-27T00:08:01.625" v="23055" actId="164"/>
          <ac:spMkLst>
            <pc:docMk/>
            <pc:sldMk cId="1652834924" sldId="327"/>
            <ac:spMk id="43" creationId="{1C75CA21-DDEC-1F8B-C3F0-28A54B2DB614}"/>
          </ac:spMkLst>
        </pc:spChg>
        <pc:spChg chg="add del mod">
          <ac:chgData name="平松　崇文(Hiramatsu, Takafumi)" userId="22edbc16-85b0-4724-aaa0-af0139a26ca2" providerId="ADAL" clId="{068E1616-DD29-4B11-A275-C68128303B71}" dt="2023-10-23T04:12:41.448" v="954" actId="478"/>
          <ac:spMkLst>
            <pc:docMk/>
            <pc:sldMk cId="1652834924" sldId="327"/>
            <ac:spMk id="45" creationId="{EFD60191-DEA1-2790-8C63-D813B9006F3C}"/>
          </ac:spMkLst>
        </pc:spChg>
        <pc:spChg chg="add mod">
          <ac:chgData name="平松　崇文(Hiramatsu, Takafumi)" userId="22edbc16-85b0-4724-aaa0-af0139a26ca2" providerId="ADAL" clId="{068E1616-DD29-4B11-A275-C68128303B71}" dt="2023-10-27T00:10:41.574" v="23617" actId="1036"/>
          <ac:spMkLst>
            <pc:docMk/>
            <pc:sldMk cId="1652834924" sldId="327"/>
            <ac:spMk id="46" creationId="{9A8D132E-A548-6E9E-0EE4-64D1709263E2}"/>
          </ac:spMkLst>
        </pc:spChg>
        <pc:spChg chg="add del mod">
          <ac:chgData name="平松　崇文(Hiramatsu, Takafumi)" userId="22edbc16-85b0-4724-aaa0-af0139a26ca2" providerId="ADAL" clId="{068E1616-DD29-4B11-A275-C68128303B71}" dt="2023-10-26T23:32:42.404" v="22144" actId="478"/>
          <ac:spMkLst>
            <pc:docMk/>
            <pc:sldMk cId="1652834924" sldId="327"/>
            <ac:spMk id="47" creationId="{14D24DB1-22DF-1823-6F87-1EF56B5E32B2}"/>
          </ac:spMkLst>
        </pc:spChg>
        <pc:spChg chg="add mod">
          <ac:chgData name="平松　崇文(Hiramatsu, Takafumi)" userId="22edbc16-85b0-4724-aaa0-af0139a26ca2" providerId="ADAL" clId="{068E1616-DD29-4B11-A275-C68128303B71}" dt="2023-10-27T00:08:04.988" v="23056" actId="164"/>
          <ac:spMkLst>
            <pc:docMk/>
            <pc:sldMk cId="1652834924" sldId="327"/>
            <ac:spMk id="48" creationId="{AE8F9093-E85E-2848-431F-0294FF104BD5}"/>
          </ac:spMkLst>
        </pc:spChg>
        <pc:spChg chg="add mod">
          <ac:chgData name="平松　崇文(Hiramatsu, Takafumi)" userId="22edbc16-85b0-4724-aaa0-af0139a26ca2" providerId="ADAL" clId="{068E1616-DD29-4B11-A275-C68128303B71}" dt="2023-10-27T00:08:01.625" v="23055" actId="164"/>
          <ac:spMkLst>
            <pc:docMk/>
            <pc:sldMk cId="1652834924" sldId="327"/>
            <ac:spMk id="51" creationId="{23F41397-59BC-D7FB-D12E-50A748D1E7D3}"/>
          </ac:spMkLst>
        </pc:spChg>
        <pc:spChg chg="add del mod">
          <ac:chgData name="平松　崇文(Hiramatsu, Takafumi)" userId="22edbc16-85b0-4724-aaa0-af0139a26ca2" providerId="ADAL" clId="{068E1616-DD29-4B11-A275-C68128303B71}" dt="2023-10-27T00:07:45.763" v="23035" actId="478"/>
          <ac:spMkLst>
            <pc:docMk/>
            <pc:sldMk cId="1652834924" sldId="327"/>
            <ac:spMk id="54" creationId="{4DC41383-00F7-F750-B756-E21E21F12C85}"/>
          </ac:spMkLst>
        </pc:spChg>
        <pc:spChg chg="add mod">
          <ac:chgData name="平松　崇文(Hiramatsu, Takafumi)" userId="22edbc16-85b0-4724-aaa0-af0139a26ca2" providerId="ADAL" clId="{068E1616-DD29-4B11-A275-C68128303B71}" dt="2023-10-30T23:34:17.760" v="26617"/>
          <ac:spMkLst>
            <pc:docMk/>
            <pc:sldMk cId="1652834924" sldId="327"/>
            <ac:spMk id="55" creationId="{F1148AD5-2762-200E-D69D-AEE6767FB59C}"/>
          </ac:spMkLst>
        </pc:spChg>
        <pc:spChg chg="add mod">
          <ac:chgData name="平松　崇文(Hiramatsu, Takafumi)" userId="22edbc16-85b0-4724-aaa0-af0139a26ca2" providerId="ADAL" clId="{068E1616-DD29-4B11-A275-C68128303B71}" dt="2023-10-30T00:46:14.007" v="25224"/>
          <ac:spMkLst>
            <pc:docMk/>
            <pc:sldMk cId="1652834924" sldId="327"/>
            <ac:spMk id="58" creationId="{06138D81-C2E1-42EE-CBC3-69D8BB3F3527}"/>
          </ac:spMkLst>
        </pc:spChg>
        <pc:spChg chg="add del mod">
          <ac:chgData name="平松　崇文(Hiramatsu, Takafumi)" userId="22edbc16-85b0-4724-aaa0-af0139a26ca2" providerId="ADAL" clId="{068E1616-DD29-4B11-A275-C68128303B71}" dt="2023-10-27T00:09:20.227" v="23305" actId="478"/>
          <ac:spMkLst>
            <pc:docMk/>
            <pc:sldMk cId="1652834924" sldId="327"/>
            <ac:spMk id="59" creationId="{54614C65-C452-4A8E-4FC0-628A34420105}"/>
          </ac:spMkLst>
        </pc:spChg>
        <pc:spChg chg="add mod">
          <ac:chgData name="平松　崇文(Hiramatsu, Takafumi)" userId="22edbc16-85b0-4724-aaa0-af0139a26ca2" providerId="ADAL" clId="{068E1616-DD29-4B11-A275-C68128303B71}" dt="2023-10-27T00:10:41.574" v="23617" actId="1036"/>
          <ac:spMkLst>
            <pc:docMk/>
            <pc:sldMk cId="1652834924" sldId="327"/>
            <ac:spMk id="60" creationId="{3FD55879-DC05-5B73-E1E3-85676D0B6C63}"/>
          </ac:spMkLst>
        </pc:spChg>
        <pc:spChg chg="add mod">
          <ac:chgData name="平松　崇文(Hiramatsu, Takafumi)" userId="22edbc16-85b0-4724-aaa0-af0139a26ca2" providerId="ADAL" clId="{068E1616-DD29-4B11-A275-C68128303B71}" dt="2023-11-13T09:33:36.115" v="41208" actId="113"/>
          <ac:spMkLst>
            <pc:docMk/>
            <pc:sldMk cId="1652834924" sldId="327"/>
            <ac:spMk id="61" creationId="{CF36EF56-9B5D-5223-A25E-F5B0D4FD3B3F}"/>
          </ac:spMkLst>
        </pc:spChg>
        <pc:grpChg chg="add mod">
          <ac:chgData name="平松　崇文(Hiramatsu, Takafumi)" userId="22edbc16-85b0-4724-aaa0-af0139a26ca2" providerId="ADAL" clId="{068E1616-DD29-4B11-A275-C68128303B71}" dt="2023-10-27T00:08:04.988" v="23056" actId="164"/>
          <ac:grpSpMkLst>
            <pc:docMk/>
            <pc:sldMk cId="1652834924" sldId="327"/>
            <ac:grpSpMk id="56" creationId="{72F1C916-EAE4-C269-8AAF-C75DE2123C95}"/>
          </ac:grpSpMkLst>
        </pc:grpChg>
        <pc:grpChg chg="add mod">
          <ac:chgData name="平松　崇文(Hiramatsu, Takafumi)" userId="22edbc16-85b0-4724-aaa0-af0139a26ca2" providerId="ADAL" clId="{068E1616-DD29-4B11-A275-C68128303B71}" dt="2023-10-27T00:09:29.605" v="23355" actId="1036"/>
          <ac:grpSpMkLst>
            <pc:docMk/>
            <pc:sldMk cId="1652834924" sldId="327"/>
            <ac:grpSpMk id="57" creationId="{02AE346D-D203-3995-0D2E-1680FC31623C}"/>
          </ac:grpSpMkLst>
        </pc:grpChg>
        <pc:graphicFrameChg chg="add del mod">
          <ac:chgData name="平松　崇文(Hiramatsu, Takafumi)" userId="22edbc16-85b0-4724-aaa0-af0139a26ca2" providerId="ADAL" clId="{068E1616-DD29-4B11-A275-C68128303B71}" dt="2023-10-23T02:47:59.953" v="925" actId="21"/>
          <ac:graphicFrameMkLst>
            <pc:docMk/>
            <pc:sldMk cId="1652834924" sldId="327"/>
            <ac:graphicFrameMk id="8" creationId="{0359832F-79B5-0C55-045D-77163C3B7B4C}"/>
          </ac:graphicFrameMkLst>
        </pc:graphicFrameChg>
        <pc:picChg chg="add mod modCrop">
          <ac:chgData name="平松　崇文(Hiramatsu, Takafumi)" userId="22edbc16-85b0-4724-aaa0-af0139a26ca2" providerId="ADAL" clId="{068E1616-DD29-4B11-A275-C68128303B71}" dt="2023-10-25T02:29:14.912" v="5703" actId="1076"/>
          <ac:picMkLst>
            <pc:docMk/>
            <pc:sldMk cId="1652834924" sldId="327"/>
            <ac:picMk id="8" creationId="{833F57FC-5ECF-B483-BA8B-59EBE46AFA05}"/>
          </ac:picMkLst>
        </pc:picChg>
        <pc:picChg chg="add del mod">
          <ac:chgData name="平松　崇文(Hiramatsu, Takafumi)" userId="22edbc16-85b0-4724-aaa0-af0139a26ca2" providerId="ADAL" clId="{068E1616-DD29-4B11-A275-C68128303B71}" dt="2023-10-26T23:59:10.414" v="22828" actId="478"/>
          <ac:picMkLst>
            <pc:docMk/>
            <pc:sldMk cId="1652834924" sldId="327"/>
            <ac:picMk id="15" creationId="{2AD71D53-E297-DA17-AC4B-887AEE54F283}"/>
          </ac:picMkLst>
        </pc:picChg>
        <pc:picChg chg="add del mod">
          <ac:chgData name="平松　崇文(Hiramatsu, Takafumi)" userId="22edbc16-85b0-4724-aaa0-af0139a26ca2" providerId="ADAL" clId="{068E1616-DD29-4B11-A275-C68128303B71}" dt="2023-10-25T02:27:44.075" v="5588" actId="478"/>
          <ac:picMkLst>
            <pc:docMk/>
            <pc:sldMk cId="1652834924" sldId="327"/>
            <ac:picMk id="44" creationId="{EB3B69D7-24D5-89C3-1A20-0C8D1ACEDDFB}"/>
          </ac:picMkLst>
        </pc:picChg>
        <pc:cxnChg chg="add del mod">
          <ac:chgData name="平松　崇文(Hiramatsu, Takafumi)" userId="22edbc16-85b0-4724-aaa0-af0139a26ca2" providerId="ADAL" clId="{068E1616-DD29-4B11-A275-C68128303B71}" dt="2023-10-23T02:47:59.953" v="925" actId="21"/>
          <ac:cxnSpMkLst>
            <pc:docMk/>
            <pc:sldMk cId="1652834924" sldId="327"/>
            <ac:cxnSpMk id="17" creationId="{20996FC6-6ECA-7BC9-AA85-6332EE0C3808}"/>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18" creationId="{82154D54-B7D8-AC7F-CA05-4DA7DFE7F470}"/>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19" creationId="{63AF4402-7BC6-0E80-3F4A-635564989AF1}"/>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20" creationId="{49B9CD8C-94FB-0CB2-3EB8-341F9304EE08}"/>
          </ac:cxnSpMkLst>
        </pc:cxnChg>
        <pc:cxnChg chg="add del mod">
          <ac:chgData name="平松　崇文(Hiramatsu, Takafumi)" userId="22edbc16-85b0-4724-aaa0-af0139a26ca2" providerId="ADAL" clId="{068E1616-DD29-4B11-A275-C68128303B71}" dt="2023-10-26T23:59:10.414" v="22828" actId="478"/>
          <ac:cxnSpMkLst>
            <pc:docMk/>
            <pc:sldMk cId="1652834924" sldId="327"/>
            <ac:cxnSpMk id="20" creationId="{EF98A408-0B87-9C01-ADF2-AD1F2984F478}"/>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21" creationId="{5828F187-FE3B-921B-A343-8D827C1DDCFE}"/>
          </ac:cxnSpMkLst>
        </pc:cxnChg>
        <pc:cxnChg chg="add del mod">
          <ac:chgData name="平松　崇文(Hiramatsu, Takafumi)" userId="22edbc16-85b0-4724-aaa0-af0139a26ca2" providerId="ADAL" clId="{068E1616-DD29-4B11-A275-C68128303B71}" dt="2023-10-26T23:59:10.414" v="22828" actId="478"/>
          <ac:cxnSpMkLst>
            <pc:docMk/>
            <pc:sldMk cId="1652834924" sldId="327"/>
            <ac:cxnSpMk id="22" creationId="{0E29C343-978D-F8A8-5C64-BB149E5B1EFC}"/>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22" creationId="{B55C2384-3CD8-0E7D-8E5E-452EE8E916CF}"/>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23" creationId="{EE81792D-AFB3-5E21-0B76-D4B351523700}"/>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27" creationId="{574FA2E4-5E25-3EE0-E1CC-7880E8372620}"/>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28" creationId="{A2A67B63-A67B-0C1F-2610-87D339BBCF90}"/>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29" creationId="{6C048CA3-8EC0-C5EA-E09D-8DA747755C2D}"/>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31" creationId="{559C81FB-BCDD-98F5-16B2-D84E83977254}"/>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33" creationId="{C748F00D-0D1A-2648-1631-10DFD1D763C7}"/>
          </ac:cxnSpMkLst>
        </pc:cxnChg>
        <pc:cxnChg chg="add del mod">
          <ac:chgData name="平松　崇文(Hiramatsu, Takafumi)" userId="22edbc16-85b0-4724-aaa0-af0139a26ca2" providerId="ADAL" clId="{068E1616-DD29-4B11-A275-C68128303B71}" dt="2023-10-23T02:46:09.062" v="786" actId="478"/>
          <ac:cxnSpMkLst>
            <pc:docMk/>
            <pc:sldMk cId="1652834924" sldId="327"/>
            <ac:cxnSpMk id="34" creationId="{B66E35E3-0404-F5E9-6B79-412A345C65BB}"/>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35" creationId="{668C7D49-581E-DE9C-5C06-26DA2456B3EB}"/>
          </ac:cxnSpMkLst>
        </pc:cxnChg>
        <pc:cxnChg chg="add del mod">
          <ac:chgData name="平松　崇文(Hiramatsu, Takafumi)" userId="22edbc16-85b0-4724-aaa0-af0139a26ca2" providerId="ADAL" clId="{068E1616-DD29-4B11-A275-C68128303B71}" dt="2023-10-23T02:47:59.953" v="925" actId="21"/>
          <ac:cxnSpMkLst>
            <pc:docMk/>
            <pc:sldMk cId="1652834924" sldId="327"/>
            <ac:cxnSpMk id="36" creationId="{25C6925F-CD4C-C2CD-A431-7A63E55E5670}"/>
          </ac:cxnSpMkLst>
        </pc:cxnChg>
        <pc:cxnChg chg="add mod">
          <ac:chgData name="平松　崇文(Hiramatsu, Takafumi)" userId="22edbc16-85b0-4724-aaa0-af0139a26ca2" providerId="ADAL" clId="{068E1616-DD29-4B11-A275-C68128303B71}" dt="2023-10-27T00:08:01.625" v="23055" actId="164"/>
          <ac:cxnSpMkLst>
            <pc:docMk/>
            <pc:sldMk cId="1652834924" sldId="327"/>
            <ac:cxnSpMk id="44" creationId="{65E91004-E345-89C1-31CC-BAC54336EF2C}"/>
          </ac:cxnSpMkLst>
        </pc:cxnChg>
        <pc:cxnChg chg="add mod">
          <ac:chgData name="平松　崇文(Hiramatsu, Takafumi)" userId="22edbc16-85b0-4724-aaa0-af0139a26ca2" providerId="ADAL" clId="{068E1616-DD29-4B11-A275-C68128303B71}" dt="2023-10-27T00:08:01.625" v="23055" actId="164"/>
          <ac:cxnSpMkLst>
            <pc:docMk/>
            <pc:sldMk cId="1652834924" sldId="327"/>
            <ac:cxnSpMk id="49" creationId="{4C86A402-362A-347B-2E95-618AD57AC5D7}"/>
          </ac:cxnSpMkLst>
        </pc:cxnChg>
        <pc:cxnChg chg="add mod">
          <ac:chgData name="平松　崇文(Hiramatsu, Takafumi)" userId="22edbc16-85b0-4724-aaa0-af0139a26ca2" providerId="ADAL" clId="{068E1616-DD29-4B11-A275-C68128303B71}" dt="2023-10-27T00:08:01.625" v="23055" actId="164"/>
          <ac:cxnSpMkLst>
            <pc:docMk/>
            <pc:sldMk cId="1652834924" sldId="327"/>
            <ac:cxnSpMk id="52" creationId="{3B942E15-27F6-FD81-E64A-6983F757FCF6}"/>
          </ac:cxnSpMkLst>
        </pc:cxnChg>
      </pc:sldChg>
      <pc:sldChg chg="addSp delSp modSp new del mod">
        <pc:chgData name="平松　崇文(Hiramatsu, Takafumi)" userId="22edbc16-85b0-4724-aaa0-af0139a26ca2" providerId="ADAL" clId="{068E1616-DD29-4B11-A275-C68128303B71}" dt="2023-11-15T08:52:46.024" v="42936" actId="47"/>
        <pc:sldMkLst>
          <pc:docMk/>
          <pc:sldMk cId="3534693109" sldId="328"/>
        </pc:sldMkLst>
        <pc:spChg chg="mod">
          <ac:chgData name="平松　崇文(Hiramatsu, Takafumi)" userId="22edbc16-85b0-4724-aaa0-af0139a26ca2" providerId="ADAL" clId="{068E1616-DD29-4B11-A275-C68128303B71}" dt="2023-10-23T06:14:24.166" v="1463"/>
          <ac:spMkLst>
            <pc:docMk/>
            <pc:sldMk cId="3534693109" sldId="328"/>
            <ac:spMk id="2" creationId="{269D0C77-EBAA-9981-F677-94EDF55063B8}"/>
          </ac:spMkLst>
        </pc:spChg>
        <pc:spChg chg="add mod">
          <ac:chgData name="平松　崇文(Hiramatsu, Takafumi)" userId="22edbc16-85b0-4724-aaa0-af0139a26ca2" providerId="ADAL" clId="{068E1616-DD29-4B11-A275-C68128303B71}" dt="2023-10-25T02:17:09.291" v="5256" actId="1036"/>
          <ac:spMkLst>
            <pc:docMk/>
            <pc:sldMk cId="3534693109" sldId="328"/>
            <ac:spMk id="5" creationId="{75BF82B7-3C34-BCAD-4C5D-491E1CD77497}"/>
          </ac:spMkLst>
        </pc:spChg>
        <pc:spChg chg="add mod">
          <ac:chgData name="平松　崇文(Hiramatsu, Takafumi)" userId="22edbc16-85b0-4724-aaa0-af0139a26ca2" providerId="ADAL" clId="{068E1616-DD29-4B11-A275-C68128303B71}" dt="2023-10-23T02:48:13.786" v="928" actId="1076"/>
          <ac:spMkLst>
            <pc:docMk/>
            <pc:sldMk cId="3534693109" sldId="328"/>
            <ac:spMk id="6" creationId="{FB5BA694-C25C-D219-22CB-223F6FD57CF0}"/>
          </ac:spMkLst>
        </pc:spChg>
        <pc:spChg chg="add mod">
          <ac:chgData name="平松　崇文(Hiramatsu, Takafumi)" userId="22edbc16-85b0-4724-aaa0-af0139a26ca2" providerId="ADAL" clId="{068E1616-DD29-4B11-A275-C68128303B71}" dt="2023-10-25T01:37:47.230" v="4978" actId="1036"/>
          <ac:spMkLst>
            <pc:docMk/>
            <pc:sldMk cId="3534693109" sldId="328"/>
            <ac:spMk id="7" creationId="{33EAFDF0-01F5-4554-0FB4-DE44CDCE2E4C}"/>
          </ac:spMkLst>
        </pc:spChg>
        <pc:spChg chg="add mod">
          <ac:chgData name="平松　崇文(Hiramatsu, Takafumi)" userId="22edbc16-85b0-4724-aaa0-af0139a26ca2" providerId="ADAL" clId="{068E1616-DD29-4B11-A275-C68128303B71}" dt="2023-10-23T02:48:13.786" v="928" actId="1076"/>
          <ac:spMkLst>
            <pc:docMk/>
            <pc:sldMk cId="3534693109" sldId="328"/>
            <ac:spMk id="8" creationId="{D7A61359-EC4D-1653-0EA4-AFC0D1E56162}"/>
          </ac:spMkLst>
        </pc:spChg>
        <pc:spChg chg="add mod">
          <ac:chgData name="平松　崇文(Hiramatsu, Takafumi)" userId="22edbc16-85b0-4724-aaa0-af0139a26ca2" providerId="ADAL" clId="{068E1616-DD29-4B11-A275-C68128303B71}" dt="2023-10-23T02:48:13.786" v="928" actId="1076"/>
          <ac:spMkLst>
            <pc:docMk/>
            <pc:sldMk cId="3534693109" sldId="328"/>
            <ac:spMk id="9" creationId="{9C08AF1E-809F-65D2-57DC-24DD1C288969}"/>
          </ac:spMkLst>
        </pc:spChg>
        <pc:spChg chg="add mod">
          <ac:chgData name="平松　崇文(Hiramatsu, Takafumi)" userId="22edbc16-85b0-4724-aaa0-af0139a26ca2" providerId="ADAL" clId="{068E1616-DD29-4B11-A275-C68128303B71}" dt="2023-10-23T02:48:13.786" v="928" actId="1076"/>
          <ac:spMkLst>
            <pc:docMk/>
            <pc:sldMk cId="3534693109" sldId="328"/>
            <ac:spMk id="10" creationId="{73C581AD-61B0-D6B8-836D-5EE90F4A5530}"/>
          </ac:spMkLst>
        </pc:spChg>
        <pc:spChg chg="add mod">
          <ac:chgData name="平松　崇文(Hiramatsu, Takafumi)" userId="22edbc16-85b0-4724-aaa0-af0139a26ca2" providerId="ADAL" clId="{068E1616-DD29-4B11-A275-C68128303B71}" dt="2023-10-23T02:48:13.786" v="928" actId="1076"/>
          <ac:spMkLst>
            <pc:docMk/>
            <pc:sldMk cId="3534693109" sldId="328"/>
            <ac:spMk id="11" creationId="{C77EAA06-9A86-5017-0E5A-9412ED0B5F95}"/>
          </ac:spMkLst>
        </pc:spChg>
        <pc:spChg chg="add mod">
          <ac:chgData name="平松　崇文(Hiramatsu, Takafumi)" userId="22edbc16-85b0-4724-aaa0-af0139a26ca2" providerId="ADAL" clId="{068E1616-DD29-4B11-A275-C68128303B71}" dt="2023-10-23T02:48:13.786" v="928" actId="1076"/>
          <ac:spMkLst>
            <pc:docMk/>
            <pc:sldMk cId="3534693109" sldId="328"/>
            <ac:spMk id="19" creationId="{11426AE0-859C-67C8-3158-7A7651FF45B2}"/>
          </ac:spMkLst>
        </pc:spChg>
        <pc:spChg chg="add mod">
          <ac:chgData name="平松　崇文(Hiramatsu, Takafumi)" userId="22edbc16-85b0-4724-aaa0-af0139a26ca2" providerId="ADAL" clId="{068E1616-DD29-4B11-A275-C68128303B71}" dt="2023-10-23T02:48:13.786" v="928" actId="1076"/>
          <ac:spMkLst>
            <pc:docMk/>
            <pc:sldMk cId="3534693109" sldId="328"/>
            <ac:spMk id="20" creationId="{895A4A05-5CED-BF5D-3A85-7894CA87042D}"/>
          </ac:spMkLst>
        </pc:spChg>
        <pc:spChg chg="add mod">
          <ac:chgData name="平松　崇文(Hiramatsu, Takafumi)" userId="22edbc16-85b0-4724-aaa0-af0139a26ca2" providerId="ADAL" clId="{068E1616-DD29-4B11-A275-C68128303B71}" dt="2023-10-23T02:48:13.786" v="928" actId="1076"/>
          <ac:spMkLst>
            <pc:docMk/>
            <pc:sldMk cId="3534693109" sldId="328"/>
            <ac:spMk id="21" creationId="{41146DD5-7C8E-E2EA-19BA-0E51556E1078}"/>
          </ac:spMkLst>
        </pc:spChg>
        <pc:spChg chg="add mod">
          <ac:chgData name="平松　崇文(Hiramatsu, Takafumi)" userId="22edbc16-85b0-4724-aaa0-af0139a26ca2" providerId="ADAL" clId="{068E1616-DD29-4B11-A275-C68128303B71}" dt="2023-10-23T02:48:13.786" v="928" actId="1076"/>
          <ac:spMkLst>
            <pc:docMk/>
            <pc:sldMk cId="3534693109" sldId="328"/>
            <ac:spMk id="26" creationId="{1DBE56B6-5FA6-FEB3-781F-134FCFCFEFB3}"/>
          </ac:spMkLst>
        </pc:spChg>
        <pc:spChg chg="add mod">
          <ac:chgData name="平松　崇文(Hiramatsu, Takafumi)" userId="22edbc16-85b0-4724-aaa0-af0139a26ca2" providerId="ADAL" clId="{068E1616-DD29-4B11-A275-C68128303B71}" dt="2023-10-25T02:18:00.659" v="5268" actId="1036"/>
          <ac:spMkLst>
            <pc:docMk/>
            <pc:sldMk cId="3534693109" sldId="328"/>
            <ac:spMk id="30" creationId="{C7D4B01B-345F-F88A-BF12-B7106ADB832E}"/>
          </ac:spMkLst>
        </pc:spChg>
        <pc:spChg chg="add mod">
          <ac:chgData name="平松　崇文(Hiramatsu, Takafumi)" userId="22edbc16-85b0-4724-aaa0-af0139a26ca2" providerId="ADAL" clId="{068E1616-DD29-4B11-A275-C68128303B71}" dt="2023-10-25T02:17:09.291" v="5256" actId="1036"/>
          <ac:spMkLst>
            <pc:docMk/>
            <pc:sldMk cId="3534693109" sldId="328"/>
            <ac:spMk id="31" creationId="{2D209675-05BB-BD21-C3FB-1480D4B7B44B}"/>
          </ac:spMkLst>
        </pc:spChg>
        <pc:spChg chg="add mod">
          <ac:chgData name="平松　崇文(Hiramatsu, Takafumi)" userId="22edbc16-85b0-4724-aaa0-af0139a26ca2" providerId="ADAL" clId="{068E1616-DD29-4B11-A275-C68128303B71}" dt="2023-10-23T02:48:13.786" v="928" actId="1076"/>
          <ac:spMkLst>
            <pc:docMk/>
            <pc:sldMk cId="3534693109" sldId="328"/>
            <ac:spMk id="32" creationId="{7214BFC1-D0D3-4475-4BA7-AAEE86CA52CC}"/>
          </ac:spMkLst>
        </pc:spChg>
        <pc:spChg chg="add mod">
          <ac:chgData name="平松　崇文(Hiramatsu, Takafumi)" userId="22edbc16-85b0-4724-aaa0-af0139a26ca2" providerId="ADAL" clId="{068E1616-DD29-4B11-A275-C68128303B71}" dt="2023-10-25T01:34:35.698" v="4890" actId="1038"/>
          <ac:spMkLst>
            <pc:docMk/>
            <pc:sldMk cId="3534693109" sldId="328"/>
            <ac:spMk id="33" creationId="{BF000FAE-7ED6-57C4-A2A6-581536C71A90}"/>
          </ac:spMkLst>
        </pc:spChg>
        <pc:spChg chg="add mod">
          <ac:chgData name="平松　崇文(Hiramatsu, Takafumi)" userId="22edbc16-85b0-4724-aaa0-af0139a26ca2" providerId="ADAL" clId="{068E1616-DD29-4B11-A275-C68128303B71}" dt="2023-10-25T01:38:12.281" v="5081" actId="20577"/>
          <ac:spMkLst>
            <pc:docMk/>
            <pc:sldMk cId="3534693109" sldId="328"/>
            <ac:spMk id="34" creationId="{36FE66B8-734B-07E3-7DD2-67FD8F0CDF6A}"/>
          </ac:spMkLst>
        </pc:spChg>
        <pc:spChg chg="add del mod">
          <ac:chgData name="平松　崇文(Hiramatsu, Takafumi)" userId="22edbc16-85b0-4724-aaa0-af0139a26ca2" providerId="ADAL" clId="{068E1616-DD29-4B11-A275-C68128303B71}" dt="2023-10-23T02:48:16.375" v="930"/>
          <ac:spMkLst>
            <pc:docMk/>
            <pc:sldMk cId="3534693109" sldId="328"/>
            <ac:spMk id="34" creationId="{5DDBE6DE-0A14-E343-0F74-6BBF0A06AEDB}"/>
          </ac:spMkLst>
        </pc:spChg>
        <pc:spChg chg="add del mod">
          <ac:chgData name="平松　崇文(Hiramatsu, Takafumi)" userId="22edbc16-85b0-4724-aaa0-af0139a26ca2" providerId="ADAL" clId="{068E1616-DD29-4B11-A275-C68128303B71}" dt="2023-10-23T02:48:16.375" v="930"/>
          <ac:spMkLst>
            <pc:docMk/>
            <pc:sldMk cId="3534693109" sldId="328"/>
            <ac:spMk id="35" creationId="{29A01749-4E08-F791-B54F-A2A4841CDC8F}"/>
          </ac:spMkLst>
        </pc:spChg>
        <pc:spChg chg="add del mod">
          <ac:chgData name="平松　崇文(Hiramatsu, Takafumi)" userId="22edbc16-85b0-4724-aaa0-af0139a26ca2" providerId="ADAL" clId="{068E1616-DD29-4B11-A275-C68128303B71}" dt="2023-10-23T02:48:16.375" v="930"/>
          <ac:spMkLst>
            <pc:docMk/>
            <pc:sldMk cId="3534693109" sldId="328"/>
            <ac:spMk id="36" creationId="{EC2CD8D1-44B4-BC7A-75C1-2B8A1D8A903E}"/>
          </ac:spMkLst>
        </pc:spChg>
        <pc:spChg chg="add del mod">
          <ac:chgData name="平松　崇文(Hiramatsu, Takafumi)" userId="22edbc16-85b0-4724-aaa0-af0139a26ca2" providerId="ADAL" clId="{068E1616-DD29-4B11-A275-C68128303B71}" dt="2023-10-23T02:48:16.375" v="930"/>
          <ac:spMkLst>
            <pc:docMk/>
            <pc:sldMk cId="3534693109" sldId="328"/>
            <ac:spMk id="37" creationId="{C0C8C8DA-255C-0E04-CCDD-22B2813DC8F4}"/>
          </ac:spMkLst>
        </pc:spChg>
        <pc:spChg chg="add mod">
          <ac:chgData name="平松　崇文(Hiramatsu, Takafumi)" userId="22edbc16-85b0-4724-aaa0-af0139a26ca2" providerId="ADAL" clId="{068E1616-DD29-4B11-A275-C68128303B71}" dt="2023-10-25T01:38:19.192" v="5083" actId="571"/>
          <ac:spMkLst>
            <pc:docMk/>
            <pc:sldMk cId="3534693109" sldId="328"/>
            <ac:spMk id="37" creationId="{C47F5635-BF22-C183-D3C2-4EF1F3EB31DC}"/>
          </ac:spMkLst>
        </pc:spChg>
        <pc:spChg chg="add del mod">
          <ac:chgData name="平松　崇文(Hiramatsu, Takafumi)" userId="22edbc16-85b0-4724-aaa0-af0139a26ca2" providerId="ADAL" clId="{068E1616-DD29-4B11-A275-C68128303B71}" dt="2023-10-23T02:48:16.375" v="930"/>
          <ac:spMkLst>
            <pc:docMk/>
            <pc:sldMk cId="3534693109" sldId="328"/>
            <ac:spMk id="38" creationId="{C9237824-3A1D-7806-54DA-A34E7C0050F4}"/>
          </ac:spMkLst>
        </pc:spChg>
        <pc:spChg chg="add del mod">
          <ac:chgData name="平松　崇文(Hiramatsu, Takafumi)" userId="22edbc16-85b0-4724-aaa0-af0139a26ca2" providerId="ADAL" clId="{068E1616-DD29-4B11-A275-C68128303B71}" dt="2023-10-23T02:48:16.375" v="930"/>
          <ac:spMkLst>
            <pc:docMk/>
            <pc:sldMk cId="3534693109" sldId="328"/>
            <ac:spMk id="39" creationId="{7D781205-0374-FA0B-E87E-D8F368D18372}"/>
          </ac:spMkLst>
        </pc:spChg>
        <pc:spChg chg="add mod">
          <ac:chgData name="平松　崇文(Hiramatsu, Takafumi)" userId="22edbc16-85b0-4724-aaa0-af0139a26ca2" providerId="ADAL" clId="{068E1616-DD29-4B11-A275-C68128303B71}" dt="2023-10-25T01:38:48.528" v="5167" actId="20577"/>
          <ac:spMkLst>
            <pc:docMk/>
            <pc:sldMk cId="3534693109" sldId="328"/>
            <ac:spMk id="39" creationId="{ECCBE733-AE98-CF10-B6D5-7479107FA996}"/>
          </ac:spMkLst>
        </pc:spChg>
        <pc:spChg chg="add del mod">
          <ac:chgData name="平松　崇文(Hiramatsu, Takafumi)" userId="22edbc16-85b0-4724-aaa0-af0139a26ca2" providerId="ADAL" clId="{068E1616-DD29-4B11-A275-C68128303B71}" dt="2023-10-23T02:48:16.375" v="930"/>
          <ac:spMkLst>
            <pc:docMk/>
            <pc:sldMk cId="3534693109" sldId="328"/>
            <ac:spMk id="40" creationId="{6F422FF3-3341-1EF0-216C-897BC3EA9F58}"/>
          </ac:spMkLst>
        </pc:spChg>
        <pc:spChg chg="add mod">
          <ac:chgData name="平松　崇文(Hiramatsu, Takafumi)" userId="22edbc16-85b0-4724-aaa0-af0139a26ca2" providerId="ADAL" clId="{068E1616-DD29-4B11-A275-C68128303B71}" dt="2023-10-25T02:15:52.198" v="5209" actId="1076"/>
          <ac:spMkLst>
            <pc:docMk/>
            <pc:sldMk cId="3534693109" sldId="328"/>
            <ac:spMk id="41" creationId="{19E57F1F-076B-2E28-3EB0-C2F8FC24144F}"/>
          </ac:spMkLst>
        </pc:spChg>
        <pc:spChg chg="add mod">
          <ac:chgData name="平松　崇文(Hiramatsu, Takafumi)" userId="22edbc16-85b0-4724-aaa0-af0139a26ca2" providerId="ADAL" clId="{068E1616-DD29-4B11-A275-C68128303B71}" dt="2023-10-25T02:18:07.976" v="5270" actId="571"/>
          <ac:spMkLst>
            <pc:docMk/>
            <pc:sldMk cId="3534693109" sldId="328"/>
            <ac:spMk id="43" creationId="{60412152-19C4-9C2E-9FA2-B9F5B7F798D6}"/>
          </ac:spMkLst>
        </pc:spChg>
        <pc:spChg chg="add mod">
          <ac:chgData name="平松　崇文(Hiramatsu, Takafumi)" userId="22edbc16-85b0-4724-aaa0-af0139a26ca2" providerId="ADAL" clId="{068E1616-DD29-4B11-A275-C68128303B71}" dt="2023-10-25T02:18:28.945" v="5289" actId="20577"/>
          <ac:spMkLst>
            <pc:docMk/>
            <pc:sldMk cId="3534693109" sldId="328"/>
            <ac:spMk id="45" creationId="{47BCEB34-4284-CC83-AB73-0E8C9FEC4F57}"/>
          </ac:spMkLst>
        </pc:spChg>
        <pc:spChg chg="add mod">
          <ac:chgData name="平松　崇文(Hiramatsu, Takafumi)" userId="22edbc16-85b0-4724-aaa0-af0139a26ca2" providerId="ADAL" clId="{068E1616-DD29-4B11-A275-C68128303B71}" dt="2023-10-25T02:19:35.424" v="5335" actId="207"/>
          <ac:spMkLst>
            <pc:docMk/>
            <pc:sldMk cId="3534693109" sldId="328"/>
            <ac:spMk id="46" creationId="{197BB493-CE96-5E32-70A2-93E2850E2CC7}"/>
          </ac:spMkLst>
        </pc:spChg>
        <pc:spChg chg="add mod">
          <ac:chgData name="平松　崇文(Hiramatsu, Takafumi)" userId="22edbc16-85b0-4724-aaa0-af0139a26ca2" providerId="ADAL" clId="{068E1616-DD29-4B11-A275-C68128303B71}" dt="2023-10-25T02:19:29.882" v="5334" actId="207"/>
          <ac:spMkLst>
            <pc:docMk/>
            <pc:sldMk cId="3534693109" sldId="328"/>
            <ac:spMk id="47" creationId="{B7119C76-1D46-AA89-6383-BEEB6A6EE34B}"/>
          </ac:spMkLst>
        </pc:spChg>
        <pc:spChg chg="add mod">
          <ac:chgData name="平松　崇文(Hiramatsu, Takafumi)" userId="22edbc16-85b0-4724-aaa0-af0139a26ca2" providerId="ADAL" clId="{068E1616-DD29-4B11-A275-C68128303B71}" dt="2023-10-25T02:20:25.831" v="5456" actId="207"/>
          <ac:spMkLst>
            <pc:docMk/>
            <pc:sldMk cId="3534693109" sldId="328"/>
            <ac:spMk id="48" creationId="{B4E0A34C-1D13-0266-37CF-F119121EF9BB}"/>
          </ac:spMkLst>
        </pc:spChg>
        <pc:spChg chg="add del mod">
          <ac:chgData name="平松　崇文(Hiramatsu, Takafumi)" userId="22edbc16-85b0-4724-aaa0-af0139a26ca2" providerId="ADAL" clId="{068E1616-DD29-4B11-A275-C68128303B71}" dt="2023-10-23T02:48:16.375" v="930"/>
          <ac:spMkLst>
            <pc:docMk/>
            <pc:sldMk cId="3534693109" sldId="328"/>
            <ac:spMk id="48" creationId="{BA8E8215-ABEC-3C3F-5E4E-E6BF50BAE233}"/>
          </ac:spMkLst>
        </pc:spChg>
        <pc:spChg chg="add del mod">
          <ac:chgData name="平松　崇文(Hiramatsu, Takafumi)" userId="22edbc16-85b0-4724-aaa0-af0139a26ca2" providerId="ADAL" clId="{068E1616-DD29-4B11-A275-C68128303B71}" dt="2023-10-23T02:48:16.375" v="930"/>
          <ac:spMkLst>
            <pc:docMk/>
            <pc:sldMk cId="3534693109" sldId="328"/>
            <ac:spMk id="49" creationId="{7C8ABCA9-BE32-6C95-8E5A-3EA91FA63C77}"/>
          </ac:spMkLst>
        </pc:spChg>
        <pc:spChg chg="add mod">
          <ac:chgData name="平松　崇文(Hiramatsu, Takafumi)" userId="22edbc16-85b0-4724-aaa0-af0139a26ca2" providerId="ADAL" clId="{068E1616-DD29-4B11-A275-C68128303B71}" dt="2023-10-25T02:20:20.401" v="5455" actId="207"/>
          <ac:spMkLst>
            <pc:docMk/>
            <pc:sldMk cId="3534693109" sldId="328"/>
            <ac:spMk id="49" creationId="{989DFFC2-4961-3318-95D4-0DECA04914CD}"/>
          </ac:spMkLst>
        </pc:spChg>
        <pc:spChg chg="add del mod">
          <ac:chgData name="平松　崇文(Hiramatsu, Takafumi)" userId="22edbc16-85b0-4724-aaa0-af0139a26ca2" providerId="ADAL" clId="{068E1616-DD29-4B11-A275-C68128303B71}" dt="2023-10-23T02:48:16.375" v="930"/>
          <ac:spMkLst>
            <pc:docMk/>
            <pc:sldMk cId="3534693109" sldId="328"/>
            <ac:spMk id="50" creationId="{7E2AF5D1-B868-E5D6-EABD-D89ED28F3B47}"/>
          </ac:spMkLst>
        </pc:spChg>
        <pc:spChg chg="add del mod">
          <ac:chgData name="平松　崇文(Hiramatsu, Takafumi)" userId="22edbc16-85b0-4724-aaa0-af0139a26ca2" providerId="ADAL" clId="{068E1616-DD29-4B11-A275-C68128303B71}" dt="2023-10-23T02:48:16.375" v="930"/>
          <ac:spMkLst>
            <pc:docMk/>
            <pc:sldMk cId="3534693109" sldId="328"/>
            <ac:spMk id="55" creationId="{4A4472B6-F20E-AA9A-EB14-6A8991D0825C}"/>
          </ac:spMkLst>
        </pc:spChg>
        <pc:spChg chg="add del mod">
          <ac:chgData name="平松　崇文(Hiramatsu, Takafumi)" userId="22edbc16-85b0-4724-aaa0-af0139a26ca2" providerId="ADAL" clId="{068E1616-DD29-4B11-A275-C68128303B71}" dt="2023-10-23T02:48:16.375" v="930"/>
          <ac:spMkLst>
            <pc:docMk/>
            <pc:sldMk cId="3534693109" sldId="328"/>
            <ac:spMk id="59" creationId="{E5DCA016-9402-1B3D-B621-1DAFDC792D68}"/>
          </ac:spMkLst>
        </pc:spChg>
        <pc:spChg chg="add del mod">
          <ac:chgData name="平松　崇文(Hiramatsu, Takafumi)" userId="22edbc16-85b0-4724-aaa0-af0139a26ca2" providerId="ADAL" clId="{068E1616-DD29-4B11-A275-C68128303B71}" dt="2023-10-23T02:48:16.375" v="930"/>
          <ac:spMkLst>
            <pc:docMk/>
            <pc:sldMk cId="3534693109" sldId="328"/>
            <ac:spMk id="60" creationId="{EDE02695-E561-24BC-DEEF-D470EE57AE01}"/>
          </ac:spMkLst>
        </pc:spChg>
        <pc:spChg chg="add del mod">
          <ac:chgData name="平松　崇文(Hiramatsu, Takafumi)" userId="22edbc16-85b0-4724-aaa0-af0139a26ca2" providerId="ADAL" clId="{068E1616-DD29-4B11-A275-C68128303B71}" dt="2023-10-23T02:48:16.375" v="930"/>
          <ac:spMkLst>
            <pc:docMk/>
            <pc:sldMk cId="3534693109" sldId="328"/>
            <ac:spMk id="61" creationId="{2539875B-DE5F-75F4-D283-7CF929943235}"/>
          </ac:spMkLst>
        </pc:spChg>
        <pc:graphicFrameChg chg="add mod">
          <ac:chgData name="平松　崇文(Hiramatsu, Takafumi)" userId="22edbc16-85b0-4724-aaa0-af0139a26ca2" providerId="ADAL" clId="{068E1616-DD29-4B11-A275-C68128303B71}" dt="2023-10-25T01:39:30.573" v="5170"/>
          <ac:graphicFrameMkLst>
            <pc:docMk/>
            <pc:sldMk cId="3534693109" sldId="328"/>
            <ac:graphicFrameMk id="4" creationId="{9FCBED7A-6F9E-2259-8837-6D08E8402B61}"/>
          </ac:graphicFrameMkLst>
        </pc:graphicFrameChg>
        <pc:graphicFrameChg chg="add del mod">
          <ac:chgData name="平松　崇文(Hiramatsu, Takafumi)" userId="22edbc16-85b0-4724-aaa0-af0139a26ca2" providerId="ADAL" clId="{068E1616-DD29-4B11-A275-C68128303B71}" dt="2023-10-23T02:48:16.375" v="930"/>
          <ac:graphicFrameMkLst>
            <pc:docMk/>
            <pc:sldMk cId="3534693109" sldId="328"/>
            <ac:graphicFrameMk id="33" creationId="{2E3540E0-DF82-F96A-8812-07CC4C82EC09}"/>
          </ac:graphicFrameMkLst>
        </pc:graphicFrameChg>
        <pc:graphicFrameChg chg="add mod">
          <ac:chgData name="平松　崇文(Hiramatsu, Takafumi)" userId="22edbc16-85b0-4724-aaa0-af0139a26ca2" providerId="ADAL" clId="{068E1616-DD29-4B11-A275-C68128303B71}" dt="2023-10-25T01:38:19.192" v="5083" actId="571"/>
          <ac:graphicFrameMkLst>
            <pc:docMk/>
            <pc:sldMk cId="3534693109" sldId="328"/>
            <ac:graphicFrameMk id="36" creationId="{02720C2F-76F2-776D-CD84-DC813F668AC8}"/>
          </ac:graphicFrameMkLst>
        </pc:graphicFrameChg>
        <pc:cxnChg chg="add mod">
          <ac:chgData name="平松　崇文(Hiramatsu, Takafumi)" userId="22edbc16-85b0-4724-aaa0-af0139a26ca2" providerId="ADAL" clId="{068E1616-DD29-4B11-A275-C68128303B71}" dt="2023-10-23T02:48:13.786" v="928" actId="1076"/>
          <ac:cxnSpMkLst>
            <pc:docMk/>
            <pc:sldMk cId="3534693109" sldId="328"/>
            <ac:cxnSpMk id="12" creationId="{FF0FCA8F-1CCB-07FC-0018-C11CC4E61DF6}"/>
          </ac:cxnSpMkLst>
        </pc:cxnChg>
        <pc:cxnChg chg="add mod">
          <ac:chgData name="平松　崇文(Hiramatsu, Takafumi)" userId="22edbc16-85b0-4724-aaa0-af0139a26ca2" providerId="ADAL" clId="{068E1616-DD29-4B11-A275-C68128303B71}" dt="2023-10-23T02:48:13.786" v="928" actId="1076"/>
          <ac:cxnSpMkLst>
            <pc:docMk/>
            <pc:sldMk cId="3534693109" sldId="328"/>
            <ac:cxnSpMk id="13" creationId="{CFE54367-B137-75CD-B360-761353BB228F}"/>
          </ac:cxnSpMkLst>
        </pc:cxnChg>
        <pc:cxnChg chg="add mod">
          <ac:chgData name="平松　崇文(Hiramatsu, Takafumi)" userId="22edbc16-85b0-4724-aaa0-af0139a26ca2" providerId="ADAL" clId="{068E1616-DD29-4B11-A275-C68128303B71}" dt="2023-10-23T02:48:13.786" v="928" actId="1076"/>
          <ac:cxnSpMkLst>
            <pc:docMk/>
            <pc:sldMk cId="3534693109" sldId="328"/>
            <ac:cxnSpMk id="14" creationId="{EAD0F1B6-AAE3-A5C0-FCB5-6C5146669DFC}"/>
          </ac:cxnSpMkLst>
        </pc:cxnChg>
        <pc:cxnChg chg="add mod">
          <ac:chgData name="平松　崇文(Hiramatsu, Takafumi)" userId="22edbc16-85b0-4724-aaa0-af0139a26ca2" providerId="ADAL" clId="{068E1616-DD29-4B11-A275-C68128303B71}" dt="2023-10-23T02:48:13.786" v="928" actId="1076"/>
          <ac:cxnSpMkLst>
            <pc:docMk/>
            <pc:sldMk cId="3534693109" sldId="328"/>
            <ac:cxnSpMk id="15" creationId="{56009A9D-6716-26C4-48AE-26F92A5C79B0}"/>
          </ac:cxnSpMkLst>
        </pc:cxnChg>
        <pc:cxnChg chg="add mod">
          <ac:chgData name="平松　崇文(Hiramatsu, Takafumi)" userId="22edbc16-85b0-4724-aaa0-af0139a26ca2" providerId="ADAL" clId="{068E1616-DD29-4B11-A275-C68128303B71}" dt="2023-10-25T02:17:09.291" v="5256" actId="1036"/>
          <ac:cxnSpMkLst>
            <pc:docMk/>
            <pc:sldMk cId="3534693109" sldId="328"/>
            <ac:cxnSpMk id="16" creationId="{0F1E2081-F5DF-2579-6008-29D47DB0CB0C}"/>
          </ac:cxnSpMkLst>
        </pc:cxnChg>
        <pc:cxnChg chg="add mod">
          <ac:chgData name="平松　崇文(Hiramatsu, Takafumi)" userId="22edbc16-85b0-4724-aaa0-af0139a26ca2" providerId="ADAL" clId="{068E1616-DD29-4B11-A275-C68128303B71}" dt="2023-10-25T01:37:47.230" v="4978" actId="1036"/>
          <ac:cxnSpMkLst>
            <pc:docMk/>
            <pc:sldMk cId="3534693109" sldId="328"/>
            <ac:cxnSpMk id="17" creationId="{36FB571D-517C-2489-9250-7B22BEA4F093}"/>
          </ac:cxnSpMkLst>
        </pc:cxnChg>
        <pc:cxnChg chg="add mod">
          <ac:chgData name="平松　崇文(Hiramatsu, Takafumi)" userId="22edbc16-85b0-4724-aaa0-af0139a26ca2" providerId="ADAL" clId="{068E1616-DD29-4B11-A275-C68128303B71}" dt="2023-10-23T02:48:13.786" v="928" actId="1076"/>
          <ac:cxnSpMkLst>
            <pc:docMk/>
            <pc:sldMk cId="3534693109" sldId="328"/>
            <ac:cxnSpMk id="18" creationId="{27FE3DD5-52AD-5F22-B7E6-87475CDE3B7E}"/>
          </ac:cxnSpMkLst>
        </pc:cxnChg>
        <pc:cxnChg chg="add mod">
          <ac:chgData name="平松　崇文(Hiramatsu, Takafumi)" userId="22edbc16-85b0-4724-aaa0-af0139a26ca2" providerId="ADAL" clId="{068E1616-DD29-4B11-A275-C68128303B71}" dt="2023-10-23T02:48:13.786" v="928" actId="1076"/>
          <ac:cxnSpMkLst>
            <pc:docMk/>
            <pc:sldMk cId="3534693109" sldId="328"/>
            <ac:cxnSpMk id="22" creationId="{ED861ADF-279C-64DD-C5E2-AE08CB7856D8}"/>
          </ac:cxnSpMkLst>
        </pc:cxnChg>
        <pc:cxnChg chg="add mod">
          <ac:chgData name="平松　崇文(Hiramatsu, Takafumi)" userId="22edbc16-85b0-4724-aaa0-af0139a26ca2" providerId="ADAL" clId="{068E1616-DD29-4B11-A275-C68128303B71}" dt="2023-10-23T02:48:13.786" v="928" actId="1076"/>
          <ac:cxnSpMkLst>
            <pc:docMk/>
            <pc:sldMk cId="3534693109" sldId="328"/>
            <ac:cxnSpMk id="23" creationId="{47374251-A533-D242-EF30-EA63EAC7FB1F}"/>
          </ac:cxnSpMkLst>
        </pc:cxnChg>
        <pc:cxnChg chg="add mod">
          <ac:chgData name="平松　崇文(Hiramatsu, Takafumi)" userId="22edbc16-85b0-4724-aaa0-af0139a26ca2" providerId="ADAL" clId="{068E1616-DD29-4B11-A275-C68128303B71}" dt="2023-10-23T02:48:13.786" v="928" actId="1076"/>
          <ac:cxnSpMkLst>
            <pc:docMk/>
            <pc:sldMk cId="3534693109" sldId="328"/>
            <ac:cxnSpMk id="24" creationId="{06275488-6037-8946-09C1-D4F54AB61BFF}"/>
          </ac:cxnSpMkLst>
        </pc:cxnChg>
        <pc:cxnChg chg="add mod">
          <ac:chgData name="平松　崇文(Hiramatsu, Takafumi)" userId="22edbc16-85b0-4724-aaa0-af0139a26ca2" providerId="ADAL" clId="{068E1616-DD29-4B11-A275-C68128303B71}" dt="2023-10-23T02:48:13.786" v="928" actId="1076"/>
          <ac:cxnSpMkLst>
            <pc:docMk/>
            <pc:sldMk cId="3534693109" sldId="328"/>
            <ac:cxnSpMk id="25" creationId="{C55B49E0-5E88-04D5-D31A-0B79D25027E2}"/>
          </ac:cxnSpMkLst>
        </pc:cxnChg>
        <pc:cxnChg chg="add mod">
          <ac:chgData name="平松　崇文(Hiramatsu, Takafumi)" userId="22edbc16-85b0-4724-aaa0-af0139a26ca2" providerId="ADAL" clId="{068E1616-DD29-4B11-A275-C68128303B71}" dt="2023-10-23T02:48:13.786" v="928" actId="1076"/>
          <ac:cxnSpMkLst>
            <pc:docMk/>
            <pc:sldMk cId="3534693109" sldId="328"/>
            <ac:cxnSpMk id="27" creationId="{81D86C1A-0239-7558-39A4-7780791E60A3}"/>
          </ac:cxnSpMkLst>
        </pc:cxnChg>
        <pc:cxnChg chg="add mod">
          <ac:chgData name="平松　崇文(Hiramatsu, Takafumi)" userId="22edbc16-85b0-4724-aaa0-af0139a26ca2" providerId="ADAL" clId="{068E1616-DD29-4B11-A275-C68128303B71}" dt="2023-10-25T02:17:17.412" v="5261" actId="1036"/>
          <ac:cxnSpMkLst>
            <pc:docMk/>
            <pc:sldMk cId="3534693109" sldId="328"/>
            <ac:cxnSpMk id="28" creationId="{F7C1BD8A-9CE8-7FCA-5F7F-C9623E4DAE46}"/>
          </ac:cxnSpMkLst>
        </pc:cxnChg>
        <pc:cxnChg chg="add mod">
          <ac:chgData name="平松　崇文(Hiramatsu, Takafumi)" userId="22edbc16-85b0-4724-aaa0-af0139a26ca2" providerId="ADAL" clId="{068E1616-DD29-4B11-A275-C68128303B71}" dt="2023-10-25T02:17:09.291" v="5256" actId="1036"/>
          <ac:cxnSpMkLst>
            <pc:docMk/>
            <pc:sldMk cId="3534693109" sldId="328"/>
            <ac:cxnSpMk id="29" creationId="{2AD7B92B-E5B1-410E-E997-3ED8B1DCC6AE}"/>
          </ac:cxnSpMkLst>
        </pc:cxnChg>
        <pc:cxnChg chg="add mod">
          <ac:chgData name="平松　崇文(Hiramatsu, Takafumi)" userId="22edbc16-85b0-4724-aaa0-af0139a26ca2" providerId="ADAL" clId="{068E1616-DD29-4B11-A275-C68128303B71}" dt="2023-10-25T01:38:07.585" v="5079" actId="1037"/>
          <ac:cxnSpMkLst>
            <pc:docMk/>
            <pc:sldMk cId="3534693109" sldId="328"/>
            <ac:cxnSpMk id="35" creationId="{B611A5CA-71D5-7682-D25B-1A25A124B8F1}"/>
          </ac:cxnSpMkLst>
        </pc:cxnChg>
        <pc:cxnChg chg="add mod">
          <ac:chgData name="平松　崇文(Hiramatsu, Takafumi)" userId="22edbc16-85b0-4724-aaa0-af0139a26ca2" providerId="ADAL" clId="{068E1616-DD29-4B11-A275-C68128303B71}" dt="2023-10-25T01:38:19.192" v="5083" actId="571"/>
          <ac:cxnSpMkLst>
            <pc:docMk/>
            <pc:sldMk cId="3534693109" sldId="328"/>
            <ac:cxnSpMk id="38" creationId="{E26FBFE9-EDFB-9D63-3BB0-A39607C155EB}"/>
          </ac:cxnSpMkLst>
        </pc:cxnChg>
        <pc:cxnChg chg="add mod">
          <ac:chgData name="平松　崇文(Hiramatsu, Takafumi)" userId="22edbc16-85b0-4724-aaa0-af0139a26ca2" providerId="ADAL" clId="{068E1616-DD29-4B11-A275-C68128303B71}" dt="2023-10-25T01:38:43.274" v="5165" actId="1038"/>
          <ac:cxnSpMkLst>
            <pc:docMk/>
            <pc:sldMk cId="3534693109" sldId="328"/>
            <ac:cxnSpMk id="40" creationId="{6281B525-28F3-4C2F-C0D1-538B86E6A802}"/>
          </ac:cxnSpMkLst>
        </pc:cxnChg>
        <pc:cxnChg chg="add del mod">
          <ac:chgData name="平松　崇文(Hiramatsu, Takafumi)" userId="22edbc16-85b0-4724-aaa0-af0139a26ca2" providerId="ADAL" clId="{068E1616-DD29-4B11-A275-C68128303B71}" dt="2023-10-23T02:48:16.375" v="930"/>
          <ac:cxnSpMkLst>
            <pc:docMk/>
            <pc:sldMk cId="3534693109" sldId="328"/>
            <ac:cxnSpMk id="41" creationId="{CEC13EEB-9A37-54AF-C44F-5703E28C51ED}"/>
          </ac:cxnSpMkLst>
        </pc:cxnChg>
        <pc:cxnChg chg="add mod">
          <ac:chgData name="平松　崇文(Hiramatsu, Takafumi)" userId="22edbc16-85b0-4724-aaa0-af0139a26ca2" providerId="ADAL" clId="{068E1616-DD29-4B11-A275-C68128303B71}" dt="2023-10-25T02:18:07.976" v="5270" actId="571"/>
          <ac:cxnSpMkLst>
            <pc:docMk/>
            <pc:sldMk cId="3534693109" sldId="328"/>
            <ac:cxnSpMk id="42" creationId="{3C2507B4-F12D-B458-DA08-84D7DE191B8B}"/>
          </ac:cxnSpMkLst>
        </pc:cxnChg>
        <pc:cxnChg chg="add del mod">
          <ac:chgData name="平松　崇文(Hiramatsu, Takafumi)" userId="22edbc16-85b0-4724-aaa0-af0139a26ca2" providerId="ADAL" clId="{068E1616-DD29-4B11-A275-C68128303B71}" dt="2023-10-23T02:48:16.375" v="930"/>
          <ac:cxnSpMkLst>
            <pc:docMk/>
            <pc:sldMk cId="3534693109" sldId="328"/>
            <ac:cxnSpMk id="42" creationId="{ABD9988A-8D9C-55B1-F6E8-A0A7C6E7BDE3}"/>
          </ac:cxnSpMkLst>
        </pc:cxnChg>
        <pc:cxnChg chg="add del mod">
          <ac:chgData name="平松　崇文(Hiramatsu, Takafumi)" userId="22edbc16-85b0-4724-aaa0-af0139a26ca2" providerId="ADAL" clId="{068E1616-DD29-4B11-A275-C68128303B71}" dt="2023-10-23T02:48:16.375" v="930"/>
          <ac:cxnSpMkLst>
            <pc:docMk/>
            <pc:sldMk cId="3534693109" sldId="328"/>
            <ac:cxnSpMk id="43" creationId="{092D823D-6FD8-3736-2F01-FA905457ED10}"/>
          </ac:cxnSpMkLst>
        </pc:cxnChg>
        <pc:cxnChg chg="add mod">
          <ac:chgData name="平松　崇文(Hiramatsu, Takafumi)" userId="22edbc16-85b0-4724-aaa0-af0139a26ca2" providerId="ADAL" clId="{068E1616-DD29-4B11-A275-C68128303B71}" dt="2023-10-25T02:18:20.371" v="5287" actId="1037"/>
          <ac:cxnSpMkLst>
            <pc:docMk/>
            <pc:sldMk cId="3534693109" sldId="328"/>
            <ac:cxnSpMk id="44" creationId="{1C543527-3140-AF9C-24DC-631FF447A8A0}"/>
          </ac:cxnSpMkLst>
        </pc:cxnChg>
        <pc:cxnChg chg="add del mod">
          <ac:chgData name="平松　崇文(Hiramatsu, Takafumi)" userId="22edbc16-85b0-4724-aaa0-af0139a26ca2" providerId="ADAL" clId="{068E1616-DD29-4B11-A275-C68128303B71}" dt="2023-10-23T02:48:16.375" v="930"/>
          <ac:cxnSpMkLst>
            <pc:docMk/>
            <pc:sldMk cId="3534693109" sldId="328"/>
            <ac:cxnSpMk id="44" creationId="{7B6F11C5-F93A-2782-1CD8-C9CA5DED2074}"/>
          </ac:cxnSpMkLst>
        </pc:cxnChg>
        <pc:cxnChg chg="add del mod">
          <ac:chgData name="平松　崇文(Hiramatsu, Takafumi)" userId="22edbc16-85b0-4724-aaa0-af0139a26ca2" providerId="ADAL" clId="{068E1616-DD29-4B11-A275-C68128303B71}" dt="2023-10-23T02:48:16.375" v="930"/>
          <ac:cxnSpMkLst>
            <pc:docMk/>
            <pc:sldMk cId="3534693109" sldId="328"/>
            <ac:cxnSpMk id="45" creationId="{BDED40DD-7BED-B59E-5A4A-0C86D2F5D269}"/>
          </ac:cxnSpMkLst>
        </pc:cxnChg>
        <pc:cxnChg chg="add del mod">
          <ac:chgData name="平松　崇文(Hiramatsu, Takafumi)" userId="22edbc16-85b0-4724-aaa0-af0139a26ca2" providerId="ADAL" clId="{068E1616-DD29-4B11-A275-C68128303B71}" dt="2023-10-23T02:48:16.375" v="930"/>
          <ac:cxnSpMkLst>
            <pc:docMk/>
            <pc:sldMk cId="3534693109" sldId="328"/>
            <ac:cxnSpMk id="46" creationId="{C75AA085-4288-2A6E-8829-7E851AA08CA8}"/>
          </ac:cxnSpMkLst>
        </pc:cxnChg>
        <pc:cxnChg chg="add del mod">
          <ac:chgData name="平松　崇文(Hiramatsu, Takafumi)" userId="22edbc16-85b0-4724-aaa0-af0139a26ca2" providerId="ADAL" clId="{068E1616-DD29-4B11-A275-C68128303B71}" dt="2023-10-23T02:48:16.375" v="930"/>
          <ac:cxnSpMkLst>
            <pc:docMk/>
            <pc:sldMk cId="3534693109" sldId="328"/>
            <ac:cxnSpMk id="47" creationId="{0D980A53-3BDF-BC51-098C-C6DEDD09F048}"/>
          </ac:cxnSpMkLst>
        </pc:cxnChg>
        <pc:cxnChg chg="add del mod">
          <ac:chgData name="平松　崇文(Hiramatsu, Takafumi)" userId="22edbc16-85b0-4724-aaa0-af0139a26ca2" providerId="ADAL" clId="{068E1616-DD29-4B11-A275-C68128303B71}" dt="2023-10-23T02:48:16.375" v="930"/>
          <ac:cxnSpMkLst>
            <pc:docMk/>
            <pc:sldMk cId="3534693109" sldId="328"/>
            <ac:cxnSpMk id="51" creationId="{53D52BF4-FD8E-523D-636E-D7A42234C66F}"/>
          </ac:cxnSpMkLst>
        </pc:cxnChg>
        <pc:cxnChg chg="add del mod">
          <ac:chgData name="平松　崇文(Hiramatsu, Takafumi)" userId="22edbc16-85b0-4724-aaa0-af0139a26ca2" providerId="ADAL" clId="{068E1616-DD29-4B11-A275-C68128303B71}" dt="2023-10-23T02:48:16.375" v="930"/>
          <ac:cxnSpMkLst>
            <pc:docMk/>
            <pc:sldMk cId="3534693109" sldId="328"/>
            <ac:cxnSpMk id="52" creationId="{41B96558-62D6-969C-C9BC-0E7E647489D1}"/>
          </ac:cxnSpMkLst>
        </pc:cxnChg>
        <pc:cxnChg chg="add del mod">
          <ac:chgData name="平松　崇文(Hiramatsu, Takafumi)" userId="22edbc16-85b0-4724-aaa0-af0139a26ca2" providerId="ADAL" clId="{068E1616-DD29-4B11-A275-C68128303B71}" dt="2023-10-23T02:48:16.375" v="930"/>
          <ac:cxnSpMkLst>
            <pc:docMk/>
            <pc:sldMk cId="3534693109" sldId="328"/>
            <ac:cxnSpMk id="53" creationId="{52B80A86-23E7-B20F-B9D2-F33B2A202C02}"/>
          </ac:cxnSpMkLst>
        </pc:cxnChg>
        <pc:cxnChg chg="add del mod">
          <ac:chgData name="平松　崇文(Hiramatsu, Takafumi)" userId="22edbc16-85b0-4724-aaa0-af0139a26ca2" providerId="ADAL" clId="{068E1616-DD29-4B11-A275-C68128303B71}" dt="2023-10-23T02:48:16.375" v="930"/>
          <ac:cxnSpMkLst>
            <pc:docMk/>
            <pc:sldMk cId="3534693109" sldId="328"/>
            <ac:cxnSpMk id="54" creationId="{8CE64432-1E29-5E1A-387E-1DD228E6162E}"/>
          </ac:cxnSpMkLst>
        </pc:cxnChg>
        <pc:cxnChg chg="add del mod">
          <ac:chgData name="平松　崇文(Hiramatsu, Takafumi)" userId="22edbc16-85b0-4724-aaa0-af0139a26ca2" providerId="ADAL" clId="{068E1616-DD29-4B11-A275-C68128303B71}" dt="2023-10-23T02:48:16.375" v="930"/>
          <ac:cxnSpMkLst>
            <pc:docMk/>
            <pc:sldMk cId="3534693109" sldId="328"/>
            <ac:cxnSpMk id="56" creationId="{2A2BB664-04B4-0A6E-9EF0-68ED6137CEBD}"/>
          </ac:cxnSpMkLst>
        </pc:cxnChg>
        <pc:cxnChg chg="add del mod">
          <ac:chgData name="平松　崇文(Hiramatsu, Takafumi)" userId="22edbc16-85b0-4724-aaa0-af0139a26ca2" providerId="ADAL" clId="{068E1616-DD29-4B11-A275-C68128303B71}" dt="2023-10-23T02:48:16.375" v="930"/>
          <ac:cxnSpMkLst>
            <pc:docMk/>
            <pc:sldMk cId="3534693109" sldId="328"/>
            <ac:cxnSpMk id="57" creationId="{43F7FD1E-C6EA-2AF2-7BB4-C1B0388520F1}"/>
          </ac:cxnSpMkLst>
        </pc:cxnChg>
        <pc:cxnChg chg="add del mod">
          <ac:chgData name="平松　崇文(Hiramatsu, Takafumi)" userId="22edbc16-85b0-4724-aaa0-af0139a26ca2" providerId="ADAL" clId="{068E1616-DD29-4B11-A275-C68128303B71}" dt="2023-10-23T02:48:16.375" v="930"/>
          <ac:cxnSpMkLst>
            <pc:docMk/>
            <pc:sldMk cId="3534693109" sldId="328"/>
            <ac:cxnSpMk id="58" creationId="{93616ECF-AFF7-1D42-A27F-159E5E95996B}"/>
          </ac:cxnSpMkLst>
        </pc:cxnChg>
      </pc:sldChg>
      <pc:sldChg chg="addSp delSp modSp new mod">
        <pc:chgData name="平松　崇文(Hiramatsu, Takafumi)" userId="22edbc16-85b0-4724-aaa0-af0139a26ca2" providerId="ADAL" clId="{068E1616-DD29-4B11-A275-C68128303B71}" dt="2023-11-13T08:37:29.484" v="39835"/>
        <pc:sldMkLst>
          <pc:docMk/>
          <pc:sldMk cId="392179533" sldId="329"/>
        </pc:sldMkLst>
        <pc:spChg chg="mod">
          <ac:chgData name="平松　崇文(Hiramatsu, Takafumi)" userId="22edbc16-85b0-4724-aaa0-af0139a26ca2" providerId="ADAL" clId="{068E1616-DD29-4B11-A275-C68128303B71}" dt="2023-10-23T06:23:36.834" v="1852"/>
          <ac:spMkLst>
            <pc:docMk/>
            <pc:sldMk cId="392179533" sldId="329"/>
            <ac:spMk id="2" creationId="{DC9ACF22-D63F-035A-C3D5-17B3E04278D4}"/>
          </ac:spMkLst>
        </pc:spChg>
        <pc:spChg chg="add mod">
          <ac:chgData name="平松　崇文(Hiramatsu, Takafumi)" userId="22edbc16-85b0-4724-aaa0-af0139a26ca2" providerId="ADAL" clId="{068E1616-DD29-4B11-A275-C68128303B71}" dt="2023-10-25T01:13:19.434" v="4257"/>
          <ac:spMkLst>
            <pc:docMk/>
            <pc:sldMk cId="392179533" sldId="329"/>
            <ac:spMk id="4" creationId="{C36A0201-2341-8F08-E61A-FD359640F554}"/>
          </ac:spMkLst>
        </pc:spChg>
        <pc:spChg chg="add del mod">
          <ac:chgData name="平松　崇文(Hiramatsu, Takafumi)" userId="22edbc16-85b0-4724-aaa0-af0139a26ca2" providerId="ADAL" clId="{068E1616-DD29-4B11-A275-C68128303B71}" dt="2023-10-23T06:58:09.342" v="2183" actId="478"/>
          <ac:spMkLst>
            <pc:docMk/>
            <pc:sldMk cId="392179533" sldId="329"/>
            <ac:spMk id="5" creationId="{594C6A87-40E7-1793-CEA3-1C74DC36EC03}"/>
          </ac:spMkLst>
        </pc:spChg>
        <pc:spChg chg="add mod">
          <ac:chgData name="平松　崇文(Hiramatsu, Takafumi)" userId="22edbc16-85b0-4724-aaa0-af0139a26ca2" providerId="ADAL" clId="{068E1616-DD29-4B11-A275-C68128303B71}" dt="2023-10-25T04:06:03.205" v="7397" actId="1038"/>
          <ac:spMkLst>
            <pc:docMk/>
            <pc:sldMk cId="392179533" sldId="329"/>
            <ac:spMk id="5" creationId="{9D2752E5-6F16-885F-83B7-52A9442B58A6}"/>
          </ac:spMkLst>
        </pc:spChg>
        <pc:spChg chg="add del mod">
          <ac:chgData name="平松　崇文(Hiramatsu, Takafumi)" userId="22edbc16-85b0-4724-aaa0-af0139a26ca2" providerId="ADAL" clId="{068E1616-DD29-4B11-A275-C68128303B71}" dt="2023-10-23T06:58:09.342" v="2183" actId="478"/>
          <ac:spMkLst>
            <pc:docMk/>
            <pc:sldMk cId="392179533" sldId="329"/>
            <ac:spMk id="6" creationId="{E4AE4535-A2BF-553C-9E3D-25C19D5BBCC8}"/>
          </ac:spMkLst>
        </pc:spChg>
        <pc:spChg chg="add mod">
          <ac:chgData name="平松　崇文(Hiramatsu, Takafumi)" userId="22edbc16-85b0-4724-aaa0-af0139a26ca2" providerId="ADAL" clId="{068E1616-DD29-4B11-A275-C68128303B71}" dt="2023-10-25T04:06:03.205" v="7397" actId="1038"/>
          <ac:spMkLst>
            <pc:docMk/>
            <pc:sldMk cId="392179533" sldId="329"/>
            <ac:spMk id="6" creationId="{EE0EA124-8CE9-484B-22CE-2E6831C6652F}"/>
          </ac:spMkLst>
        </pc:spChg>
        <pc:spChg chg="add del mod">
          <ac:chgData name="平松　崇文(Hiramatsu, Takafumi)" userId="22edbc16-85b0-4724-aaa0-af0139a26ca2" providerId="ADAL" clId="{068E1616-DD29-4B11-A275-C68128303B71}" dt="2023-10-23T06:59:46.234" v="2200" actId="478"/>
          <ac:spMkLst>
            <pc:docMk/>
            <pc:sldMk cId="392179533" sldId="329"/>
            <ac:spMk id="8" creationId="{CDB43C2A-E5DF-2A6F-AD27-F409AFE8C375}"/>
          </ac:spMkLst>
        </pc:spChg>
        <pc:spChg chg="mod">
          <ac:chgData name="平松　崇文(Hiramatsu, Takafumi)" userId="22edbc16-85b0-4724-aaa0-af0139a26ca2" providerId="ADAL" clId="{068E1616-DD29-4B11-A275-C68128303B71}" dt="2023-10-25T01:16:49.529" v="4552"/>
          <ac:spMkLst>
            <pc:docMk/>
            <pc:sldMk cId="392179533" sldId="329"/>
            <ac:spMk id="8" creationId="{D48DF32F-D84C-1488-16B6-7555C760E892}"/>
          </ac:spMkLst>
        </pc:spChg>
        <pc:spChg chg="add del mod">
          <ac:chgData name="平松　崇文(Hiramatsu, Takafumi)" userId="22edbc16-85b0-4724-aaa0-af0139a26ca2" providerId="ADAL" clId="{068E1616-DD29-4B11-A275-C68128303B71}" dt="2023-10-23T07:23:19.856" v="3113" actId="21"/>
          <ac:spMkLst>
            <pc:docMk/>
            <pc:sldMk cId="392179533" sldId="329"/>
            <ac:spMk id="9" creationId="{2DC97498-4457-1C8F-203E-F6EAE2392C8C}"/>
          </ac:spMkLst>
        </pc:spChg>
        <pc:spChg chg="mod">
          <ac:chgData name="平松　崇文(Hiramatsu, Takafumi)" userId="22edbc16-85b0-4724-aaa0-af0139a26ca2" providerId="ADAL" clId="{068E1616-DD29-4B11-A275-C68128303B71}" dt="2023-10-25T01:16:49.529" v="4552"/>
          <ac:spMkLst>
            <pc:docMk/>
            <pc:sldMk cId="392179533" sldId="329"/>
            <ac:spMk id="9" creationId="{F34A23E4-52BE-BF32-8E15-988FB1009975}"/>
          </ac:spMkLst>
        </pc:spChg>
        <pc:spChg chg="add del mod">
          <ac:chgData name="平松　崇文(Hiramatsu, Takafumi)" userId="22edbc16-85b0-4724-aaa0-af0139a26ca2" providerId="ADAL" clId="{068E1616-DD29-4B11-A275-C68128303B71}" dt="2023-10-23T07:23:19.856" v="3113" actId="21"/>
          <ac:spMkLst>
            <pc:docMk/>
            <pc:sldMk cId="392179533" sldId="329"/>
            <ac:spMk id="10" creationId="{5BAA67EE-8EEA-8814-0E5D-DDD3F5852CF2}"/>
          </ac:spMkLst>
        </pc:spChg>
        <pc:spChg chg="mod">
          <ac:chgData name="平松　崇文(Hiramatsu, Takafumi)" userId="22edbc16-85b0-4724-aaa0-af0139a26ca2" providerId="ADAL" clId="{068E1616-DD29-4B11-A275-C68128303B71}" dt="2023-10-25T01:16:49.529" v="4552"/>
          <ac:spMkLst>
            <pc:docMk/>
            <pc:sldMk cId="392179533" sldId="329"/>
            <ac:spMk id="10" creationId="{6E80BB37-A4E2-6A76-F1B1-130D7AD434D0}"/>
          </ac:spMkLst>
        </pc:spChg>
        <pc:spChg chg="add del mod">
          <ac:chgData name="平松　崇文(Hiramatsu, Takafumi)" userId="22edbc16-85b0-4724-aaa0-af0139a26ca2" providerId="ADAL" clId="{068E1616-DD29-4B11-A275-C68128303B71}" dt="2023-10-23T07:23:19.856" v="3113" actId="21"/>
          <ac:spMkLst>
            <pc:docMk/>
            <pc:sldMk cId="392179533" sldId="329"/>
            <ac:spMk id="11" creationId="{3A0AB37A-0323-5FBD-26B7-67DA120AC453}"/>
          </ac:spMkLst>
        </pc:spChg>
        <pc:spChg chg="mod">
          <ac:chgData name="平松　崇文(Hiramatsu, Takafumi)" userId="22edbc16-85b0-4724-aaa0-af0139a26ca2" providerId="ADAL" clId="{068E1616-DD29-4B11-A275-C68128303B71}" dt="2023-10-25T01:16:49.529" v="4552"/>
          <ac:spMkLst>
            <pc:docMk/>
            <pc:sldMk cId="392179533" sldId="329"/>
            <ac:spMk id="11" creationId="{5E8E0B73-DA11-EEE9-E0D7-41BA6BFFE777}"/>
          </ac:spMkLst>
        </pc:spChg>
        <pc:spChg chg="mod">
          <ac:chgData name="平松　崇文(Hiramatsu, Takafumi)" userId="22edbc16-85b0-4724-aaa0-af0139a26ca2" providerId="ADAL" clId="{068E1616-DD29-4B11-A275-C68128303B71}" dt="2023-10-25T01:16:49.529" v="4552"/>
          <ac:spMkLst>
            <pc:docMk/>
            <pc:sldMk cId="392179533" sldId="329"/>
            <ac:spMk id="12" creationId="{2FA96960-EE34-7689-5545-DB3879B9FA39}"/>
          </ac:spMkLst>
        </pc:spChg>
        <pc:spChg chg="add mod">
          <ac:chgData name="平松　崇文(Hiramatsu, Takafumi)" userId="22edbc16-85b0-4724-aaa0-af0139a26ca2" providerId="ADAL" clId="{068E1616-DD29-4B11-A275-C68128303B71}" dt="2023-10-23T07:05:13.976" v="2434"/>
          <ac:spMkLst>
            <pc:docMk/>
            <pc:sldMk cId="392179533" sldId="329"/>
            <ac:spMk id="12" creationId="{AF0981E3-C439-7DBC-FFB9-AAB5C6768B92}"/>
          </ac:spMkLst>
        </pc:spChg>
        <pc:spChg chg="add del mod">
          <ac:chgData name="平松　崇文(Hiramatsu, Takafumi)" userId="22edbc16-85b0-4724-aaa0-af0139a26ca2" providerId="ADAL" clId="{068E1616-DD29-4B11-A275-C68128303B71}" dt="2023-10-23T07:23:19.856" v="3113" actId="21"/>
          <ac:spMkLst>
            <pc:docMk/>
            <pc:sldMk cId="392179533" sldId="329"/>
            <ac:spMk id="13" creationId="{165E2CF1-708F-C33D-9B8C-99D6BDBD778C}"/>
          </ac:spMkLst>
        </pc:spChg>
        <pc:spChg chg="mod">
          <ac:chgData name="平松　崇文(Hiramatsu, Takafumi)" userId="22edbc16-85b0-4724-aaa0-af0139a26ca2" providerId="ADAL" clId="{068E1616-DD29-4B11-A275-C68128303B71}" dt="2023-10-25T01:16:49.529" v="4552"/>
          <ac:spMkLst>
            <pc:docMk/>
            <pc:sldMk cId="392179533" sldId="329"/>
            <ac:spMk id="13" creationId="{99A8224B-6062-F80C-AE65-07BE735501D1}"/>
          </ac:spMkLst>
        </pc:spChg>
        <pc:spChg chg="add del mod">
          <ac:chgData name="平松　崇文(Hiramatsu, Takafumi)" userId="22edbc16-85b0-4724-aaa0-af0139a26ca2" providerId="ADAL" clId="{068E1616-DD29-4B11-A275-C68128303B71}" dt="2023-10-23T07:23:19.856" v="3113" actId="21"/>
          <ac:spMkLst>
            <pc:docMk/>
            <pc:sldMk cId="392179533" sldId="329"/>
            <ac:spMk id="14" creationId="{A290BF81-2A13-C403-7EE1-9D136D277CB0}"/>
          </ac:spMkLst>
        </pc:spChg>
        <pc:spChg chg="mod">
          <ac:chgData name="平松　崇文(Hiramatsu, Takafumi)" userId="22edbc16-85b0-4724-aaa0-af0139a26ca2" providerId="ADAL" clId="{068E1616-DD29-4B11-A275-C68128303B71}" dt="2023-10-25T01:16:49.529" v="4552"/>
          <ac:spMkLst>
            <pc:docMk/>
            <pc:sldMk cId="392179533" sldId="329"/>
            <ac:spMk id="14" creationId="{F97BAE50-D9AD-35DF-F168-DEDAD23812B7}"/>
          </ac:spMkLst>
        </pc:spChg>
        <pc:spChg chg="add del mod">
          <ac:chgData name="平松　崇文(Hiramatsu, Takafumi)" userId="22edbc16-85b0-4724-aaa0-af0139a26ca2" providerId="ADAL" clId="{068E1616-DD29-4B11-A275-C68128303B71}" dt="2023-10-23T07:23:19.856" v="3113" actId="21"/>
          <ac:spMkLst>
            <pc:docMk/>
            <pc:sldMk cId="392179533" sldId="329"/>
            <ac:spMk id="15" creationId="{11CD6016-C3E4-034D-4053-DBF478A5127C}"/>
          </ac:spMkLst>
        </pc:spChg>
        <pc:spChg chg="mod">
          <ac:chgData name="平松　崇文(Hiramatsu, Takafumi)" userId="22edbc16-85b0-4724-aaa0-af0139a26ca2" providerId="ADAL" clId="{068E1616-DD29-4B11-A275-C68128303B71}" dt="2023-10-25T01:16:49.529" v="4552"/>
          <ac:spMkLst>
            <pc:docMk/>
            <pc:sldMk cId="392179533" sldId="329"/>
            <ac:spMk id="15" creationId="{E80552B6-C267-7E20-1B33-76C395181C73}"/>
          </ac:spMkLst>
        </pc:spChg>
        <pc:spChg chg="add mod">
          <ac:chgData name="平松　崇文(Hiramatsu, Takafumi)" userId="22edbc16-85b0-4724-aaa0-af0139a26ca2" providerId="ADAL" clId="{068E1616-DD29-4B11-A275-C68128303B71}" dt="2023-10-23T07:08:24.371" v="2534" actId="571"/>
          <ac:spMkLst>
            <pc:docMk/>
            <pc:sldMk cId="392179533" sldId="329"/>
            <ac:spMk id="16" creationId="{0E63D052-885C-4207-4B4F-A73348745DEB}"/>
          </ac:spMkLst>
        </pc:spChg>
        <pc:spChg chg="add mod">
          <ac:chgData name="平松　崇文(Hiramatsu, Takafumi)" userId="22edbc16-85b0-4724-aaa0-af0139a26ca2" providerId="ADAL" clId="{068E1616-DD29-4B11-A275-C68128303B71}" dt="2023-10-23T07:08:24.371" v="2534" actId="571"/>
          <ac:spMkLst>
            <pc:docMk/>
            <pc:sldMk cId="392179533" sldId="329"/>
            <ac:spMk id="17" creationId="{96117E81-04D9-E97C-605E-B05C6083F29A}"/>
          </ac:spMkLst>
        </pc:spChg>
        <pc:spChg chg="add del mod">
          <ac:chgData name="平松　崇文(Hiramatsu, Takafumi)" userId="22edbc16-85b0-4724-aaa0-af0139a26ca2" providerId="ADAL" clId="{068E1616-DD29-4B11-A275-C68128303B71}" dt="2023-11-01T00:01:07.664" v="33337" actId="478"/>
          <ac:spMkLst>
            <pc:docMk/>
            <pc:sldMk cId="392179533" sldId="329"/>
            <ac:spMk id="18" creationId="{5167ADEC-9FFD-D906-1ADF-5361100E6D43}"/>
          </ac:spMkLst>
        </pc:spChg>
        <pc:spChg chg="add mod">
          <ac:chgData name="平松　崇文(Hiramatsu, Takafumi)" userId="22edbc16-85b0-4724-aaa0-af0139a26ca2" providerId="ADAL" clId="{068E1616-DD29-4B11-A275-C68128303B71}" dt="2023-10-23T07:08:32.152" v="2536" actId="571"/>
          <ac:spMkLst>
            <pc:docMk/>
            <pc:sldMk cId="392179533" sldId="329"/>
            <ac:spMk id="18" creationId="{A6551EF1-88AA-491F-A3B8-AA7657A33FF5}"/>
          </ac:spMkLst>
        </pc:spChg>
        <pc:spChg chg="add del mod">
          <ac:chgData name="平松　崇文(Hiramatsu, Takafumi)" userId="22edbc16-85b0-4724-aaa0-af0139a26ca2" providerId="ADAL" clId="{068E1616-DD29-4B11-A275-C68128303B71}" dt="2023-10-25T01:02:25.156" v="3876" actId="478"/>
          <ac:spMkLst>
            <pc:docMk/>
            <pc:sldMk cId="392179533" sldId="329"/>
            <ac:spMk id="19" creationId="{6D1C08EB-6658-86AE-D4EB-EDE1B6A8C44A}"/>
          </ac:spMkLst>
        </pc:spChg>
        <pc:spChg chg="add mod">
          <ac:chgData name="平松　崇文(Hiramatsu, Takafumi)" userId="22edbc16-85b0-4724-aaa0-af0139a26ca2" providerId="ADAL" clId="{068E1616-DD29-4B11-A275-C68128303B71}" dt="2023-10-23T07:08:32.152" v="2536" actId="571"/>
          <ac:spMkLst>
            <pc:docMk/>
            <pc:sldMk cId="392179533" sldId="329"/>
            <ac:spMk id="19" creationId="{8CD874D9-C99C-5499-0C5E-CFC2A13FD2B0}"/>
          </ac:spMkLst>
        </pc:spChg>
        <pc:spChg chg="add mod">
          <ac:chgData name="平松　崇文(Hiramatsu, Takafumi)" userId="22edbc16-85b0-4724-aaa0-af0139a26ca2" providerId="ADAL" clId="{068E1616-DD29-4B11-A275-C68128303B71}" dt="2023-10-23T07:08:41.619" v="2538" actId="571"/>
          <ac:spMkLst>
            <pc:docMk/>
            <pc:sldMk cId="392179533" sldId="329"/>
            <ac:spMk id="20" creationId="{B2590230-C364-5CAE-147E-3D531E4E9F4F}"/>
          </ac:spMkLst>
        </pc:spChg>
        <pc:spChg chg="add mod">
          <ac:chgData name="平松　崇文(Hiramatsu, Takafumi)" userId="22edbc16-85b0-4724-aaa0-af0139a26ca2" providerId="ADAL" clId="{068E1616-DD29-4B11-A275-C68128303B71}" dt="2023-10-23T07:08:41.619" v="2538" actId="571"/>
          <ac:spMkLst>
            <pc:docMk/>
            <pc:sldMk cId="392179533" sldId="329"/>
            <ac:spMk id="21" creationId="{110BEEF4-D12C-11AD-2F86-EDCC8A6A95BE}"/>
          </ac:spMkLst>
        </pc:spChg>
        <pc:spChg chg="add mod">
          <ac:chgData name="平松　崇文(Hiramatsu, Takafumi)" userId="22edbc16-85b0-4724-aaa0-af0139a26ca2" providerId="ADAL" clId="{068E1616-DD29-4B11-A275-C68128303B71}" dt="2023-10-25T04:06:03.205" v="7397" actId="1038"/>
          <ac:spMkLst>
            <pc:docMk/>
            <pc:sldMk cId="392179533" sldId="329"/>
            <ac:spMk id="21" creationId="{A5B717E0-14D2-9E2C-6E2D-5B31C59D7DBB}"/>
          </ac:spMkLst>
        </pc:spChg>
        <pc:spChg chg="add del mod">
          <ac:chgData name="平松　崇文(Hiramatsu, Takafumi)" userId="22edbc16-85b0-4724-aaa0-af0139a26ca2" providerId="ADAL" clId="{068E1616-DD29-4B11-A275-C68128303B71}" dt="2023-10-23T07:23:19.856" v="3113" actId="21"/>
          <ac:spMkLst>
            <pc:docMk/>
            <pc:sldMk cId="392179533" sldId="329"/>
            <ac:spMk id="22" creationId="{5A10A874-570B-6FDA-B601-1D0BD10BEFEA}"/>
          </ac:spMkLst>
        </pc:spChg>
        <pc:spChg chg="add del mod">
          <ac:chgData name="平松　崇文(Hiramatsu, Takafumi)" userId="22edbc16-85b0-4724-aaa0-af0139a26ca2" providerId="ADAL" clId="{068E1616-DD29-4B11-A275-C68128303B71}" dt="2023-10-23T07:23:19.856" v="3113" actId="21"/>
          <ac:spMkLst>
            <pc:docMk/>
            <pc:sldMk cId="392179533" sldId="329"/>
            <ac:spMk id="23" creationId="{4D236FD7-25F3-9EF5-BA2F-153278EA886F}"/>
          </ac:spMkLst>
        </pc:spChg>
        <pc:spChg chg="add mod">
          <ac:chgData name="平松　崇文(Hiramatsu, Takafumi)" userId="22edbc16-85b0-4724-aaa0-af0139a26ca2" providerId="ADAL" clId="{068E1616-DD29-4B11-A275-C68128303B71}" dt="2023-10-25T04:07:17.613" v="7587" actId="1035"/>
          <ac:spMkLst>
            <pc:docMk/>
            <pc:sldMk cId="392179533" sldId="329"/>
            <ac:spMk id="24" creationId="{304D6EFD-5FB5-3032-94D9-5ABDCFB19F5E}"/>
          </ac:spMkLst>
        </pc:spChg>
        <pc:spChg chg="add del mod">
          <ac:chgData name="平松　崇文(Hiramatsu, Takafumi)" userId="22edbc16-85b0-4724-aaa0-af0139a26ca2" providerId="ADAL" clId="{068E1616-DD29-4B11-A275-C68128303B71}" dt="2023-10-23T07:23:19.856" v="3113" actId="21"/>
          <ac:spMkLst>
            <pc:docMk/>
            <pc:sldMk cId="392179533" sldId="329"/>
            <ac:spMk id="24" creationId="{BAB1D32D-FDF3-D48A-71BE-96BEA8939C10}"/>
          </ac:spMkLst>
        </pc:spChg>
        <pc:spChg chg="add del mod">
          <ac:chgData name="平松　崇文(Hiramatsu, Takafumi)" userId="22edbc16-85b0-4724-aaa0-af0139a26ca2" providerId="ADAL" clId="{068E1616-DD29-4B11-A275-C68128303B71}" dt="2023-10-23T07:23:19.856" v="3113" actId="21"/>
          <ac:spMkLst>
            <pc:docMk/>
            <pc:sldMk cId="392179533" sldId="329"/>
            <ac:spMk id="25" creationId="{45EF1A60-8F41-76D5-2B21-F33756CBE0BB}"/>
          </ac:spMkLst>
        </pc:spChg>
        <pc:spChg chg="add mod">
          <ac:chgData name="平松　崇文(Hiramatsu, Takafumi)" userId="22edbc16-85b0-4724-aaa0-af0139a26ca2" providerId="ADAL" clId="{068E1616-DD29-4B11-A275-C68128303B71}" dt="2023-10-25T04:06:03.205" v="7397" actId="1038"/>
          <ac:spMkLst>
            <pc:docMk/>
            <pc:sldMk cId="392179533" sldId="329"/>
            <ac:spMk id="25" creationId="{C17DBBDB-CBC9-12FA-F8D5-4E4E00C0847A}"/>
          </ac:spMkLst>
        </pc:spChg>
        <pc:spChg chg="add mod">
          <ac:chgData name="平松　崇文(Hiramatsu, Takafumi)" userId="22edbc16-85b0-4724-aaa0-af0139a26ca2" providerId="ADAL" clId="{068E1616-DD29-4B11-A275-C68128303B71}" dt="2023-10-25T04:06:03.205" v="7397" actId="1038"/>
          <ac:spMkLst>
            <pc:docMk/>
            <pc:sldMk cId="392179533" sldId="329"/>
            <ac:spMk id="26" creationId="{139BE81C-2E9A-114F-6AB7-169F5CD7140D}"/>
          </ac:spMkLst>
        </pc:spChg>
        <pc:spChg chg="add del mod">
          <ac:chgData name="平松　崇文(Hiramatsu, Takafumi)" userId="22edbc16-85b0-4724-aaa0-af0139a26ca2" providerId="ADAL" clId="{068E1616-DD29-4B11-A275-C68128303B71}" dt="2023-10-23T07:23:19.856" v="3113" actId="21"/>
          <ac:spMkLst>
            <pc:docMk/>
            <pc:sldMk cId="392179533" sldId="329"/>
            <ac:spMk id="26" creationId="{53ACF750-6074-EAA9-44D5-EEA45622C6EF}"/>
          </ac:spMkLst>
        </pc:spChg>
        <pc:spChg chg="add del mod">
          <ac:chgData name="平松　崇文(Hiramatsu, Takafumi)" userId="22edbc16-85b0-4724-aaa0-af0139a26ca2" providerId="ADAL" clId="{068E1616-DD29-4B11-A275-C68128303B71}" dt="2023-10-23T07:23:19.856" v="3113" actId="21"/>
          <ac:spMkLst>
            <pc:docMk/>
            <pc:sldMk cId="392179533" sldId="329"/>
            <ac:spMk id="27" creationId="{5B93BFD8-7AB6-682E-FA9E-7EDC55476C7F}"/>
          </ac:spMkLst>
        </pc:spChg>
        <pc:spChg chg="add del mod">
          <ac:chgData name="平松　崇文(Hiramatsu, Takafumi)" userId="22edbc16-85b0-4724-aaa0-af0139a26ca2" providerId="ADAL" clId="{068E1616-DD29-4B11-A275-C68128303B71}" dt="2023-10-23T07:23:19.856" v="3113" actId="21"/>
          <ac:spMkLst>
            <pc:docMk/>
            <pc:sldMk cId="392179533" sldId="329"/>
            <ac:spMk id="28" creationId="{41A0D96C-145D-D3EE-AF63-6B1D3D1BA787}"/>
          </ac:spMkLst>
        </pc:spChg>
        <pc:spChg chg="add del mod">
          <ac:chgData name="平松　崇文(Hiramatsu, Takafumi)" userId="22edbc16-85b0-4724-aaa0-af0139a26ca2" providerId="ADAL" clId="{068E1616-DD29-4B11-A275-C68128303B71}" dt="2023-10-23T07:23:19.856" v="3113" actId="21"/>
          <ac:spMkLst>
            <pc:docMk/>
            <pc:sldMk cId="392179533" sldId="329"/>
            <ac:spMk id="29" creationId="{C7A54B6A-140F-BBA8-D72C-76B91EC5F30C}"/>
          </ac:spMkLst>
        </pc:spChg>
        <pc:spChg chg="add mod">
          <ac:chgData name="平松　崇文(Hiramatsu, Takafumi)" userId="22edbc16-85b0-4724-aaa0-af0139a26ca2" providerId="ADAL" clId="{068E1616-DD29-4B11-A275-C68128303B71}" dt="2023-10-25T04:06:03.205" v="7397" actId="1038"/>
          <ac:spMkLst>
            <pc:docMk/>
            <pc:sldMk cId="392179533" sldId="329"/>
            <ac:spMk id="30" creationId="{2C474BEF-924B-1A59-F472-EC20D9E60052}"/>
          </ac:spMkLst>
        </pc:spChg>
        <pc:spChg chg="add mod">
          <ac:chgData name="平松　崇文(Hiramatsu, Takafumi)" userId="22edbc16-85b0-4724-aaa0-af0139a26ca2" providerId="ADAL" clId="{068E1616-DD29-4B11-A275-C68128303B71}" dt="2023-10-23T07:12:41.365" v="2693"/>
          <ac:spMkLst>
            <pc:docMk/>
            <pc:sldMk cId="392179533" sldId="329"/>
            <ac:spMk id="30" creationId="{550B0A2E-66F6-0BB6-5341-C5698AA71E8B}"/>
          </ac:spMkLst>
        </pc:spChg>
        <pc:spChg chg="add del mod">
          <ac:chgData name="平松　崇文(Hiramatsu, Takafumi)" userId="22edbc16-85b0-4724-aaa0-af0139a26ca2" providerId="ADAL" clId="{068E1616-DD29-4B11-A275-C68128303B71}" dt="2023-10-23T07:23:19.856" v="3113" actId="21"/>
          <ac:spMkLst>
            <pc:docMk/>
            <pc:sldMk cId="392179533" sldId="329"/>
            <ac:spMk id="31" creationId="{875712D3-BA11-B844-5AE1-F020D5CBEFD3}"/>
          </ac:spMkLst>
        </pc:spChg>
        <pc:spChg chg="add del mod">
          <ac:chgData name="平松　崇文(Hiramatsu, Takafumi)" userId="22edbc16-85b0-4724-aaa0-af0139a26ca2" providerId="ADAL" clId="{068E1616-DD29-4B11-A275-C68128303B71}" dt="2023-10-23T07:16:50.960" v="2732" actId="767"/>
          <ac:spMkLst>
            <pc:docMk/>
            <pc:sldMk cId="392179533" sldId="329"/>
            <ac:spMk id="32" creationId="{DBC5E743-6C0C-5B6C-C6D1-EFEF823C5C75}"/>
          </ac:spMkLst>
        </pc:spChg>
        <pc:spChg chg="add del mod">
          <ac:chgData name="平松　崇文(Hiramatsu, Takafumi)" userId="22edbc16-85b0-4724-aaa0-af0139a26ca2" providerId="ADAL" clId="{068E1616-DD29-4B11-A275-C68128303B71}" dt="2023-10-23T07:23:19.856" v="3113" actId="21"/>
          <ac:spMkLst>
            <pc:docMk/>
            <pc:sldMk cId="392179533" sldId="329"/>
            <ac:spMk id="33" creationId="{3BFFC023-2C6B-201A-FD1B-A70B3DA0EF73}"/>
          </ac:spMkLst>
        </pc:spChg>
        <pc:spChg chg="add mod">
          <ac:chgData name="平松　崇文(Hiramatsu, Takafumi)" userId="22edbc16-85b0-4724-aaa0-af0139a26ca2" providerId="ADAL" clId="{068E1616-DD29-4B11-A275-C68128303B71}" dt="2023-10-25T04:06:03.205" v="7397" actId="1038"/>
          <ac:spMkLst>
            <pc:docMk/>
            <pc:sldMk cId="392179533" sldId="329"/>
            <ac:spMk id="33" creationId="{B174DD9B-C80D-FE85-000C-F47F11BC9C44}"/>
          </ac:spMkLst>
        </pc:spChg>
        <pc:spChg chg="add del mod">
          <ac:chgData name="平松　崇文(Hiramatsu, Takafumi)" userId="22edbc16-85b0-4724-aaa0-af0139a26ca2" providerId="ADAL" clId="{068E1616-DD29-4B11-A275-C68128303B71}" dt="2023-10-23T07:23:19.856" v="3113" actId="21"/>
          <ac:spMkLst>
            <pc:docMk/>
            <pc:sldMk cId="392179533" sldId="329"/>
            <ac:spMk id="34" creationId="{53D13C98-A1D7-C08E-4D8B-1606434C12A9}"/>
          </ac:spMkLst>
        </pc:spChg>
        <pc:spChg chg="add del mod">
          <ac:chgData name="平松　崇文(Hiramatsu, Takafumi)" userId="22edbc16-85b0-4724-aaa0-af0139a26ca2" providerId="ADAL" clId="{068E1616-DD29-4B11-A275-C68128303B71}" dt="2023-10-23T07:23:19.856" v="3113" actId="21"/>
          <ac:spMkLst>
            <pc:docMk/>
            <pc:sldMk cId="392179533" sldId="329"/>
            <ac:spMk id="35" creationId="{053ED3D8-1CFB-B324-4D7B-AEA04C6BFEB9}"/>
          </ac:spMkLst>
        </pc:spChg>
        <pc:spChg chg="add del mod">
          <ac:chgData name="平松　崇文(Hiramatsu, Takafumi)" userId="22edbc16-85b0-4724-aaa0-af0139a26ca2" providerId="ADAL" clId="{068E1616-DD29-4B11-A275-C68128303B71}" dt="2023-10-23T07:23:19.856" v="3113" actId="21"/>
          <ac:spMkLst>
            <pc:docMk/>
            <pc:sldMk cId="392179533" sldId="329"/>
            <ac:spMk id="36" creationId="{20ACF4D4-B572-F714-86B2-48E961128DB6}"/>
          </ac:spMkLst>
        </pc:spChg>
        <pc:spChg chg="add del mod">
          <ac:chgData name="平松　崇文(Hiramatsu, Takafumi)" userId="22edbc16-85b0-4724-aaa0-af0139a26ca2" providerId="ADAL" clId="{068E1616-DD29-4B11-A275-C68128303B71}" dt="2023-10-23T07:23:19.856" v="3113" actId="21"/>
          <ac:spMkLst>
            <pc:docMk/>
            <pc:sldMk cId="392179533" sldId="329"/>
            <ac:spMk id="37" creationId="{27DC067A-887D-AF26-20C2-8C355A5C3D04}"/>
          </ac:spMkLst>
        </pc:spChg>
        <pc:spChg chg="add del mod">
          <ac:chgData name="平松　崇文(Hiramatsu, Takafumi)" userId="22edbc16-85b0-4724-aaa0-af0139a26ca2" providerId="ADAL" clId="{068E1616-DD29-4B11-A275-C68128303B71}" dt="2023-10-23T07:23:19.856" v="3113" actId="21"/>
          <ac:spMkLst>
            <pc:docMk/>
            <pc:sldMk cId="392179533" sldId="329"/>
            <ac:spMk id="38" creationId="{0D429191-608C-F37F-E126-41799B82ADC5}"/>
          </ac:spMkLst>
        </pc:spChg>
        <pc:spChg chg="add mod">
          <ac:chgData name="平松　崇文(Hiramatsu, Takafumi)" userId="22edbc16-85b0-4724-aaa0-af0139a26ca2" providerId="ADAL" clId="{068E1616-DD29-4B11-A275-C68128303B71}" dt="2023-10-25T04:06:03.205" v="7397" actId="1038"/>
          <ac:spMkLst>
            <pc:docMk/>
            <pc:sldMk cId="392179533" sldId="329"/>
            <ac:spMk id="38" creationId="{23463AC6-965D-4434-19DE-6AB76933D767}"/>
          </ac:spMkLst>
        </pc:spChg>
        <pc:spChg chg="add del mod">
          <ac:chgData name="平松　崇文(Hiramatsu, Takafumi)" userId="22edbc16-85b0-4724-aaa0-af0139a26ca2" providerId="ADAL" clId="{068E1616-DD29-4B11-A275-C68128303B71}" dt="2023-10-23T07:23:19.856" v="3113" actId="21"/>
          <ac:spMkLst>
            <pc:docMk/>
            <pc:sldMk cId="392179533" sldId="329"/>
            <ac:spMk id="39" creationId="{65BBBA22-F5BC-F828-5A34-F9B506CF2BD1}"/>
          </ac:spMkLst>
        </pc:spChg>
        <pc:spChg chg="add del mod">
          <ac:chgData name="平松　崇文(Hiramatsu, Takafumi)" userId="22edbc16-85b0-4724-aaa0-af0139a26ca2" providerId="ADAL" clId="{068E1616-DD29-4B11-A275-C68128303B71}" dt="2023-10-23T07:23:19.856" v="3113" actId="21"/>
          <ac:spMkLst>
            <pc:docMk/>
            <pc:sldMk cId="392179533" sldId="329"/>
            <ac:spMk id="40" creationId="{7410B9A4-DA3D-6436-8E0D-8961B861C481}"/>
          </ac:spMkLst>
        </pc:spChg>
        <pc:spChg chg="add del mod">
          <ac:chgData name="平松　崇文(Hiramatsu, Takafumi)" userId="22edbc16-85b0-4724-aaa0-af0139a26ca2" providerId="ADAL" clId="{068E1616-DD29-4B11-A275-C68128303B71}" dt="2023-10-23T07:23:19.856" v="3113" actId="21"/>
          <ac:spMkLst>
            <pc:docMk/>
            <pc:sldMk cId="392179533" sldId="329"/>
            <ac:spMk id="41" creationId="{C6A55AF5-BCAE-E7A8-8946-3DCD3155D895}"/>
          </ac:spMkLst>
        </pc:spChg>
        <pc:spChg chg="add del mod">
          <ac:chgData name="平松　崇文(Hiramatsu, Takafumi)" userId="22edbc16-85b0-4724-aaa0-af0139a26ca2" providerId="ADAL" clId="{068E1616-DD29-4B11-A275-C68128303B71}" dt="2023-10-23T07:23:19.856" v="3113" actId="21"/>
          <ac:spMkLst>
            <pc:docMk/>
            <pc:sldMk cId="392179533" sldId="329"/>
            <ac:spMk id="45" creationId="{D35E6D4E-BBCF-7987-246B-C6670DC47780}"/>
          </ac:spMkLst>
        </pc:spChg>
        <pc:spChg chg="add mod">
          <ac:chgData name="平松　崇文(Hiramatsu, Takafumi)" userId="22edbc16-85b0-4724-aaa0-af0139a26ca2" providerId="ADAL" clId="{068E1616-DD29-4B11-A275-C68128303B71}" dt="2023-10-25T01:16:49.529" v="4552"/>
          <ac:spMkLst>
            <pc:docMk/>
            <pc:sldMk cId="392179533" sldId="329"/>
            <ac:spMk id="48" creationId="{FBE3E01F-C900-C39D-2BDE-DB1E01734FE2}"/>
          </ac:spMkLst>
        </pc:spChg>
        <pc:spChg chg="add mod">
          <ac:chgData name="平松　崇文(Hiramatsu, Takafumi)" userId="22edbc16-85b0-4724-aaa0-af0139a26ca2" providerId="ADAL" clId="{068E1616-DD29-4B11-A275-C68128303B71}" dt="2023-10-25T01:16:55.764" v="4598" actId="1038"/>
          <ac:spMkLst>
            <pc:docMk/>
            <pc:sldMk cId="392179533" sldId="329"/>
            <ac:spMk id="49" creationId="{35C66F3D-E45C-8DD3-22EE-A785C7E238FF}"/>
          </ac:spMkLst>
        </pc:spChg>
        <pc:spChg chg="add mod">
          <ac:chgData name="平松　崇文(Hiramatsu, Takafumi)" userId="22edbc16-85b0-4724-aaa0-af0139a26ca2" providerId="ADAL" clId="{068E1616-DD29-4B11-A275-C68128303B71}" dt="2023-10-25T04:08:42.756" v="7899"/>
          <ac:spMkLst>
            <pc:docMk/>
            <pc:sldMk cId="392179533" sldId="329"/>
            <ac:spMk id="50" creationId="{7382B3A8-1FDA-099E-7DCB-15E01CD6EC4A}"/>
          </ac:spMkLst>
        </pc:spChg>
        <pc:spChg chg="add mod">
          <ac:chgData name="平松　崇文(Hiramatsu, Takafumi)" userId="22edbc16-85b0-4724-aaa0-af0139a26ca2" providerId="ADAL" clId="{068E1616-DD29-4B11-A275-C68128303B71}" dt="2023-10-25T04:07:00.470" v="7523" actId="1076"/>
          <ac:spMkLst>
            <pc:docMk/>
            <pc:sldMk cId="392179533" sldId="329"/>
            <ac:spMk id="51" creationId="{4396294C-9F0D-DB82-ED5E-BAE6320BF709}"/>
          </ac:spMkLst>
        </pc:spChg>
        <pc:spChg chg="add mod">
          <ac:chgData name="平松　崇文(Hiramatsu, Takafumi)" userId="22edbc16-85b0-4724-aaa0-af0139a26ca2" providerId="ADAL" clId="{068E1616-DD29-4B11-A275-C68128303B71}" dt="2023-10-25T05:58:42.228" v="11444"/>
          <ac:spMkLst>
            <pc:docMk/>
            <pc:sldMk cId="392179533" sldId="329"/>
            <ac:spMk id="52" creationId="{4FEA003B-C65E-FE9F-9C24-3E1321A77FCB}"/>
          </ac:spMkLst>
        </pc:spChg>
        <pc:spChg chg="add mod">
          <ac:chgData name="平松　崇文(Hiramatsu, Takafumi)" userId="22edbc16-85b0-4724-aaa0-af0139a26ca2" providerId="ADAL" clId="{068E1616-DD29-4B11-A275-C68128303B71}" dt="2023-11-13T08:37:29.484" v="39835"/>
          <ac:spMkLst>
            <pc:docMk/>
            <pc:sldMk cId="392179533" sldId="329"/>
            <ac:spMk id="53" creationId="{FE527DA9-52F6-3EA2-92D0-093CED903D40}"/>
          </ac:spMkLst>
        </pc:spChg>
        <pc:grpChg chg="add mod">
          <ac:chgData name="平松　崇文(Hiramatsu, Takafumi)" userId="22edbc16-85b0-4724-aaa0-af0139a26ca2" providerId="ADAL" clId="{068E1616-DD29-4B11-A275-C68128303B71}" dt="2023-10-25T04:06:03.205" v="7397" actId="1038"/>
          <ac:grpSpMkLst>
            <pc:docMk/>
            <pc:sldMk cId="392179533" sldId="329"/>
            <ac:grpSpMk id="7" creationId="{E30C9FD5-0410-032F-2F91-A6B7C29E4409}"/>
          </ac:grpSpMkLst>
        </pc:grpChg>
        <pc:graphicFrameChg chg="add del mod modGraphic">
          <ac:chgData name="平松　崇文(Hiramatsu, Takafumi)" userId="22edbc16-85b0-4724-aaa0-af0139a26ca2" providerId="ADAL" clId="{068E1616-DD29-4B11-A275-C68128303B71}" dt="2023-10-23T07:23:19.856" v="3113" actId="21"/>
          <ac:graphicFrameMkLst>
            <pc:docMk/>
            <pc:sldMk cId="392179533" sldId="329"/>
            <ac:graphicFrameMk id="7" creationId="{BFD05F29-2412-C8AB-8FCA-A1AE39E14E7D}"/>
          </ac:graphicFrameMkLst>
        </pc:graphicFrameChg>
        <pc:picChg chg="add mod">
          <ac:chgData name="平松　崇文(Hiramatsu, Takafumi)" userId="22edbc16-85b0-4724-aaa0-af0139a26ca2" providerId="ADAL" clId="{068E1616-DD29-4B11-A275-C68128303B71}" dt="2023-10-25T04:06:03.205" v="7397" actId="1038"/>
          <ac:picMkLst>
            <pc:docMk/>
            <pc:sldMk cId="392179533" sldId="329"/>
            <ac:picMk id="46" creationId="{67D3A975-B7BB-7198-BDD2-00A10871F439}"/>
          </ac:picMkLst>
        </pc:picChg>
        <pc:cxnChg chg="mod">
          <ac:chgData name="平松　崇文(Hiramatsu, Takafumi)" userId="22edbc16-85b0-4724-aaa0-af0139a26ca2" providerId="ADAL" clId="{068E1616-DD29-4B11-A275-C68128303B71}" dt="2023-10-25T01:16:49.529" v="4552"/>
          <ac:cxnSpMkLst>
            <pc:docMk/>
            <pc:sldMk cId="392179533" sldId="329"/>
            <ac:cxnSpMk id="16" creationId="{5EBADB3C-8B71-2DFF-8190-EE858052958C}"/>
          </ac:cxnSpMkLst>
        </pc:cxnChg>
        <pc:cxnChg chg="mod">
          <ac:chgData name="平松　崇文(Hiramatsu, Takafumi)" userId="22edbc16-85b0-4724-aaa0-af0139a26ca2" providerId="ADAL" clId="{068E1616-DD29-4B11-A275-C68128303B71}" dt="2023-10-25T01:16:49.529" v="4552"/>
          <ac:cxnSpMkLst>
            <pc:docMk/>
            <pc:sldMk cId="392179533" sldId="329"/>
            <ac:cxnSpMk id="17" creationId="{EF168841-8C9B-297A-63DA-E4029C524745}"/>
          </ac:cxnSpMkLst>
        </pc:cxnChg>
        <pc:cxnChg chg="add del mod">
          <ac:chgData name="平松　崇文(Hiramatsu, Takafumi)" userId="22edbc16-85b0-4724-aaa0-af0139a26ca2" providerId="ADAL" clId="{068E1616-DD29-4B11-A275-C68128303B71}" dt="2023-10-25T01:02:16.911" v="3873" actId="478"/>
          <ac:cxnSpMkLst>
            <pc:docMk/>
            <pc:sldMk cId="392179533" sldId="329"/>
            <ac:cxnSpMk id="18" creationId="{28646C23-ADDE-62C8-DCE4-DC9A164B4104}"/>
          </ac:cxnSpMkLst>
        </pc:cxnChg>
        <pc:cxnChg chg="add del mod">
          <ac:chgData name="平松　崇文(Hiramatsu, Takafumi)" userId="22edbc16-85b0-4724-aaa0-af0139a26ca2" providerId="ADAL" clId="{068E1616-DD29-4B11-A275-C68128303B71}" dt="2023-10-25T01:02:19.244" v="3874" actId="478"/>
          <ac:cxnSpMkLst>
            <pc:docMk/>
            <pc:sldMk cId="392179533" sldId="329"/>
            <ac:cxnSpMk id="20" creationId="{6C09848F-9942-1AC4-CA12-C6C9BB86BE63}"/>
          </ac:cxnSpMkLst>
        </pc:cxnChg>
        <pc:cxnChg chg="add del mod">
          <ac:chgData name="平松　崇文(Hiramatsu, Takafumi)" userId="22edbc16-85b0-4724-aaa0-af0139a26ca2" providerId="ADAL" clId="{068E1616-DD29-4B11-A275-C68128303B71}" dt="2023-10-25T01:02:21.541" v="3875" actId="478"/>
          <ac:cxnSpMkLst>
            <pc:docMk/>
            <pc:sldMk cId="392179533" sldId="329"/>
            <ac:cxnSpMk id="22" creationId="{73594167-BBB1-C3D1-0FBE-02FFCB0F0DFE}"/>
          </ac:cxnSpMkLst>
        </pc:cxnChg>
        <pc:cxnChg chg="add del mod">
          <ac:chgData name="平松　崇文(Hiramatsu, Takafumi)" userId="22edbc16-85b0-4724-aaa0-af0139a26ca2" providerId="ADAL" clId="{068E1616-DD29-4B11-A275-C68128303B71}" dt="2023-10-25T01:02:21.541" v="3875" actId="478"/>
          <ac:cxnSpMkLst>
            <pc:docMk/>
            <pc:sldMk cId="392179533" sldId="329"/>
            <ac:cxnSpMk id="23" creationId="{9C9A0710-BBA1-3235-C7C4-602DA7AD75AD}"/>
          </ac:cxnSpMkLst>
        </pc:cxnChg>
        <pc:cxnChg chg="add mod">
          <ac:chgData name="平松　崇文(Hiramatsu, Takafumi)" userId="22edbc16-85b0-4724-aaa0-af0139a26ca2" providerId="ADAL" clId="{068E1616-DD29-4B11-A275-C68128303B71}" dt="2023-10-25T04:06:03.205" v="7397" actId="1038"/>
          <ac:cxnSpMkLst>
            <pc:docMk/>
            <pc:sldMk cId="392179533" sldId="329"/>
            <ac:cxnSpMk id="28" creationId="{470CFED2-B2EC-70A4-546C-7AF2D99DF2B8}"/>
          </ac:cxnSpMkLst>
        </pc:cxnChg>
        <pc:cxnChg chg="add mod">
          <ac:chgData name="平松　崇文(Hiramatsu, Takafumi)" userId="22edbc16-85b0-4724-aaa0-af0139a26ca2" providerId="ADAL" clId="{068E1616-DD29-4B11-A275-C68128303B71}" dt="2023-10-25T04:06:03.205" v="7397" actId="1038"/>
          <ac:cxnSpMkLst>
            <pc:docMk/>
            <pc:sldMk cId="392179533" sldId="329"/>
            <ac:cxnSpMk id="31" creationId="{EC7D9E7E-F469-7400-3DFB-C9A24FDBC1A5}"/>
          </ac:cxnSpMkLst>
        </pc:cxnChg>
        <pc:cxnChg chg="add mod">
          <ac:chgData name="平松　崇文(Hiramatsu, Takafumi)" userId="22edbc16-85b0-4724-aaa0-af0139a26ca2" providerId="ADAL" clId="{068E1616-DD29-4B11-A275-C68128303B71}" dt="2023-10-25T04:06:03.205" v="7397" actId="1038"/>
          <ac:cxnSpMkLst>
            <pc:docMk/>
            <pc:sldMk cId="392179533" sldId="329"/>
            <ac:cxnSpMk id="34" creationId="{82B6DF2D-3B75-0C0C-0393-0438776A2C78}"/>
          </ac:cxnSpMkLst>
        </pc:cxnChg>
        <pc:cxnChg chg="add mod">
          <ac:chgData name="平松　崇文(Hiramatsu, Takafumi)" userId="22edbc16-85b0-4724-aaa0-af0139a26ca2" providerId="ADAL" clId="{068E1616-DD29-4B11-A275-C68128303B71}" dt="2023-10-25T04:06:03.205" v="7397" actId="1038"/>
          <ac:cxnSpMkLst>
            <pc:docMk/>
            <pc:sldMk cId="392179533" sldId="329"/>
            <ac:cxnSpMk id="40" creationId="{4834B8DF-83DA-6784-D209-E963340A8D05}"/>
          </ac:cxnSpMkLst>
        </pc:cxnChg>
        <pc:cxnChg chg="add del mod">
          <ac:chgData name="平松　崇文(Hiramatsu, Takafumi)" userId="22edbc16-85b0-4724-aaa0-af0139a26ca2" providerId="ADAL" clId="{068E1616-DD29-4B11-A275-C68128303B71}" dt="2023-10-23T07:23:19.856" v="3113" actId="21"/>
          <ac:cxnSpMkLst>
            <pc:docMk/>
            <pc:sldMk cId="392179533" sldId="329"/>
            <ac:cxnSpMk id="43" creationId="{46CD4B3D-6E37-27F1-F062-BC5B0904DDC7}"/>
          </ac:cxnSpMkLst>
        </pc:cxnChg>
        <pc:cxnChg chg="add mod">
          <ac:chgData name="平松　崇文(Hiramatsu, Takafumi)" userId="22edbc16-85b0-4724-aaa0-af0139a26ca2" providerId="ADAL" clId="{068E1616-DD29-4B11-A275-C68128303B71}" dt="2023-10-25T04:06:03.205" v="7397" actId="1038"/>
          <ac:cxnSpMkLst>
            <pc:docMk/>
            <pc:sldMk cId="392179533" sldId="329"/>
            <ac:cxnSpMk id="44" creationId="{94376070-AA37-4FAD-AAF8-4D896CB29453}"/>
          </ac:cxnSpMkLst>
        </pc:cxnChg>
      </pc:sldChg>
      <pc:sldChg chg="modSp new mod">
        <pc:chgData name="平松　崇文(Hiramatsu, Takafumi)" userId="22edbc16-85b0-4724-aaa0-af0139a26ca2" providerId="ADAL" clId="{068E1616-DD29-4B11-A275-C68128303B71}" dt="2023-10-25T06:09:05.027" v="11946"/>
        <pc:sldMkLst>
          <pc:docMk/>
          <pc:sldMk cId="957489163" sldId="330"/>
        </pc:sldMkLst>
        <pc:spChg chg="mod">
          <ac:chgData name="平松　崇文(Hiramatsu, Takafumi)" userId="22edbc16-85b0-4724-aaa0-af0139a26ca2" providerId="ADAL" clId="{068E1616-DD29-4B11-A275-C68128303B71}" dt="2023-10-25T06:09:05.027" v="11946"/>
          <ac:spMkLst>
            <pc:docMk/>
            <pc:sldMk cId="957489163" sldId="330"/>
            <ac:spMk id="2" creationId="{BF01AAB5-EA81-A001-9721-2D2D71C67F09}"/>
          </ac:spMkLst>
        </pc:spChg>
      </pc:sldChg>
      <pc:sldChg chg="addSp delSp modSp new mod ord">
        <pc:chgData name="平松　崇文(Hiramatsu, Takafumi)" userId="22edbc16-85b0-4724-aaa0-af0139a26ca2" providerId="ADAL" clId="{068E1616-DD29-4B11-A275-C68128303B71}" dt="2023-11-15T08:50:10.955" v="42935" actId="207"/>
        <pc:sldMkLst>
          <pc:docMk/>
          <pc:sldMk cId="1283090664" sldId="331"/>
        </pc:sldMkLst>
        <pc:spChg chg="mod">
          <ac:chgData name="平松　崇文(Hiramatsu, Takafumi)" userId="22edbc16-85b0-4724-aaa0-af0139a26ca2" providerId="ADAL" clId="{068E1616-DD29-4B11-A275-C68128303B71}" dt="2023-10-23T06:13:44.743" v="1429" actId="20577"/>
          <ac:spMkLst>
            <pc:docMk/>
            <pc:sldMk cId="1283090664" sldId="331"/>
            <ac:spMk id="2" creationId="{5ED88CCD-1E9D-F52C-A8A8-9D973DB5373B}"/>
          </ac:spMkLst>
        </pc:spChg>
        <pc:spChg chg="add del">
          <ac:chgData name="平松　崇文(Hiramatsu, Takafumi)" userId="22edbc16-85b0-4724-aaa0-af0139a26ca2" providerId="ADAL" clId="{068E1616-DD29-4B11-A275-C68128303B71}" dt="2023-11-15T08:43:50.052" v="42417" actId="478"/>
          <ac:spMkLst>
            <pc:docMk/>
            <pc:sldMk cId="1283090664" sldId="331"/>
            <ac:spMk id="5" creationId="{7A390606-8202-1F6A-3EC9-C1B432E3F86E}"/>
          </ac:spMkLst>
        </pc:spChg>
        <pc:spChg chg="add del mod">
          <ac:chgData name="平松　崇文(Hiramatsu, Takafumi)" userId="22edbc16-85b0-4724-aaa0-af0139a26ca2" providerId="ADAL" clId="{068E1616-DD29-4B11-A275-C68128303B71}" dt="2023-10-27T00:17:40.162" v="24538" actId="478"/>
          <ac:spMkLst>
            <pc:docMk/>
            <pc:sldMk cId="1283090664" sldId="331"/>
            <ac:spMk id="5" creationId="{E79B09D9-4B81-A712-E571-E5C84CCF06C9}"/>
          </ac:spMkLst>
        </pc:spChg>
        <pc:spChg chg="add mod">
          <ac:chgData name="平松　崇文(Hiramatsu, Takafumi)" userId="22edbc16-85b0-4724-aaa0-af0139a26ca2" providerId="ADAL" clId="{068E1616-DD29-4B11-A275-C68128303B71}" dt="2023-10-27T00:11:37.304" v="23691" actId="1036"/>
          <ac:spMkLst>
            <pc:docMk/>
            <pc:sldMk cId="1283090664" sldId="331"/>
            <ac:spMk id="6" creationId="{62C05F57-1EB9-CB85-E9BA-8B2738319956}"/>
          </ac:spMkLst>
        </pc:spChg>
        <pc:spChg chg="add mod">
          <ac:chgData name="平松　崇文(Hiramatsu, Takafumi)" userId="22edbc16-85b0-4724-aaa0-af0139a26ca2" providerId="ADAL" clId="{068E1616-DD29-4B11-A275-C68128303B71}" dt="2023-11-15T08:43:25.466" v="42399" actId="1036"/>
          <ac:spMkLst>
            <pc:docMk/>
            <pc:sldMk cId="1283090664" sldId="331"/>
            <ac:spMk id="7" creationId="{E687B4E1-33CD-E6FC-149B-3A294C71509D}"/>
          </ac:spMkLst>
        </pc:spChg>
        <pc:spChg chg="add mod">
          <ac:chgData name="平松　崇文(Hiramatsu, Takafumi)" userId="22edbc16-85b0-4724-aaa0-af0139a26ca2" providerId="ADAL" clId="{068E1616-DD29-4B11-A275-C68128303B71}" dt="2023-11-15T08:43:25.466" v="42399" actId="1036"/>
          <ac:spMkLst>
            <pc:docMk/>
            <pc:sldMk cId="1283090664" sldId="331"/>
            <ac:spMk id="8" creationId="{8A53C46D-9E89-C2FC-D93D-804B73224D5E}"/>
          </ac:spMkLst>
        </pc:spChg>
        <pc:spChg chg="add mod">
          <ac:chgData name="平松　崇文(Hiramatsu, Takafumi)" userId="22edbc16-85b0-4724-aaa0-af0139a26ca2" providerId="ADAL" clId="{068E1616-DD29-4B11-A275-C68128303B71}" dt="2023-11-15T08:43:56.400" v="42430" actId="1035"/>
          <ac:spMkLst>
            <pc:docMk/>
            <pc:sldMk cId="1283090664" sldId="331"/>
            <ac:spMk id="9" creationId="{1ECBA8EB-B913-DA4A-9ACE-5C1353EE88EB}"/>
          </ac:spMkLst>
        </pc:spChg>
        <pc:spChg chg="add mod">
          <ac:chgData name="平松　崇文(Hiramatsu, Takafumi)" userId="22edbc16-85b0-4724-aaa0-af0139a26ca2" providerId="ADAL" clId="{068E1616-DD29-4B11-A275-C68128303B71}" dt="2023-11-15T08:43:56.400" v="42430" actId="1035"/>
          <ac:spMkLst>
            <pc:docMk/>
            <pc:sldMk cId="1283090664" sldId="331"/>
            <ac:spMk id="10" creationId="{4F829C7E-0162-3AA5-1EA9-D752B3477F41}"/>
          </ac:spMkLst>
        </pc:spChg>
        <pc:spChg chg="add mod">
          <ac:chgData name="平松　崇文(Hiramatsu, Takafumi)" userId="22edbc16-85b0-4724-aaa0-af0139a26ca2" providerId="ADAL" clId="{068E1616-DD29-4B11-A275-C68128303B71}" dt="2023-11-15T08:49:11.575" v="42684" actId="1036"/>
          <ac:spMkLst>
            <pc:docMk/>
            <pc:sldMk cId="1283090664" sldId="331"/>
            <ac:spMk id="11" creationId="{597617DE-33C3-72D9-2498-0EFED3836BB8}"/>
          </ac:spMkLst>
        </pc:spChg>
        <pc:spChg chg="add mod">
          <ac:chgData name="平松　崇文(Hiramatsu, Takafumi)" userId="22edbc16-85b0-4724-aaa0-af0139a26ca2" providerId="ADAL" clId="{068E1616-DD29-4B11-A275-C68128303B71}" dt="2023-11-15T08:44:23.596" v="42474" actId="1035"/>
          <ac:spMkLst>
            <pc:docMk/>
            <pc:sldMk cId="1283090664" sldId="331"/>
            <ac:spMk id="12" creationId="{216133F7-FAD6-F4ED-E4FE-57D9D79D2320}"/>
          </ac:spMkLst>
        </pc:spChg>
        <pc:spChg chg="add mod">
          <ac:chgData name="平松　崇文(Hiramatsu, Takafumi)" userId="22edbc16-85b0-4724-aaa0-af0139a26ca2" providerId="ADAL" clId="{068E1616-DD29-4B11-A275-C68128303B71}" dt="2023-11-15T08:50:10.955" v="42935" actId="207"/>
          <ac:spMkLst>
            <pc:docMk/>
            <pc:sldMk cId="1283090664" sldId="331"/>
            <ac:spMk id="13" creationId="{CE7F972C-16B0-29A8-7DB1-BB27BCD41744}"/>
          </ac:spMkLst>
        </pc:spChg>
        <pc:picChg chg="add mod modCrop">
          <ac:chgData name="平松　崇文(Hiramatsu, Takafumi)" userId="22edbc16-85b0-4724-aaa0-af0139a26ca2" providerId="ADAL" clId="{068E1616-DD29-4B11-A275-C68128303B71}" dt="2023-10-27T00:16:39.763" v="24536" actId="1036"/>
          <ac:picMkLst>
            <pc:docMk/>
            <pc:sldMk cId="1283090664" sldId="331"/>
            <ac:picMk id="4" creationId="{98FABE4C-0F82-F891-85EF-1F8167B1E66B}"/>
          </ac:picMkLst>
        </pc:picChg>
        <pc:picChg chg="add del mod">
          <ac:chgData name="平松　崇文(Hiramatsu, Takafumi)" userId="22edbc16-85b0-4724-aaa0-af0139a26ca2" providerId="ADAL" clId="{068E1616-DD29-4B11-A275-C68128303B71}" dt="2023-10-23T06:20:16.617" v="1763" actId="478"/>
          <ac:picMkLst>
            <pc:docMk/>
            <pc:sldMk cId="1283090664" sldId="331"/>
            <ac:picMk id="4" creationId="{D65BCB39-2986-CE76-1AB5-9E3C3D6FB1CE}"/>
          </ac:picMkLst>
        </pc:picChg>
        <pc:picChg chg="add del mod">
          <ac:chgData name="平松　崇文(Hiramatsu, Takafumi)" userId="22edbc16-85b0-4724-aaa0-af0139a26ca2" providerId="ADAL" clId="{068E1616-DD29-4B11-A275-C68128303B71}" dt="2023-10-25T02:30:11.382" v="5712" actId="478"/>
          <ac:picMkLst>
            <pc:docMk/>
            <pc:sldMk cId="1283090664" sldId="331"/>
            <ac:picMk id="5" creationId="{A429DB4A-81F3-59E0-1FC1-85D73C05C56B}"/>
          </ac:picMkLst>
        </pc:picChg>
      </pc:sldChg>
      <pc:sldChg chg="addSp modSp new del mod">
        <pc:chgData name="平松　崇文(Hiramatsu, Takafumi)" userId="22edbc16-85b0-4724-aaa0-af0139a26ca2" providerId="ADAL" clId="{068E1616-DD29-4B11-A275-C68128303B71}" dt="2023-11-15T08:52:46.024" v="42936" actId="47"/>
        <pc:sldMkLst>
          <pc:docMk/>
          <pc:sldMk cId="193445767" sldId="332"/>
        </pc:sldMkLst>
        <pc:spChg chg="mod">
          <ac:chgData name="平松　崇文(Hiramatsu, Takafumi)" userId="22edbc16-85b0-4724-aaa0-af0139a26ca2" providerId="ADAL" clId="{068E1616-DD29-4B11-A275-C68128303B71}" dt="2023-10-23T06:14:31.577" v="1497"/>
          <ac:spMkLst>
            <pc:docMk/>
            <pc:sldMk cId="193445767" sldId="332"/>
            <ac:spMk id="2" creationId="{2A34FAC7-6C3D-CC88-7AB5-7D7FE7F82F3F}"/>
          </ac:spMkLst>
        </pc:spChg>
        <pc:spChg chg="add mod">
          <ac:chgData name="平松　崇文(Hiramatsu, Takafumi)" userId="22edbc16-85b0-4724-aaa0-af0139a26ca2" providerId="ADAL" clId="{068E1616-DD29-4B11-A275-C68128303B71}" dt="2023-10-23T06:17:22.778" v="1537" actId="2711"/>
          <ac:spMkLst>
            <pc:docMk/>
            <pc:sldMk cId="193445767" sldId="332"/>
            <ac:spMk id="5" creationId="{6E3962B2-AC8E-AA60-9D7E-EA5F72B66F34}"/>
          </ac:spMkLst>
        </pc:spChg>
        <pc:spChg chg="add mod">
          <ac:chgData name="平松　崇文(Hiramatsu, Takafumi)" userId="22edbc16-85b0-4724-aaa0-af0139a26ca2" providerId="ADAL" clId="{068E1616-DD29-4B11-A275-C68128303B71}" dt="2023-10-23T06:17:22.778" v="1537" actId="2711"/>
          <ac:spMkLst>
            <pc:docMk/>
            <pc:sldMk cId="193445767" sldId="332"/>
            <ac:spMk id="6" creationId="{04441EBE-22A5-0745-0DAF-9BDCE3080E87}"/>
          </ac:spMkLst>
        </pc:spChg>
        <pc:spChg chg="add mod">
          <ac:chgData name="平松　崇文(Hiramatsu, Takafumi)" userId="22edbc16-85b0-4724-aaa0-af0139a26ca2" providerId="ADAL" clId="{068E1616-DD29-4B11-A275-C68128303B71}" dt="2023-10-23T06:17:22.778" v="1537" actId="2711"/>
          <ac:spMkLst>
            <pc:docMk/>
            <pc:sldMk cId="193445767" sldId="332"/>
            <ac:spMk id="7" creationId="{23683BB7-2C6B-3497-AB16-AD1AB39D57E1}"/>
          </ac:spMkLst>
        </pc:spChg>
        <pc:spChg chg="add mod">
          <ac:chgData name="平松　崇文(Hiramatsu, Takafumi)" userId="22edbc16-85b0-4724-aaa0-af0139a26ca2" providerId="ADAL" clId="{068E1616-DD29-4B11-A275-C68128303B71}" dt="2023-10-25T02:24:23.151" v="5482" actId="1076"/>
          <ac:spMkLst>
            <pc:docMk/>
            <pc:sldMk cId="193445767" sldId="332"/>
            <ac:spMk id="8" creationId="{3BB7AEB1-E3E6-7061-A353-2CEB3F78ACB7}"/>
          </ac:spMkLst>
        </pc:spChg>
        <pc:spChg chg="add mod">
          <ac:chgData name="平松　崇文(Hiramatsu, Takafumi)" userId="22edbc16-85b0-4724-aaa0-af0139a26ca2" providerId="ADAL" clId="{068E1616-DD29-4B11-A275-C68128303B71}" dt="2023-10-23T06:14:54.642" v="1499" actId="2711"/>
          <ac:spMkLst>
            <pc:docMk/>
            <pc:sldMk cId="193445767" sldId="332"/>
            <ac:spMk id="13" creationId="{22F57075-F43B-7578-8B84-0AD4871D3BEF}"/>
          </ac:spMkLst>
        </pc:spChg>
        <pc:spChg chg="add mod">
          <ac:chgData name="平松　崇文(Hiramatsu, Takafumi)" userId="22edbc16-85b0-4724-aaa0-af0139a26ca2" providerId="ADAL" clId="{068E1616-DD29-4B11-A275-C68128303B71}" dt="2023-10-23T06:14:54.642" v="1499" actId="2711"/>
          <ac:spMkLst>
            <pc:docMk/>
            <pc:sldMk cId="193445767" sldId="332"/>
            <ac:spMk id="14" creationId="{FCD46146-823B-93BE-9D44-29ACC855F92C}"/>
          </ac:spMkLst>
        </pc:spChg>
        <pc:spChg chg="add mod">
          <ac:chgData name="平松　崇文(Hiramatsu, Takafumi)" userId="22edbc16-85b0-4724-aaa0-af0139a26ca2" providerId="ADAL" clId="{068E1616-DD29-4B11-A275-C68128303B71}" dt="2023-10-25T02:25:32.339" v="5553" actId="1076"/>
          <ac:spMkLst>
            <pc:docMk/>
            <pc:sldMk cId="193445767" sldId="332"/>
            <ac:spMk id="15" creationId="{27180F83-6ABA-C224-36F7-F0564CA73CEC}"/>
          </ac:spMkLst>
        </pc:spChg>
        <pc:spChg chg="add mod">
          <ac:chgData name="平松　崇文(Hiramatsu, Takafumi)" userId="22edbc16-85b0-4724-aaa0-af0139a26ca2" providerId="ADAL" clId="{068E1616-DD29-4B11-A275-C68128303B71}" dt="2023-10-23T06:14:14.196" v="1431"/>
          <ac:spMkLst>
            <pc:docMk/>
            <pc:sldMk cId="193445767" sldId="332"/>
            <ac:spMk id="19" creationId="{A6F805D6-421A-E6FE-6430-63F1748A26E2}"/>
          </ac:spMkLst>
        </pc:spChg>
        <pc:spChg chg="add mod">
          <ac:chgData name="平松　崇文(Hiramatsu, Takafumi)" userId="22edbc16-85b0-4724-aaa0-af0139a26ca2" providerId="ADAL" clId="{068E1616-DD29-4B11-A275-C68128303B71}" dt="2023-10-23T06:19:22.197" v="1758" actId="1036"/>
          <ac:spMkLst>
            <pc:docMk/>
            <pc:sldMk cId="193445767" sldId="332"/>
            <ac:spMk id="20" creationId="{F7D23509-B85E-6250-8FD5-F7707268B6CF}"/>
          </ac:spMkLst>
        </pc:spChg>
        <pc:spChg chg="add mod">
          <ac:chgData name="平松　崇文(Hiramatsu, Takafumi)" userId="22edbc16-85b0-4724-aaa0-af0139a26ca2" providerId="ADAL" clId="{068E1616-DD29-4B11-A275-C68128303B71}" dt="2023-10-23T06:17:05.119" v="1527" actId="20577"/>
          <ac:spMkLst>
            <pc:docMk/>
            <pc:sldMk cId="193445767" sldId="332"/>
            <ac:spMk id="22" creationId="{97D56802-8D2C-52DD-0F98-4EA7AA687FC8}"/>
          </ac:spMkLst>
        </pc:spChg>
        <pc:spChg chg="add mod">
          <ac:chgData name="平松　崇文(Hiramatsu, Takafumi)" userId="22edbc16-85b0-4724-aaa0-af0139a26ca2" providerId="ADAL" clId="{068E1616-DD29-4B11-A275-C68128303B71}" dt="2023-10-23T06:17:37.729" v="1538" actId="1076"/>
          <ac:spMkLst>
            <pc:docMk/>
            <pc:sldMk cId="193445767" sldId="332"/>
            <ac:spMk id="23" creationId="{86FFC87B-E63B-9C9F-186C-565737112762}"/>
          </ac:spMkLst>
        </pc:spChg>
        <pc:spChg chg="add mod">
          <ac:chgData name="平松　崇文(Hiramatsu, Takafumi)" userId="22edbc16-85b0-4724-aaa0-af0139a26ca2" providerId="ADAL" clId="{068E1616-DD29-4B11-A275-C68128303B71}" dt="2023-10-25T02:24:49.429" v="5494" actId="20577"/>
          <ac:spMkLst>
            <pc:docMk/>
            <pc:sldMk cId="193445767" sldId="332"/>
            <ac:spMk id="27" creationId="{1D722C97-7B86-ADD0-031C-17EE6816D605}"/>
          </ac:spMkLst>
        </pc:spChg>
        <pc:spChg chg="add mod">
          <ac:chgData name="平松　崇文(Hiramatsu, Takafumi)" userId="22edbc16-85b0-4724-aaa0-af0139a26ca2" providerId="ADAL" clId="{068E1616-DD29-4B11-A275-C68128303B71}" dt="2023-10-23T06:21:03.323" v="1767" actId="1076"/>
          <ac:spMkLst>
            <pc:docMk/>
            <pc:sldMk cId="193445767" sldId="332"/>
            <ac:spMk id="30" creationId="{E37945E4-30D5-5456-EAD7-2872F8CFBB4C}"/>
          </ac:spMkLst>
        </pc:spChg>
        <pc:spChg chg="add mod">
          <ac:chgData name="平松　崇文(Hiramatsu, Takafumi)" userId="22edbc16-85b0-4724-aaa0-af0139a26ca2" providerId="ADAL" clId="{068E1616-DD29-4B11-A275-C68128303B71}" dt="2023-10-25T02:25:22.050" v="5552" actId="20577"/>
          <ac:spMkLst>
            <pc:docMk/>
            <pc:sldMk cId="193445767" sldId="332"/>
            <ac:spMk id="31" creationId="{FB1864AB-2157-287E-C3E8-EEC183D7E307}"/>
          </ac:spMkLst>
        </pc:spChg>
        <pc:spChg chg="add mod">
          <ac:chgData name="平松　崇文(Hiramatsu, Takafumi)" userId="22edbc16-85b0-4724-aaa0-af0139a26ca2" providerId="ADAL" clId="{068E1616-DD29-4B11-A275-C68128303B71}" dt="2023-10-25T02:27:11.313" v="5587" actId="1036"/>
          <ac:spMkLst>
            <pc:docMk/>
            <pc:sldMk cId="193445767" sldId="332"/>
            <ac:spMk id="33" creationId="{2C3C75F8-85AF-C73C-C67C-46E5E6B6053D}"/>
          </ac:spMkLst>
        </pc:spChg>
        <pc:spChg chg="add mod">
          <ac:chgData name="平松　崇文(Hiramatsu, Takafumi)" userId="22edbc16-85b0-4724-aaa0-af0139a26ca2" providerId="ADAL" clId="{068E1616-DD29-4B11-A275-C68128303B71}" dt="2023-10-25T02:27:11.313" v="5587" actId="1036"/>
          <ac:spMkLst>
            <pc:docMk/>
            <pc:sldMk cId="193445767" sldId="332"/>
            <ac:spMk id="34" creationId="{D5E9BDEB-E761-86B8-B765-E02E924A3939}"/>
          </ac:spMkLst>
        </pc:spChg>
        <pc:spChg chg="add mod">
          <ac:chgData name="平松　崇文(Hiramatsu, Takafumi)" userId="22edbc16-85b0-4724-aaa0-af0139a26ca2" providerId="ADAL" clId="{068E1616-DD29-4B11-A275-C68128303B71}" dt="2023-10-25T02:26:51.171" v="5574" actId="1035"/>
          <ac:spMkLst>
            <pc:docMk/>
            <pc:sldMk cId="193445767" sldId="332"/>
            <ac:spMk id="35" creationId="{90A67DFD-D645-BA15-78E3-0CE8AE207063}"/>
          </ac:spMkLst>
        </pc:spChg>
        <pc:spChg chg="add mod">
          <ac:chgData name="平松　崇文(Hiramatsu, Takafumi)" userId="22edbc16-85b0-4724-aaa0-af0139a26ca2" providerId="ADAL" clId="{068E1616-DD29-4B11-A275-C68128303B71}" dt="2023-10-25T02:26:51.171" v="5574" actId="1035"/>
          <ac:spMkLst>
            <pc:docMk/>
            <pc:sldMk cId="193445767" sldId="332"/>
            <ac:spMk id="36" creationId="{96826B8E-4ADE-DB52-80C5-EF1E8EBC5935}"/>
          </ac:spMkLst>
        </pc:spChg>
        <pc:spChg chg="add mod">
          <ac:chgData name="平松　崇文(Hiramatsu, Takafumi)" userId="22edbc16-85b0-4724-aaa0-af0139a26ca2" providerId="ADAL" clId="{068E1616-DD29-4B11-A275-C68128303B71}" dt="2023-10-25T02:26:51.171" v="5574" actId="1035"/>
          <ac:spMkLst>
            <pc:docMk/>
            <pc:sldMk cId="193445767" sldId="332"/>
            <ac:spMk id="37" creationId="{BA21B5A8-10A1-687D-550F-2F08D7F84B2C}"/>
          </ac:spMkLst>
        </pc:spChg>
        <pc:spChg chg="add mod">
          <ac:chgData name="平松　崇文(Hiramatsu, Takafumi)" userId="22edbc16-85b0-4724-aaa0-af0139a26ca2" providerId="ADAL" clId="{068E1616-DD29-4B11-A275-C68128303B71}" dt="2023-10-25T02:26:51.171" v="5574" actId="1035"/>
          <ac:spMkLst>
            <pc:docMk/>
            <pc:sldMk cId="193445767" sldId="332"/>
            <ac:spMk id="38" creationId="{E04A8B7A-CA87-3023-B468-020CB08E5B56}"/>
          </ac:spMkLst>
        </pc:spChg>
        <pc:graphicFrameChg chg="add mod">
          <ac:chgData name="平松　崇文(Hiramatsu, Takafumi)" userId="22edbc16-85b0-4724-aaa0-af0139a26ca2" providerId="ADAL" clId="{068E1616-DD29-4B11-A275-C68128303B71}" dt="2023-10-25T02:24:16.428" v="5480"/>
          <ac:graphicFrameMkLst>
            <pc:docMk/>
            <pc:sldMk cId="193445767" sldId="332"/>
            <ac:graphicFrameMk id="4" creationId="{EB394397-6CE5-544A-5A65-6EF6C55421F4}"/>
          </ac:graphicFrameMkLst>
        </pc:graphicFrameChg>
        <pc:cxnChg chg="add mod">
          <ac:chgData name="平松　崇文(Hiramatsu, Takafumi)" userId="22edbc16-85b0-4724-aaa0-af0139a26ca2" providerId="ADAL" clId="{068E1616-DD29-4B11-A275-C68128303B71}" dt="2023-10-25T02:23:09.199" v="5479" actId="1035"/>
          <ac:cxnSpMkLst>
            <pc:docMk/>
            <pc:sldMk cId="193445767" sldId="332"/>
            <ac:cxnSpMk id="9" creationId="{ACC2F88A-C368-6172-D01D-3009DA9D95A4}"/>
          </ac:cxnSpMkLst>
        </pc:cxnChg>
        <pc:cxnChg chg="add mod">
          <ac:chgData name="平松　崇文(Hiramatsu, Takafumi)" userId="22edbc16-85b0-4724-aaa0-af0139a26ca2" providerId="ADAL" clId="{068E1616-DD29-4B11-A275-C68128303B71}" dt="2023-10-25T02:23:09.199" v="5479" actId="1035"/>
          <ac:cxnSpMkLst>
            <pc:docMk/>
            <pc:sldMk cId="193445767" sldId="332"/>
            <ac:cxnSpMk id="10" creationId="{696C92AE-2745-6569-F542-C6DC1778EAE8}"/>
          </ac:cxnSpMkLst>
        </pc:cxnChg>
        <pc:cxnChg chg="add mod">
          <ac:chgData name="平松　崇文(Hiramatsu, Takafumi)" userId="22edbc16-85b0-4724-aaa0-af0139a26ca2" providerId="ADAL" clId="{068E1616-DD29-4B11-A275-C68128303B71}" dt="2023-10-25T02:24:23.151" v="5482" actId="1076"/>
          <ac:cxnSpMkLst>
            <pc:docMk/>
            <pc:sldMk cId="193445767" sldId="332"/>
            <ac:cxnSpMk id="11" creationId="{F9DD75A2-0C38-1356-CDAF-039AEF43DEF3}"/>
          </ac:cxnSpMkLst>
        </pc:cxnChg>
        <pc:cxnChg chg="add mod">
          <ac:chgData name="平松　崇文(Hiramatsu, Takafumi)" userId="22edbc16-85b0-4724-aaa0-af0139a26ca2" providerId="ADAL" clId="{068E1616-DD29-4B11-A275-C68128303B71}" dt="2023-10-23T06:14:14.196" v="1431"/>
          <ac:cxnSpMkLst>
            <pc:docMk/>
            <pc:sldMk cId="193445767" sldId="332"/>
            <ac:cxnSpMk id="12" creationId="{518A5C4F-8DD8-8981-2576-B51E838C855F}"/>
          </ac:cxnSpMkLst>
        </pc:cxnChg>
        <pc:cxnChg chg="add mod">
          <ac:chgData name="平松　崇文(Hiramatsu, Takafumi)" userId="22edbc16-85b0-4724-aaa0-af0139a26ca2" providerId="ADAL" clId="{068E1616-DD29-4B11-A275-C68128303B71}" dt="2023-10-23T06:14:14.196" v="1431"/>
          <ac:cxnSpMkLst>
            <pc:docMk/>
            <pc:sldMk cId="193445767" sldId="332"/>
            <ac:cxnSpMk id="16" creationId="{2518E4F9-579B-F6BB-C6DB-08F47726370B}"/>
          </ac:cxnSpMkLst>
        </pc:cxnChg>
        <pc:cxnChg chg="add mod">
          <ac:chgData name="平松　崇文(Hiramatsu, Takafumi)" userId="22edbc16-85b0-4724-aaa0-af0139a26ca2" providerId="ADAL" clId="{068E1616-DD29-4B11-A275-C68128303B71}" dt="2023-10-25T02:25:32.339" v="5553" actId="1076"/>
          <ac:cxnSpMkLst>
            <pc:docMk/>
            <pc:sldMk cId="193445767" sldId="332"/>
            <ac:cxnSpMk id="17" creationId="{05A690E6-D370-B3E8-AE5A-DD766044C34A}"/>
          </ac:cxnSpMkLst>
        </pc:cxnChg>
        <pc:cxnChg chg="add mod">
          <ac:chgData name="平松　崇文(Hiramatsu, Takafumi)" userId="22edbc16-85b0-4724-aaa0-af0139a26ca2" providerId="ADAL" clId="{068E1616-DD29-4B11-A275-C68128303B71}" dt="2023-10-23T06:14:14.196" v="1431"/>
          <ac:cxnSpMkLst>
            <pc:docMk/>
            <pc:sldMk cId="193445767" sldId="332"/>
            <ac:cxnSpMk id="18" creationId="{CB4A8826-A3A2-4118-F624-78FCA19F2D21}"/>
          </ac:cxnSpMkLst>
        </pc:cxnChg>
        <pc:cxnChg chg="add mod">
          <ac:chgData name="平松　崇文(Hiramatsu, Takafumi)" userId="22edbc16-85b0-4724-aaa0-af0139a26ca2" providerId="ADAL" clId="{068E1616-DD29-4B11-A275-C68128303B71}" dt="2023-10-23T06:18:44.016" v="1581" actId="1076"/>
          <ac:cxnSpMkLst>
            <pc:docMk/>
            <pc:sldMk cId="193445767" sldId="332"/>
            <ac:cxnSpMk id="21" creationId="{BBF8FCE1-015A-62AE-F8F2-A49C34BBB6A7}"/>
          </ac:cxnSpMkLst>
        </pc:cxnChg>
        <pc:cxnChg chg="add mod">
          <ac:chgData name="平松　崇文(Hiramatsu, Takafumi)" userId="22edbc16-85b0-4724-aaa0-af0139a26ca2" providerId="ADAL" clId="{068E1616-DD29-4B11-A275-C68128303B71}" dt="2023-10-23T06:16:59.383" v="1518" actId="1076"/>
          <ac:cxnSpMkLst>
            <pc:docMk/>
            <pc:sldMk cId="193445767" sldId="332"/>
            <ac:cxnSpMk id="24" creationId="{C48DCDD3-2D0A-2CAD-B2E2-AEF50A919E3A}"/>
          </ac:cxnSpMkLst>
        </pc:cxnChg>
        <pc:cxnChg chg="add mod">
          <ac:chgData name="平松　崇文(Hiramatsu, Takafumi)" userId="22edbc16-85b0-4724-aaa0-af0139a26ca2" providerId="ADAL" clId="{068E1616-DD29-4B11-A275-C68128303B71}" dt="2023-10-23T06:17:45.395" v="1544" actId="692"/>
          <ac:cxnSpMkLst>
            <pc:docMk/>
            <pc:sldMk cId="193445767" sldId="332"/>
            <ac:cxnSpMk id="25" creationId="{3270C3B8-3CE0-6F9E-F021-25ED2C92D985}"/>
          </ac:cxnSpMkLst>
        </pc:cxnChg>
        <pc:cxnChg chg="add mod">
          <ac:chgData name="平松　崇文(Hiramatsu, Takafumi)" userId="22edbc16-85b0-4724-aaa0-af0139a26ca2" providerId="ADAL" clId="{068E1616-DD29-4B11-A275-C68128303B71}" dt="2023-10-25T02:24:39.885" v="5490" actId="1035"/>
          <ac:cxnSpMkLst>
            <pc:docMk/>
            <pc:sldMk cId="193445767" sldId="332"/>
            <ac:cxnSpMk id="28" creationId="{411A43A4-54E8-B869-AA85-6B5B0B183B72}"/>
          </ac:cxnSpMkLst>
        </pc:cxnChg>
        <pc:cxnChg chg="add mod">
          <ac:chgData name="平松　崇文(Hiramatsu, Takafumi)" userId="22edbc16-85b0-4724-aaa0-af0139a26ca2" providerId="ADAL" clId="{068E1616-DD29-4B11-A275-C68128303B71}" dt="2023-10-23T06:20:49.208" v="1765" actId="1076"/>
          <ac:cxnSpMkLst>
            <pc:docMk/>
            <pc:sldMk cId="193445767" sldId="332"/>
            <ac:cxnSpMk id="29" creationId="{8A3756C9-CD71-E83E-DCFF-9D3D92F46D2E}"/>
          </ac:cxnSpMkLst>
        </pc:cxnChg>
        <pc:cxnChg chg="add mod">
          <ac:chgData name="平松　崇文(Hiramatsu, Takafumi)" userId="22edbc16-85b0-4724-aaa0-af0139a26ca2" providerId="ADAL" clId="{068E1616-DD29-4B11-A275-C68128303B71}" dt="2023-10-25T02:25:17.670" v="5550" actId="1037"/>
          <ac:cxnSpMkLst>
            <pc:docMk/>
            <pc:sldMk cId="193445767" sldId="332"/>
            <ac:cxnSpMk id="32" creationId="{F7E894EC-C59C-8D91-04DC-3F008A2CB611}"/>
          </ac:cxnSpMkLst>
        </pc:cxnChg>
      </pc:sldChg>
      <pc:sldChg chg="addSp delSp modSp new mod">
        <pc:chgData name="平松　崇文(Hiramatsu, Takafumi)" userId="22edbc16-85b0-4724-aaa0-af0139a26ca2" providerId="ADAL" clId="{068E1616-DD29-4B11-A275-C68128303B71}" dt="2023-10-31T06:41:03.681" v="32053" actId="207"/>
        <pc:sldMkLst>
          <pc:docMk/>
          <pc:sldMk cId="1222328293" sldId="333"/>
        </pc:sldMkLst>
        <pc:spChg chg="mod">
          <ac:chgData name="平松　崇文(Hiramatsu, Takafumi)" userId="22edbc16-85b0-4724-aaa0-af0139a26ca2" providerId="ADAL" clId="{068E1616-DD29-4B11-A275-C68128303B71}" dt="2023-10-25T01:14:48.893" v="4376"/>
          <ac:spMkLst>
            <pc:docMk/>
            <pc:sldMk cId="1222328293" sldId="333"/>
            <ac:spMk id="2" creationId="{3250CF29-DA6F-000A-3D64-4F484F8C7B93}"/>
          </ac:spMkLst>
        </pc:spChg>
        <pc:spChg chg="add mod">
          <ac:chgData name="平松　崇文(Hiramatsu, Takafumi)" userId="22edbc16-85b0-4724-aaa0-af0139a26ca2" providerId="ADAL" clId="{068E1616-DD29-4B11-A275-C68128303B71}" dt="2023-10-31T06:41:03.681" v="32053" actId="207"/>
          <ac:spMkLst>
            <pc:docMk/>
            <pc:sldMk cId="1222328293" sldId="333"/>
            <ac:spMk id="6" creationId="{CBD5EDE1-C713-C9B4-2B70-21483DF72482}"/>
          </ac:spMkLst>
        </pc:spChg>
        <pc:spChg chg="add del mod">
          <ac:chgData name="平松　崇文(Hiramatsu, Takafumi)" userId="22edbc16-85b0-4724-aaa0-af0139a26ca2" providerId="ADAL" clId="{068E1616-DD29-4B11-A275-C68128303B71}" dt="2023-10-25T02:43:03.098" v="6132" actId="478"/>
          <ac:spMkLst>
            <pc:docMk/>
            <pc:sldMk cId="1222328293" sldId="333"/>
            <ac:spMk id="37" creationId="{34158637-42CB-2D31-FFDF-8B7430BA17D3}"/>
          </ac:spMkLst>
        </pc:spChg>
        <pc:spChg chg="add del mod">
          <ac:chgData name="平松　崇文(Hiramatsu, Takafumi)" userId="22edbc16-85b0-4724-aaa0-af0139a26ca2" providerId="ADAL" clId="{068E1616-DD29-4B11-A275-C68128303B71}" dt="2023-10-25T02:43:30.013" v="6140" actId="478"/>
          <ac:spMkLst>
            <pc:docMk/>
            <pc:sldMk cId="1222328293" sldId="333"/>
            <ac:spMk id="38" creationId="{A54764D8-A182-7A42-1494-D20A5BAE2D98}"/>
          </ac:spMkLst>
        </pc:spChg>
        <pc:spChg chg="add mod">
          <ac:chgData name="平松　崇文(Hiramatsu, Takafumi)" userId="22edbc16-85b0-4724-aaa0-af0139a26ca2" providerId="ADAL" clId="{068E1616-DD29-4B11-A275-C68128303B71}" dt="2023-10-25T02:57:48.727" v="7093" actId="1076"/>
          <ac:spMkLst>
            <pc:docMk/>
            <pc:sldMk cId="1222328293" sldId="333"/>
            <ac:spMk id="41" creationId="{76EB74F2-65D3-ACE4-B5FF-8971CFB1597E}"/>
          </ac:spMkLst>
        </pc:spChg>
        <pc:spChg chg="add mod">
          <ac:chgData name="平松　崇文(Hiramatsu, Takafumi)" userId="22edbc16-85b0-4724-aaa0-af0139a26ca2" providerId="ADAL" clId="{068E1616-DD29-4B11-A275-C68128303B71}" dt="2023-10-25T02:57:48.727" v="7093" actId="1076"/>
          <ac:spMkLst>
            <pc:docMk/>
            <pc:sldMk cId="1222328293" sldId="333"/>
            <ac:spMk id="42" creationId="{C720A3DB-F9BF-380D-A582-BDBF21EBAF45}"/>
          </ac:spMkLst>
        </pc:spChg>
        <pc:spChg chg="add del mod">
          <ac:chgData name="平松　崇文(Hiramatsu, Takafumi)" userId="22edbc16-85b0-4724-aaa0-af0139a26ca2" providerId="ADAL" clId="{068E1616-DD29-4B11-A275-C68128303B71}" dt="2023-10-25T02:44:02.501" v="6242" actId="478"/>
          <ac:spMkLst>
            <pc:docMk/>
            <pc:sldMk cId="1222328293" sldId="333"/>
            <ac:spMk id="47" creationId="{45960147-061A-6D6D-C1C5-DB8326A9F3CE}"/>
          </ac:spMkLst>
        </pc:spChg>
        <pc:spChg chg="add mod">
          <ac:chgData name="平松　崇文(Hiramatsu, Takafumi)" userId="22edbc16-85b0-4724-aaa0-af0139a26ca2" providerId="ADAL" clId="{068E1616-DD29-4B11-A275-C68128303B71}" dt="2023-10-25T02:57:48.727" v="7093" actId="1076"/>
          <ac:spMkLst>
            <pc:docMk/>
            <pc:sldMk cId="1222328293" sldId="333"/>
            <ac:spMk id="48" creationId="{9B727BCA-50B6-4DAA-66B6-F68B3BA29D64}"/>
          </ac:spMkLst>
        </pc:spChg>
        <pc:spChg chg="add mod">
          <ac:chgData name="平松　崇文(Hiramatsu, Takafumi)" userId="22edbc16-85b0-4724-aaa0-af0139a26ca2" providerId="ADAL" clId="{068E1616-DD29-4B11-A275-C68128303B71}" dt="2023-10-25T02:57:48.727" v="7093" actId="1076"/>
          <ac:spMkLst>
            <pc:docMk/>
            <pc:sldMk cId="1222328293" sldId="333"/>
            <ac:spMk id="49" creationId="{ECB66C6B-78D0-1610-188C-A6EE324EB8B9}"/>
          </ac:spMkLst>
        </pc:spChg>
        <pc:spChg chg="add mod">
          <ac:chgData name="平松　崇文(Hiramatsu, Takafumi)" userId="22edbc16-85b0-4724-aaa0-af0139a26ca2" providerId="ADAL" clId="{068E1616-DD29-4B11-A275-C68128303B71}" dt="2023-10-25T02:57:48.727" v="7093" actId="1076"/>
          <ac:spMkLst>
            <pc:docMk/>
            <pc:sldMk cId="1222328293" sldId="333"/>
            <ac:spMk id="50" creationId="{2AEC89B1-9C5B-F054-9705-83029EE73837}"/>
          </ac:spMkLst>
        </pc:spChg>
        <pc:spChg chg="add mod">
          <ac:chgData name="平松　崇文(Hiramatsu, Takafumi)" userId="22edbc16-85b0-4724-aaa0-af0139a26ca2" providerId="ADAL" clId="{068E1616-DD29-4B11-A275-C68128303B71}" dt="2023-10-25T02:57:48.727" v="7093" actId="1076"/>
          <ac:spMkLst>
            <pc:docMk/>
            <pc:sldMk cId="1222328293" sldId="333"/>
            <ac:spMk id="52" creationId="{0C222C8F-289D-5B67-6B92-948FE3AD3235}"/>
          </ac:spMkLst>
        </pc:spChg>
        <pc:spChg chg="add mod">
          <ac:chgData name="平松　崇文(Hiramatsu, Takafumi)" userId="22edbc16-85b0-4724-aaa0-af0139a26ca2" providerId="ADAL" clId="{068E1616-DD29-4B11-A275-C68128303B71}" dt="2023-10-25T02:57:48.727" v="7093" actId="1076"/>
          <ac:spMkLst>
            <pc:docMk/>
            <pc:sldMk cId="1222328293" sldId="333"/>
            <ac:spMk id="54" creationId="{7F99259D-5694-941F-4662-627390BCEA46}"/>
          </ac:spMkLst>
        </pc:spChg>
        <pc:spChg chg="add mod">
          <ac:chgData name="平松　崇文(Hiramatsu, Takafumi)" userId="22edbc16-85b0-4724-aaa0-af0139a26ca2" providerId="ADAL" clId="{068E1616-DD29-4B11-A275-C68128303B71}" dt="2023-10-25T02:57:48.727" v="7093" actId="1076"/>
          <ac:spMkLst>
            <pc:docMk/>
            <pc:sldMk cId="1222328293" sldId="333"/>
            <ac:spMk id="56" creationId="{262E2CE2-DCC8-676E-737F-A3B6CD863975}"/>
          </ac:spMkLst>
        </pc:spChg>
        <pc:spChg chg="add del mod">
          <ac:chgData name="平松　崇文(Hiramatsu, Takafumi)" userId="22edbc16-85b0-4724-aaa0-af0139a26ca2" providerId="ADAL" clId="{068E1616-DD29-4B11-A275-C68128303B71}" dt="2023-10-25T02:43:17.316" v="6137" actId="478"/>
          <ac:spMkLst>
            <pc:docMk/>
            <pc:sldMk cId="1222328293" sldId="333"/>
            <ac:spMk id="57" creationId="{A0152CAE-393F-4793-C67F-3D2BF7505101}"/>
          </ac:spMkLst>
        </pc:spChg>
        <pc:spChg chg="add del mod">
          <ac:chgData name="平松　崇文(Hiramatsu, Takafumi)" userId="22edbc16-85b0-4724-aaa0-af0139a26ca2" providerId="ADAL" clId="{068E1616-DD29-4B11-A275-C68128303B71}" dt="2023-10-25T02:42:54.525" v="6131" actId="478"/>
          <ac:spMkLst>
            <pc:docMk/>
            <pc:sldMk cId="1222328293" sldId="333"/>
            <ac:spMk id="58" creationId="{EA6B96E9-F087-8886-6CD0-C96197F8EBD5}"/>
          </ac:spMkLst>
        </pc:spChg>
        <pc:spChg chg="add mod">
          <ac:chgData name="平松　崇文(Hiramatsu, Takafumi)" userId="22edbc16-85b0-4724-aaa0-af0139a26ca2" providerId="ADAL" clId="{068E1616-DD29-4B11-A275-C68128303B71}" dt="2023-10-25T02:57:48.727" v="7093" actId="1076"/>
          <ac:spMkLst>
            <pc:docMk/>
            <pc:sldMk cId="1222328293" sldId="333"/>
            <ac:spMk id="59" creationId="{B3976212-D476-0CFE-A0CE-2F7C92030DE1}"/>
          </ac:spMkLst>
        </pc:spChg>
        <pc:spChg chg="add mod">
          <ac:chgData name="平松　崇文(Hiramatsu, Takafumi)" userId="22edbc16-85b0-4724-aaa0-af0139a26ca2" providerId="ADAL" clId="{068E1616-DD29-4B11-A275-C68128303B71}" dt="2023-10-25T02:57:48.727" v="7093" actId="1076"/>
          <ac:spMkLst>
            <pc:docMk/>
            <pc:sldMk cId="1222328293" sldId="333"/>
            <ac:spMk id="60" creationId="{90A12855-3761-B92A-36D6-B02F2179B23A}"/>
          </ac:spMkLst>
        </pc:spChg>
        <pc:spChg chg="add del mod">
          <ac:chgData name="平松　崇文(Hiramatsu, Takafumi)" userId="22edbc16-85b0-4724-aaa0-af0139a26ca2" providerId="ADAL" clId="{068E1616-DD29-4B11-A275-C68128303B71}" dt="2023-10-25T02:43:26.668" v="6139" actId="478"/>
          <ac:spMkLst>
            <pc:docMk/>
            <pc:sldMk cId="1222328293" sldId="333"/>
            <ac:spMk id="62" creationId="{B77AEFD3-3C4E-6B47-729D-773E2E92CEA5}"/>
          </ac:spMkLst>
        </pc:spChg>
        <pc:spChg chg="add del mod">
          <ac:chgData name="平松　崇文(Hiramatsu, Takafumi)" userId="22edbc16-85b0-4724-aaa0-af0139a26ca2" providerId="ADAL" clId="{068E1616-DD29-4B11-A275-C68128303B71}" dt="2023-10-25T02:43:05.978" v="6134" actId="478"/>
          <ac:spMkLst>
            <pc:docMk/>
            <pc:sldMk cId="1222328293" sldId="333"/>
            <ac:spMk id="63" creationId="{4A806A58-6414-7A8E-C12D-E7D183FCD2FB}"/>
          </ac:spMkLst>
        </pc:spChg>
        <pc:spChg chg="add del mod">
          <ac:chgData name="平松　崇文(Hiramatsu, Takafumi)" userId="22edbc16-85b0-4724-aaa0-af0139a26ca2" providerId="ADAL" clId="{068E1616-DD29-4B11-A275-C68128303B71}" dt="2023-10-25T02:42:51.031" v="6129" actId="478"/>
          <ac:spMkLst>
            <pc:docMk/>
            <pc:sldMk cId="1222328293" sldId="333"/>
            <ac:spMk id="64" creationId="{86BB363B-82ED-255B-B139-B9BC5A5D3A37}"/>
          </ac:spMkLst>
        </pc:spChg>
        <pc:spChg chg="add del mod">
          <ac:chgData name="平松　崇文(Hiramatsu, Takafumi)" userId="22edbc16-85b0-4724-aaa0-af0139a26ca2" providerId="ADAL" clId="{068E1616-DD29-4B11-A275-C68128303B71}" dt="2023-10-25T02:43:07.745" v="6135" actId="478"/>
          <ac:spMkLst>
            <pc:docMk/>
            <pc:sldMk cId="1222328293" sldId="333"/>
            <ac:spMk id="65" creationId="{DBEEB788-B709-5A3C-6919-BAA947E7AA15}"/>
          </ac:spMkLst>
        </pc:spChg>
        <pc:spChg chg="add mod">
          <ac:chgData name="平松　崇文(Hiramatsu, Takafumi)" userId="22edbc16-85b0-4724-aaa0-af0139a26ca2" providerId="ADAL" clId="{068E1616-DD29-4B11-A275-C68128303B71}" dt="2023-10-25T02:57:48.727" v="7093" actId="1076"/>
          <ac:spMkLst>
            <pc:docMk/>
            <pc:sldMk cId="1222328293" sldId="333"/>
            <ac:spMk id="66" creationId="{3C89D815-D18B-1128-8B26-067F876A20F8}"/>
          </ac:spMkLst>
        </pc:spChg>
        <pc:spChg chg="add del mod">
          <ac:chgData name="平松　崇文(Hiramatsu, Takafumi)" userId="22edbc16-85b0-4724-aaa0-af0139a26ca2" providerId="ADAL" clId="{068E1616-DD29-4B11-A275-C68128303B71}" dt="2023-10-25T02:43:04.023" v="6133" actId="478"/>
          <ac:spMkLst>
            <pc:docMk/>
            <pc:sldMk cId="1222328293" sldId="333"/>
            <ac:spMk id="67" creationId="{F7505932-3C91-1D20-420B-E8324ACF5E7C}"/>
          </ac:spMkLst>
        </pc:spChg>
        <pc:spChg chg="add del mod">
          <ac:chgData name="平松　崇文(Hiramatsu, Takafumi)" userId="22edbc16-85b0-4724-aaa0-af0139a26ca2" providerId="ADAL" clId="{068E1616-DD29-4B11-A275-C68128303B71}" dt="2023-10-25T02:46:57.905" v="6345" actId="478"/>
          <ac:spMkLst>
            <pc:docMk/>
            <pc:sldMk cId="1222328293" sldId="333"/>
            <ac:spMk id="68" creationId="{D704C979-9DE8-2A56-5216-C4B2AE07C313}"/>
          </ac:spMkLst>
        </pc:spChg>
        <pc:spChg chg="add mod">
          <ac:chgData name="平松　崇文(Hiramatsu, Takafumi)" userId="22edbc16-85b0-4724-aaa0-af0139a26ca2" providerId="ADAL" clId="{068E1616-DD29-4B11-A275-C68128303B71}" dt="2023-10-25T02:57:48.727" v="7093" actId="1076"/>
          <ac:spMkLst>
            <pc:docMk/>
            <pc:sldMk cId="1222328293" sldId="333"/>
            <ac:spMk id="71" creationId="{0AA73409-CE19-173D-8CBD-FE8B600EB255}"/>
          </ac:spMkLst>
        </pc:spChg>
        <pc:spChg chg="add del mod">
          <ac:chgData name="平松　崇文(Hiramatsu, Takafumi)" userId="22edbc16-85b0-4724-aaa0-af0139a26ca2" providerId="ADAL" clId="{068E1616-DD29-4B11-A275-C68128303B71}" dt="2023-10-25T02:41:20.722" v="6113" actId="478"/>
          <ac:spMkLst>
            <pc:docMk/>
            <pc:sldMk cId="1222328293" sldId="333"/>
            <ac:spMk id="72" creationId="{58D7C73F-B599-5FED-4840-7420989C4E41}"/>
          </ac:spMkLst>
        </pc:spChg>
        <pc:spChg chg="add del mod">
          <ac:chgData name="平松　崇文(Hiramatsu, Takafumi)" userId="22edbc16-85b0-4724-aaa0-af0139a26ca2" providerId="ADAL" clId="{068E1616-DD29-4B11-A275-C68128303B71}" dt="2023-10-25T02:41:00.492" v="6073"/>
          <ac:spMkLst>
            <pc:docMk/>
            <pc:sldMk cId="1222328293" sldId="333"/>
            <ac:spMk id="73" creationId="{B11243BF-EAB2-B015-E6B0-20345C2454C8}"/>
          </ac:spMkLst>
        </pc:spChg>
        <pc:spChg chg="add mod">
          <ac:chgData name="平松　崇文(Hiramatsu, Takafumi)" userId="22edbc16-85b0-4724-aaa0-af0139a26ca2" providerId="ADAL" clId="{068E1616-DD29-4B11-A275-C68128303B71}" dt="2023-10-25T02:58:01.425" v="7096" actId="403"/>
          <ac:spMkLst>
            <pc:docMk/>
            <pc:sldMk cId="1222328293" sldId="333"/>
            <ac:spMk id="74" creationId="{D3605CA7-AE8A-1A96-2BB6-74E783848D14}"/>
          </ac:spMkLst>
        </pc:spChg>
        <pc:spChg chg="add mod">
          <ac:chgData name="平松　崇文(Hiramatsu, Takafumi)" userId="22edbc16-85b0-4724-aaa0-af0139a26ca2" providerId="ADAL" clId="{068E1616-DD29-4B11-A275-C68128303B71}" dt="2023-10-25T04:04:32.995" v="7384"/>
          <ac:spMkLst>
            <pc:docMk/>
            <pc:sldMk cId="1222328293" sldId="333"/>
            <ac:spMk id="76" creationId="{B9B262A1-9343-79E6-4659-AA197DB5CEE5}"/>
          </ac:spMkLst>
        </pc:spChg>
        <pc:spChg chg="add del mod">
          <ac:chgData name="平松　崇文(Hiramatsu, Takafumi)" userId="22edbc16-85b0-4724-aaa0-af0139a26ca2" providerId="ADAL" clId="{068E1616-DD29-4B11-A275-C68128303B71}" dt="2023-10-25T02:50:02.025" v="6652" actId="478"/>
          <ac:spMkLst>
            <pc:docMk/>
            <pc:sldMk cId="1222328293" sldId="333"/>
            <ac:spMk id="77" creationId="{E8610EB9-6464-277D-F3C1-FE787B481C20}"/>
          </ac:spMkLst>
        </pc:spChg>
        <pc:spChg chg="add mod">
          <ac:chgData name="平松　崇文(Hiramatsu, Takafumi)" userId="22edbc16-85b0-4724-aaa0-af0139a26ca2" providerId="ADAL" clId="{068E1616-DD29-4B11-A275-C68128303B71}" dt="2023-10-25T02:57:48.727" v="7093" actId="1076"/>
          <ac:spMkLst>
            <pc:docMk/>
            <pc:sldMk cId="1222328293" sldId="333"/>
            <ac:spMk id="78" creationId="{FEC534EA-74BD-37B6-1A92-960D4DF5DB4C}"/>
          </ac:spMkLst>
        </pc:spChg>
        <pc:spChg chg="add mod">
          <ac:chgData name="平松　崇文(Hiramatsu, Takafumi)" userId="22edbc16-85b0-4724-aaa0-af0139a26ca2" providerId="ADAL" clId="{068E1616-DD29-4B11-A275-C68128303B71}" dt="2023-10-25T02:57:48.727" v="7093" actId="1076"/>
          <ac:spMkLst>
            <pc:docMk/>
            <pc:sldMk cId="1222328293" sldId="333"/>
            <ac:spMk id="79" creationId="{84F94685-C0F9-9CED-AC49-483E53197CD4}"/>
          </ac:spMkLst>
        </pc:spChg>
        <pc:spChg chg="add mod">
          <ac:chgData name="平松　崇文(Hiramatsu, Takafumi)" userId="22edbc16-85b0-4724-aaa0-af0139a26ca2" providerId="ADAL" clId="{068E1616-DD29-4B11-A275-C68128303B71}" dt="2023-10-25T02:51:03.066" v="6682" actId="571"/>
          <ac:spMkLst>
            <pc:docMk/>
            <pc:sldMk cId="1222328293" sldId="333"/>
            <ac:spMk id="80" creationId="{D466164C-7B19-7EB4-0699-C3D3DA1B0004}"/>
          </ac:spMkLst>
        </pc:spChg>
        <pc:spChg chg="add mod">
          <ac:chgData name="平松　崇文(Hiramatsu, Takafumi)" userId="22edbc16-85b0-4724-aaa0-af0139a26ca2" providerId="ADAL" clId="{068E1616-DD29-4B11-A275-C68128303B71}" dt="2023-10-25T02:51:03.066" v="6682" actId="571"/>
          <ac:spMkLst>
            <pc:docMk/>
            <pc:sldMk cId="1222328293" sldId="333"/>
            <ac:spMk id="81" creationId="{6596B28F-A93E-C8E6-323B-A2DB564B0F4C}"/>
          </ac:spMkLst>
        </pc:spChg>
        <pc:spChg chg="add mod">
          <ac:chgData name="平松　崇文(Hiramatsu, Takafumi)" userId="22edbc16-85b0-4724-aaa0-af0139a26ca2" providerId="ADAL" clId="{068E1616-DD29-4B11-A275-C68128303B71}" dt="2023-10-25T02:57:48.727" v="7093" actId="1076"/>
          <ac:spMkLst>
            <pc:docMk/>
            <pc:sldMk cId="1222328293" sldId="333"/>
            <ac:spMk id="82" creationId="{637888CD-2ABE-16E0-B4E4-0C1CBCC43110}"/>
          </ac:spMkLst>
        </pc:spChg>
        <pc:spChg chg="add mod">
          <ac:chgData name="平松　崇文(Hiramatsu, Takafumi)" userId="22edbc16-85b0-4724-aaa0-af0139a26ca2" providerId="ADAL" clId="{068E1616-DD29-4B11-A275-C68128303B71}" dt="2023-10-25T02:57:48.727" v="7093" actId="1076"/>
          <ac:spMkLst>
            <pc:docMk/>
            <pc:sldMk cId="1222328293" sldId="333"/>
            <ac:spMk id="83" creationId="{29DCFFFD-DB04-2627-62E8-04BA30180D05}"/>
          </ac:spMkLst>
        </pc:spChg>
        <pc:spChg chg="add mod">
          <ac:chgData name="平松　崇文(Hiramatsu, Takafumi)" userId="22edbc16-85b0-4724-aaa0-af0139a26ca2" providerId="ADAL" clId="{068E1616-DD29-4B11-A275-C68128303B71}" dt="2023-10-25T02:57:48.727" v="7093" actId="1076"/>
          <ac:spMkLst>
            <pc:docMk/>
            <pc:sldMk cId="1222328293" sldId="333"/>
            <ac:spMk id="84" creationId="{1077A056-7CDA-6FB6-0276-BB2EB2BDF538}"/>
          </ac:spMkLst>
        </pc:spChg>
        <pc:spChg chg="add mod">
          <ac:chgData name="平松　崇文(Hiramatsu, Takafumi)" userId="22edbc16-85b0-4724-aaa0-af0139a26ca2" providerId="ADAL" clId="{068E1616-DD29-4B11-A275-C68128303B71}" dt="2023-10-25T02:58:52.719" v="7222" actId="1076"/>
          <ac:spMkLst>
            <pc:docMk/>
            <pc:sldMk cId="1222328293" sldId="333"/>
            <ac:spMk id="85" creationId="{4F1EE80E-0E91-0938-4F08-F9F5B77E2E76}"/>
          </ac:spMkLst>
        </pc:spChg>
        <pc:spChg chg="add mod">
          <ac:chgData name="平松　崇文(Hiramatsu, Takafumi)" userId="22edbc16-85b0-4724-aaa0-af0139a26ca2" providerId="ADAL" clId="{068E1616-DD29-4B11-A275-C68128303B71}" dt="2023-10-25T02:58:52.719" v="7222" actId="1076"/>
          <ac:spMkLst>
            <pc:docMk/>
            <pc:sldMk cId="1222328293" sldId="333"/>
            <ac:spMk id="86" creationId="{D416A806-5FE2-8EA1-165D-4266A221603F}"/>
          </ac:spMkLst>
        </pc:spChg>
        <pc:spChg chg="add mod">
          <ac:chgData name="平松　崇文(Hiramatsu, Takafumi)" userId="22edbc16-85b0-4724-aaa0-af0139a26ca2" providerId="ADAL" clId="{068E1616-DD29-4B11-A275-C68128303B71}" dt="2023-10-25T06:00:41.708" v="11672" actId="20577"/>
          <ac:spMkLst>
            <pc:docMk/>
            <pc:sldMk cId="1222328293" sldId="333"/>
            <ac:spMk id="91" creationId="{B5F2C26D-9A17-FAF8-C0C9-5423F47931FB}"/>
          </ac:spMkLst>
        </pc:spChg>
        <pc:spChg chg="add mod">
          <ac:chgData name="平松　崇文(Hiramatsu, Takafumi)" userId="22edbc16-85b0-4724-aaa0-af0139a26ca2" providerId="ADAL" clId="{068E1616-DD29-4B11-A275-C68128303B71}" dt="2023-10-27T00:22:50.236" v="24671" actId="20577"/>
          <ac:spMkLst>
            <pc:docMk/>
            <pc:sldMk cId="1222328293" sldId="333"/>
            <ac:spMk id="92" creationId="{9BC89130-25A7-70BA-A332-B17D6FB6AA6B}"/>
          </ac:spMkLst>
        </pc:spChg>
        <pc:spChg chg="add mod">
          <ac:chgData name="平松　崇文(Hiramatsu, Takafumi)" userId="22edbc16-85b0-4724-aaa0-af0139a26ca2" providerId="ADAL" clId="{068E1616-DD29-4B11-A275-C68128303B71}" dt="2023-10-25T03:02:37.837" v="7368" actId="1076"/>
          <ac:spMkLst>
            <pc:docMk/>
            <pc:sldMk cId="1222328293" sldId="333"/>
            <ac:spMk id="98" creationId="{EE106080-62B8-03F8-6C6E-191006B2F3E7}"/>
          </ac:spMkLst>
        </pc:spChg>
        <pc:grpChg chg="add del mod">
          <ac:chgData name="平松　崇文(Hiramatsu, Takafumi)" userId="22edbc16-85b0-4724-aaa0-af0139a26ca2" providerId="ADAL" clId="{068E1616-DD29-4B11-A275-C68128303B71}" dt="2023-10-25T02:36:37.146" v="5790" actId="165"/>
          <ac:grpSpMkLst>
            <pc:docMk/>
            <pc:sldMk cId="1222328293" sldId="333"/>
            <ac:grpSpMk id="36" creationId="{CC5E4185-88AA-E7C3-A138-3C596676BA64}"/>
          </ac:grpSpMkLst>
        </pc:grpChg>
        <pc:graphicFrameChg chg="add mod modGraphic">
          <ac:chgData name="平松　崇文(Hiramatsu, Takafumi)" userId="22edbc16-85b0-4724-aaa0-af0139a26ca2" providerId="ADAL" clId="{068E1616-DD29-4B11-A275-C68128303B71}" dt="2023-10-25T06:08:09.355" v="11813"/>
          <ac:graphicFrameMkLst>
            <pc:docMk/>
            <pc:sldMk cId="1222328293" sldId="333"/>
            <ac:graphicFrameMk id="4" creationId="{45B58746-7703-1761-F49E-74BDA10E06FF}"/>
          </ac:graphicFrameMkLst>
        </pc:graphicFrameChg>
        <pc:picChg chg="add mod topLvl">
          <ac:chgData name="平松　崇文(Hiramatsu, Takafumi)" userId="22edbc16-85b0-4724-aaa0-af0139a26ca2" providerId="ADAL" clId="{068E1616-DD29-4B11-A275-C68128303B71}" dt="2023-10-25T02:58:52.719" v="7222" actId="1076"/>
          <ac:picMkLst>
            <pc:docMk/>
            <pc:sldMk cId="1222328293" sldId="333"/>
            <ac:picMk id="5" creationId="{349B993C-4986-2305-FB62-BCD855535D36}"/>
          </ac:picMkLst>
        </pc:picChg>
        <pc:picChg chg="add del mod">
          <ac:chgData name="平松　崇文(Hiramatsu, Takafumi)" userId="22edbc16-85b0-4724-aaa0-af0139a26ca2" providerId="ADAL" clId="{068E1616-DD29-4B11-A275-C68128303B71}" dt="2023-10-23T06:26:39.909" v="2148" actId="478"/>
          <ac:picMkLst>
            <pc:docMk/>
            <pc:sldMk cId="1222328293" sldId="333"/>
            <ac:picMk id="5" creationId="{3856B1E1-32E7-F002-8385-96F3CCA5E5D3}"/>
          </ac:picMkLst>
        </pc:picChg>
        <pc:picChg chg="add mod topLvl">
          <ac:chgData name="平松　崇文(Hiramatsu, Takafumi)" userId="22edbc16-85b0-4724-aaa0-af0139a26ca2" providerId="ADAL" clId="{068E1616-DD29-4B11-A275-C68128303B71}" dt="2023-10-25T02:58:52.719" v="7222" actId="1076"/>
          <ac:picMkLst>
            <pc:docMk/>
            <pc:sldMk cId="1222328293" sldId="333"/>
            <ac:picMk id="7" creationId="{86E47647-1450-2BEF-DA2B-C1A8A47482D6}"/>
          </ac:picMkLst>
        </pc:picChg>
        <pc:picChg chg="add mod topLvl">
          <ac:chgData name="平松　崇文(Hiramatsu, Takafumi)" userId="22edbc16-85b0-4724-aaa0-af0139a26ca2" providerId="ADAL" clId="{068E1616-DD29-4B11-A275-C68128303B71}" dt="2023-10-25T02:58:52.719" v="7222" actId="1076"/>
          <ac:picMkLst>
            <pc:docMk/>
            <pc:sldMk cId="1222328293" sldId="333"/>
            <ac:picMk id="8" creationId="{8366315B-78F1-55A3-36B1-F2EAB201B995}"/>
          </ac:picMkLst>
        </pc:picChg>
        <pc:picChg chg="add mod topLvl">
          <ac:chgData name="平松　崇文(Hiramatsu, Takafumi)" userId="22edbc16-85b0-4724-aaa0-af0139a26ca2" providerId="ADAL" clId="{068E1616-DD29-4B11-A275-C68128303B71}" dt="2023-10-25T02:58:52.719" v="7222" actId="1076"/>
          <ac:picMkLst>
            <pc:docMk/>
            <pc:sldMk cId="1222328293" sldId="333"/>
            <ac:picMk id="9" creationId="{9F99758B-FF16-15DA-2199-9FA070FC6387}"/>
          </ac:picMkLst>
        </pc:picChg>
        <pc:picChg chg="add mod topLvl">
          <ac:chgData name="平松　崇文(Hiramatsu, Takafumi)" userId="22edbc16-85b0-4724-aaa0-af0139a26ca2" providerId="ADAL" clId="{068E1616-DD29-4B11-A275-C68128303B71}" dt="2023-10-25T02:58:52.719" v="7222" actId="1076"/>
          <ac:picMkLst>
            <pc:docMk/>
            <pc:sldMk cId="1222328293" sldId="333"/>
            <ac:picMk id="10" creationId="{B06C298B-D717-6970-E0A7-6A11FBF1E107}"/>
          </ac:picMkLst>
        </pc:picChg>
        <pc:picChg chg="add mod topLvl">
          <ac:chgData name="平松　崇文(Hiramatsu, Takafumi)" userId="22edbc16-85b0-4724-aaa0-af0139a26ca2" providerId="ADAL" clId="{068E1616-DD29-4B11-A275-C68128303B71}" dt="2023-10-25T02:58:52.719" v="7222" actId="1076"/>
          <ac:picMkLst>
            <pc:docMk/>
            <pc:sldMk cId="1222328293" sldId="333"/>
            <ac:picMk id="11" creationId="{3A86B991-3E30-7A7B-3CAC-D63AFF8809CB}"/>
          </ac:picMkLst>
        </pc:picChg>
        <pc:cxnChg chg="add mod topLvl">
          <ac:chgData name="平松　崇文(Hiramatsu, Takafumi)" userId="22edbc16-85b0-4724-aaa0-af0139a26ca2" providerId="ADAL" clId="{068E1616-DD29-4B11-A275-C68128303B71}" dt="2023-10-25T02:58:52.719" v="7222" actId="1076"/>
          <ac:cxnSpMkLst>
            <pc:docMk/>
            <pc:sldMk cId="1222328293" sldId="333"/>
            <ac:cxnSpMk id="12" creationId="{59E8FF5F-2364-3FAF-792E-55794E0437A2}"/>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13" creationId="{BE2084CE-3AFC-618C-5B18-1C4276BD0C78}"/>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14" creationId="{8DBFBE9D-68AB-1757-B47E-12B3E88969FE}"/>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15" creationId="{BB9491ED-287A-D72E-20D2-C89F437125A2}"/>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16" creationId="{C794942E-227C-66EA-94BC-064BD8C7C22F}"/>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17" creationId="{CDF370FB-87CD-607A-A6AE-4F87F1E52579}"/>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18" creationId="{B38E2B31-6DA9-9083-4BB8-66E0B43D83C4}"/>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19" creationId="{A578A888-2D47-D5B8-031F-59921B2391BC}"/>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20" creationId="{FA3FF0BD-F608-8792-6D00-FE217FC7B4B6}"/>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21" creationId="{066F4E89-F0A9-C366-89D1-9B5AC92DF5C7}"/>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22" creationId="{A75A92A0-8499-C7F8-126A-B5E57017CA53}"/>
          </ac:cxnSpMkLst>
        </pc:cxnChg>
        <pc:cxnChg chg="add mod topLvl">
          <ac:chgData name="平松　崇文(Hiramatsu, Takafumi)" userId="22edbc16-85b0-4724-aaa0-af0139a26ca2" providerId="ADAL" clId="{068E1616-DD29-4B11-A275-C68128303B71}" dt="2023-10-25T02:58:52.719" v="7222" actId="1076"/>
          <ac:cxnSpMkLst>
            <pc:docMk/>
            <pc:sldMk cId="1222328293" sldId="333"/>
            <ac:cxnSpMk id="23" creationId="{CDD354B7-1C7D-80C5-4BA5-7CD59F7B3C4F}"/>
          </ac:cxnSpMkLst>
        </pc:cxnChg>
        <pc:cxnChg chg="add mod">
          <ac:chgData name="平松　崇文(Hiramatsu, Takafumi)" userId="22edbc16-85b0-4724-aaa0-af0139a26ca2" providerId="ADAL" clId="{068E1616-DD29-4B11-A275-C68128303B71}" dt="2023-10-25T02:57:48.727" v="7093" actId="1076"/>
          <ac:cxnSpMkLst>
            <pc:docMk/>
            <pc:sldMk cId="1222328293" sldId="333"/>
            <ac:cxnSpMk id="39" creationId="{F710AA5F-6083-1793-BE55-ACDDD6326296}"/>
          </ac:cxnSpMkLst>
        </pc:cxnChg>
        <pc:cxnChg chg="add mod">
          <ac:chgData name="平松　崇文(Hiramatsu, Takafumi)" userId="22edbc16-85b0-4724-aaa0-af0139a26ca2" providerId="ADAL" clId="{068E1616-DD29-4B11-A275-C68128303B71}" dt="2023-10-25T02:57:48.727" v="7093" actId="1076"/>
          <ac:cxnSpMkLst>
            <pc:docMk/>
            <pc:sldMk cId="1222328293" sldId="333"/>
            <ac:cxnSpMk id="40" creationId="{03A34DC6-5EEE-E064-C439-475FFC9242BE}"/>
          </ac:cxnSpMkLst>
        </pc:cxnChg>
        <pc:cxnChg chg="add del mod">
          <ac:chgData name="平松　崇文(Hiramatsu, Takafumi)" userId="22edbc16-85b0-4724-aaa0-af0139a26ca2" providerId="ADAL" clId="{068E1616-DD29-4B11-A275-C68128303B71}" dt="2023-10-25T02:44:00.612" v="6241" actId="478"/>
          <ac:cxnSpMkLst>
            <pc:docMk/>
            <pc:sldMk cId="1222328293" sldId="333"/>
            <ac:cxnSpMk id="43" creationId="{A486F0CE-CC49-0914-5DB6-8E8AE42609D2}"/>
          </ac:cxnSpMkLst>
        </pc:cxnChg>
        <pc:cxnChg chg="add mod">
          <ac:chgData name="平松　崇文(Hiramatsu, Takafumi)" userId="22edbc16-85b0-4724-aaa0-af0139a26ca2" providerId="ADAL" clId="{068E1616-DD29-4B11-A275-C68128303B71}" dt="2023-10-25T02:57:48.727" v="7093" actId="1076"/>
          <ac:cxnSpMkLst>
            <pc:docMk/>
            <pc:sldMk cId="1222328293" sldId="333"/>
            <ac:cxnSpMk id="44" creationId="{EF0B825D-631F-9E3B-0A7E-AE917FA8163A}"/>
          </ac:cxnSpMkLst>
        </pc:cxnChg>
        <pc:cxnChg chg="add mod">
          <ac:chgData name="平松　崇文(Hiramatsu, Takafumi)" userId="22edbc16-85b0-4724-aaa0-af0139a26ca2" providerId="ADAL" clId="{068E1616-DD29-4B11-A275-C68128303B71}" dt="2023-10-25T02:57:48.727" v="7093" actId="1076"/>
          <ac:cxnSpMkLst>
            <pc:docMk/>
            <pc:sldMk cId="1222328293" sldId="333"/>
            <ac:cxnSpMk id="45" creationId="{21638011-F306-9482-B284-09349A313129}"/>
          </ac:cxnSpMkLst>
        </pc:cxnChg>
        <pc:cxnChg chg="add mod">
          <ac:chgData name="平松　崇文(Hiramatsu, Takafumi)" userId="22edbc16-85b0-4724-aaa0-af0139a26ca2" providerId="ADAL" clId="{068E1616-DD29-4B11-A275-C68128303B71}" dt="2023-10-25T02:57:48.727" v="7093" actId="1076"/>
          <ac:cxnSpMkLst>
            <pc:docMk/>
            <pc:sldMk cId="1222328293" sldId="333"/>
            <ac:cxnSpMk id="46" creationId="{EBC16095-7FA1-DC06-06D7-E72D4605B1C9}"/>
          </ac:cxnSpMkLst>
        </pc:cxnChg>
        <pc:cxnChg chg="add mod">
          <ac:chgData name="平松　崇文(Hiramatsu, Takafumi)" userId="22edbc16-85b0-4724-aaa0-af0139a26ca2" providerId="ADAL" clId="{068E1616-DD29-4B11-A275-C68128303B71}" dt="2023-10-25T02:57:48.727" v="7093" actId="1076"/>
          <ac:cxnSpMkLst>
            <pc:docMk/>
            <pc:sldMk cId="1222328293" sldId="333"/>
            <ac:cxnSpMk id="51" creationId="{7EDD9B75-EDDA-F1DE-CA73-C0A52B588582}"/>
          </ac:cxnSpMkLst>
        </pc:cxnChg>
        <pc:cxnChg chg="add mod">
          <ac:chgData name="平松　崇文(Hiramatsu, Takafumi)" userId="22edbc16-85b0-4724-aaa0-af0139a26ca2" providerId="ADAL" clId="{068E1616-DD29-4B11-A275-C68128303B71}" dt="2023-10-25T02:57:48.727" v="7093" actId="1076"/>
          <ac:cxnSpMkLst>
            <pc:docMk/>
            <pc:sldMk cId="1222328293" sldId="333"/>
            <ac:cxnSpMk id="53" creationId="{6610B114-84F8-F1F8-758F-09114D9828F4}"/>
          </ac:cxnSpMkLst>
        </pc:cxnChg>
        <pc:cxnChg chg="add mod">
          <ac:chgData name="平松　崇文(Hiramatsu, Takafumi)" userId="22edbc16-85b0-4724-aaa0-af0139a26ca2" providerId="ADAL" clId="{068E1616-DD29-4B11-A275-C68128303B71}" dt="2023-10-25T02:57:48.727" v="7093" actId="1076"/>
          <ac:cxnSpMkLst>
            <pc:docMk/>
            <pc:sldMk cId="1222328293" sldId="333"/>
            <ac:cxnSpMk id="55" creationId="{99719D5A-0660-B8DB-08CA-5381944E7A8E}"/>
          </ac:cxnSpMkLst>
        </pc:cxnChg>
        <pc:cxnChg chg="add del mod">
          <ac:chgData name="平松　崇文(Hiramatsu, Takafumi)" userId="22edbc16-85b0-4724-aaa0-af0139a26ca2" providerId="ADAL" clId="{068E1616-DD29-4B11-A275-C68128303B71}" dt="2023-10-25T02:48:57.172" v="6527" actId="478"/>
          <ac:cxnSpMkLst>
            <pc:docMk/>
            <pc:sldMk cId="1222328293" sldId="333"/>
            <ac:cxnSpMk id="61" creationId="{1E3F4A78-27B4-06E6-C753-EB63FA9CC376}"/>
          </ac:cxnSpMkLst>
        </pc:cxnChg>
        <pc:cxnChg chg="add del mod">
          <ac:chgData name="平松　崇文(Hiramatsu, Takafumi)" userId="22edbc16-85b0-4724-aaa0-af0139a26ca2" providerId="ADAL" clId="{068E1616-DD29-4B11-A275-C68128303B71}" dt="2023-10-25T02:41:24.284" v="6115" actId="478"/>
          <ac:cxnSpMkLst>
            <pc:docMk/>
            <pc:sldMk cId="1222328293" sldId="333"/>
            <ac:cxnSpMk id="69" creationId="{4C91D46C-B123-7025-9BD2-ABBA32926159}"/>
          </ac:cxnSpMkLst>
        </pc:cxnChg>
        <pc:cxnChg chg="add del mod">
          <ac:chgData name="平松　崇文(Hiramatsu, Takafumi)" userId="22edbc16-85b0-4724-aaa0-af0139a26ca2" providerId="ADAL" clId="{068E1616-DD29-4B11-A275-C68128303B71}" dt="2023-10-25T02:41:23.199" v="6114" actId="478"/>
          <ac:cxnSpMkLst>
            <pc:docMk/>
            <pc:sldMk cId="1222328293" sldId="333"/>
            <ac:cxnSpMk id="70" creationId="{0DD0694E-697A-7E97-604B-37C08FA50832}"/>
          </ac:cxnSpMkLst>
        </pc:cxnChg>
        <pc:cxnChg chg="add mod">
          <ac:chgData name="平松　崇文(Hiramatsu, Takafumi)" userId="22edbc16-85b0-4724-aaa0-af0139a26ca2" providerId="ADAL" clId="{068E1616-DD29-4B11-A275-C68128303B71}" dt="2023-10-25T02:57:48.727" v="7093" actId="1076"/>
          <ac:cxnSpMkLst>
            <pc:docMk/>
            <pc:sldMk cId="1222328293" sldId="333"/>
            <ac:cxnSpMk id="88" creationId="{1BAC0244-E95D-31DA-1B02-83AB6FF645A8}"/>
          </ac:cxnSpMkLst>
        </pc:cxnChg>
        <pc:cxnChg chg="add mod">
          <ac:chgData name="平松　崇文(Hiramatsu, Takafumi)" userId="22edbc16-85b0-4724-aaa0-af0139a26ca2" providerId="ADAL" clId="{068E1616-DD29-4B11-A275-C68128303B71}" dt="2023-10-25T03:00:43.997" v="7281" actId="14100"/>
          <ac:cxnSpMkLst>
            <pc:docMk/>
            <pc:sldMk cId="1222328293" sldId="333"/>
            <ac:cxnSpMk id="93" creationId="{4F562E2C-208A-7A34-8768-6C051C236248}"/>
          </ac:cxnSpMkLst>
        </pc:cxnChg>
        <pc:cxnChg chg="add mod">
          <ac:chgData name="平松　崇文(Hiramatsu, Takafumi)" userId="22edbc16-85b0-4724-aaa0-af0139a26ca2" providerId="ADAL" clId="{068E1616-DD29-4B11-A275-C68128303B71}" dt="2023-10-25T03:01:09.220" v="7286" actId="14100"/>
          <ac:cxnSpMkLst>
            <pc:docMk/>
            <pc:sldMk cId="1222328293" sldId="333"/>
            <ac:cxnSpMk id="95" creationId="{86C68869-F8C2-29BE-CD28-3A4043ABDE4A}"/>
          </ac:cxnSpMkLst>
        </pc:cxnChg>
      </pc:sldChg>
      <pc:sldChg chg="addSp modSp new del">
        <pc:chgData name="平松　崇文(Hiramatsu, Takafumi)" userId="22edbc16-85b0-4724-aaa0-af0139a26ca2" providerId="ADAL" clId="{068E1616-DD29-4B11-A275-C68128303B71}" dt="2023-11-15T08:52:46.024" v="42936" actId="47"/>
        <pc:sldMkLst>
          <pc:docMk/>
          <pc:sldMk cId="2912913355" sldId="334"/>
        </pc:sldMkLst>
        <pc:spChg chg="add mod">
          <ac:chgData name="平松　崇文(Hiramatsu, Takafumi)" userId="22edbc16-85b0-4724-aaa0-af0139a26ca2" providerId="ADAL" clId="{068E1616-DD29-4B11-A275-C68128303B71}" dt="2023-10-23T07:23:27.009" v="3115"/>
          <ac:spMkLst>
            <pc:docMk/>
            <pc:sldMk cId="2912913355" sldId="334"/>
            <ac:spMk id="5" creationId="{1B334CF7-009F-00E5-7A7A-00035907FCF1}"/>
          </ac:spMkLst>
        </pc:spChg>
        <pc:spChg chg="add mod">
          <ac:chgData name="平松　崇文(Hiramatsu, Takafumi)" userId="22edbc16-85b0-4724-aaa0-af0139a26ca2" providerId="ADAL" clId="{068E1616-DD29-4B11-A275-C68128303B71}" dt="2023-10-23T07:23:27.009" v="3115"/>
          <ac:spMkLst>
            <pc:docMk/>
            <pc:sldMk cId="2912913355" sldId="334"/>
            <ac:spMk id="6" creationId="{9A36C848-3986-AB10-BFA4-8A5E03F75ABB}"/>
          </ac:spMkLst>
        </pc:spChg>
        <pc:spChg chg="add mod">
          <ac:chgData name="平松　崇文(Hiramatsu, Takafumi)" userId="22edbc16-85b0-4724-aaa0-af0139a26ca2" providerId="ADAL" clId="{068E1616-DD29-4B11-A275-C68128303B71}" dt="2023-10-23T07:23:27.009" v="3115"/>
          <ac:spMkLst>
            <pc:docMk/>
            <pc:sldMk cId="2912913355" sldId="334"/>
            <ac:spMk id="7" creationId="{D0A048B8-34A9-5646-8841-DC19A29DDF51}"/>
          </ac:spMkLst>
        </pc:spChg>
        <pc:spChg chg="add mod">
          <ac:chgData name="平松　崇文(Hiramatsu, Takafumi)" userId="22edbc16-85b0-4724-aaa0-af0139a26ca2" providerId="ADAL" clId="{068E1616-DD29-4B11-A275-C68128303B71}" dt="2023-10-23T07:23:27.009" v="3115"/>
          <ac:spMkLst>
            <pc:docMk/>
            <pc:sldMk cId="2912913355" sldId="334"/>
            <ac:spMk id="8" creationId="{FBCEB34F-692A-76F1-18CB-AC461369E86C}"/>
          </ac:spMkLst>
        </pc:spChg>
        <pc:spChg chg="add mod">
          <ac:chgData name="平松　崇文(Hiramatsu, Takafumi)" userId="22edbc16-85b0-4724-aaa0-af0139a26ca2" providerId="ADAL" clId="{068E1616-DD29-4B11-A275-C68128303B71}" dt="2023-10-23T07:23:27.009" v="3115"/>
          <ac:spMkLst>
            <pc:docMk/>
            <pc:sldMk cId="2912913355" sldId="334"/>
            <ac:spMk id="9" creationId="{0D53D5DC-7A7E-68E0-65E4-16ED0DC8A924}"/>
          </ac:spMkLst>
        </pc:spChg>
        <pc:spChg chg="add mod">
          <ac:chgData name="平松　崇文(Hiramatsu, Takafumi)" userId="22edbc16-85b0-4724-aaa0-af0139a26ca2" providerId="ADAL" clId="{068E1616-DD29-4B11-A275-C68128303B71}" dt="2023-10-23T07:23:27.009" v="3115"/>
          <ac:spMkLst>
            <pc:docMk/>
            <pc:sldMk cId="2912913355" sldId="334"/>
            <ac:spMk id="10" creationId="{EC93AA9C-44CA-04DF-A360-2C6F0C73E32B}"/>
          </ac:spMkLst>
        </pc:spChg>
        <pc:spChg chg="add mod">
          <ac:chgData name="平松　崇文(Hiramatsu, Takafumi)" userId="22edbc16-85b0-4724-aaa0-af0139a26ca2" providerId="ADAL" clId="{068E1616-DD29-4B11-A275-C68128303B71}" dt="2023-10-23T07:23:27.009" v="3115"/>
          <ac:spMkLst>
            <pc:docMk/>
            <pc:sldMk cId="2912913355" sldId="334"/>
            <ac:spMk id="11" creationId="{D8109C80-E836-87E2-0589-0E2C87757278}"/>
          </ac:spMkLst>
        </pc:spChg>
        <pc:spChg chg="add mod">
          <ac:chgData name="平松　崇文(Hiramatsu, Takafumi)" userId="22edbc16-85b0-4724-aaa0-af0139a26ca2" providerId="ADAL" clId="{068E1616-DD29-4B11-A275-C68128303B71}" dt="2023-10-23T07:23:27.009" v="3115"/>
          <ac:spMkLst>
            <pc:docMk/>
            <pc:sldMk cId="2912913355" sldId="334"/>
            <ac:spMk id="12" creationId="{909F5E9C-0990-C0AE-5BC1-40E5BB7F2962}"/>
          </ac:spMkLst>
        </pc:spChg>
        <pc:spChg chg="add mod">
          <ac:chgData name="平松　崇文(Hiramatsu, Takafumi)" userId="22edbc16-85b0-4724-aaa0-af0139a26ca2" providerId="ADAL" clId="{068E1616-DD29-4B11-A275-C68128303B71}" dt="2023-10-23T07:23:27.009" v="3115"/>
          <ac:spMkLst>
            <pc:docMk/>
            <pc:sldMk cId="2912913355" sldId="334"/>
            <ac:spMk id="13" creationId="{CAAD7BA9-E1CF-FB52-EAA5-1ACC53F0B4A2}"/>
          </ac:spMkLst>
        </pc:spChg>
        <pc:spChg chg="add mod">
          <ac:chgData name="平松　崇文(Hiramatsu, Takafumi)" userId="22edbc16-85b0-4724-aaa0-af0139a26ca2" providerId="ADAL" clId="{068E1616-DD29-4B11-A275-C68128303B71}" dt="2023-10-23T07:23:27.009" v="3115"/>
          <ac:spMkLst>
            <pc:docMk/>
            <pc:sldMk cId="2912913355" sldId="334"/>
            <ac:spMk id="14" creationId="{1EE6F150-6B48-DDB3-3B55-3C8C30AB1856}"/>
          </ac:spMkLst>
        </pc:spChg>
        <pc:spChg chg="add mod">
          <ac:chgData name="平松　崇文(Hiramatsu, Takafumi)" userId="22edbc16-85b0-4724-aaa0-af0139a26ca2" providerId="ADAL" clId="{068E1616-DD29-4B11-A275-C68128303B71}" dt="2023-10-23T07:23:27.009" v="3115"/>
          <ac:spMkLst>
            <pc:docMk/>
            <pc:sldMk cId="2912913355" sldId="334"/>
            <ac:spMk id="15" creationId="{9743C75D-4985-1AE4-D39A-D22726A1DF67}"/>
          </ac:spMkLst>
        </pc:spChg>
        <pc:spChg chg="add mod">
          <ac:chgData name="平松　崇文(Hiramatsu, Takafumi)" userId="22edbc16-85b0-4724-aaa0-af0139a26ca2" providerId="ADAL" clId="{068E1616-DD29-4B11-A275-C68128303B71}" dt="2023-10-23T07:23:27.009" v="3115"/>
          <ac:spMkLst>
            <pc:docMk/>
            <pc:sldMk cId="2912913355" sldId="334"/>
            <ac:spMk id="16" creationId="{A8B4A158-8E01-9D72-50BE-3AD381D5DF57}"/>
          </ac:spMkLst>
        </pc:spChg>
        <pc:spChg chg="add mod">
          <ac:chgData name="平松　崇文(Hiramatsu, Takafumi)" userId="22edbc16-85b0-4724-aaa0-af0139a26ca2" providerId="ADAL" clId="{068E1616-DD29-4B11-A275-C68128303B71}" dt="2023-10-23T07:23:27.009" v="3115"/>
          <ac:spMkLst>
            <pc:docMk/>
            <pc:sldMk cId="2912913355" sldId="334"/>
            <ac:spMk id="17" creationId="{97B4E770-2FA0-AD1C-D486-1F56010BB1A6}"/>
          </ac:spMkLst>
        </pc:spChg>
        <pc:spChg chg="add mod">
          <ac:chgData name="平松　崇文(Hiramatsu, Takafumi)" userId="22edbc16-85b0-4724-aaa0-af0139a26ca2" providerId="ADAL" clId="{068E1616-DD29-4B11-A275-C68128303B71}" dt="2023-10-23T07:23:27.009" v="3115"/>
          <ac:spMkLst>
            <pc:docMk/>
            <pc:sldMk cId="2912913355" sldId="334"/>
            <ac:spMk id="18" creationId="{329EB5F9-EB40-AD7D-B9E5-4F536BD86E5B}"/>
          </ac:spMkLst>
        </pc:spChg>
        <pc:spChg chg="add mod">
          <ac:chgData name="平松　崇文(Hiramatsu, Takafumi)" userId="22edbc16-85b0-4724-aaa0-af0139a26ca2" providerId="ADAL" clId="{068E1616-DD29-4B11-A275-C68128303B71}" dt="2023-10-23T07:23:27.009" v="3115"/>
          <ac:spMkLst>
            <pc:docMk/>
            <pc:sldMk cId="2912913355" sldId="334"/>
            <ac:spMk id="19" creationId="{899E4A4D-63B2-B3FA-CF19-CB8C06B09639}"/>
          </ac:spMkLst>
        </pc:spChg>
        <pc:spChg chg="add mod">
          <ac:chgData name="平松　崇文(Hiramatsu, Takafumi)" userId="22edbc16-85b0-4724-aaa0-af0139a26ca2" providerId="ADAL" clId="{068E1616-DD29-4B11-A275-C68128303B71}" dt="2023-10-23T07:23:27.009" v="3115"/>
          <ac:spMkLst>
            <pc:docMk/>
            <pc:sldMk cId="2912913355" sldId="334"/>
            <ac:spMk id="20" creationId="{AAB9F864-C173-032B-95A6-372EE0014202}"/>
          </ac:spMkLst>
        </pc:spChg>
        <pc:spChg chg="add mod">
          <ac:chgData name="平松　崇文(Hiramatsu, Takafumi)" userId="22edbc16-85b0-4724-aaa0-af0139a26ca2" providerId="ADAL" clId="{068E1616-DD29-4B11-A275-C68128303B71}" dt="2023-10-23T07:23:27.009" v="3115"/>
          <ac:spMkLst>
            <pc:docMk/>
            <pc:sldMk cId="2912913355" sldId="334"/>
            <ac:spMk id="21" creationId="{89D4C85E-8BB6-AEAF-4B4E-32F1AAA4C4E9}"/>
          </ac:spMkLst>
        </pc:spChg>
        <pc:spChg chg="add mod">
          <ac:chgData name="平松　崇文(Hiramatsu, Takafumi)" userId="22edbc16-85b0-4724-aaa0-af0139a26ca2" providerId="ADAL" clId="{068E1616-DD29-4B11-A275-C68128303B71}" dt="2023-10-23T07:23:27.009" v="3115"/>
          <ac:spMkLst>
            <pc:docMk/>
            <pc:sldMk cId="2912913355" sldId="334"/>
            <ac:spMk id="22" creationId="{6296F539-BECA-4DA3-E8AF-85CABA9351A2}"/>
          </ac:spMkLst>
        </pc:spChg>
        <pc:spChg chg="add mod">
          <ac:chgData name="平松　崇文(Hiramatsu, Takafumi)" userId="22edbc16-85b0-4724-aaa0-af0139a26ca2" providerId="ADAL" clId="{068E1616-DD29-4B11-A275-C68128303B71}" dt="2023-10-23T07:23:27.009" v="3115"/>
          <ac:spMkLst>
            <pc:docMk/>
            <pc:sldMk cId="2912913355" sldId="334"/>
            <ac:spMk id="23" creationId="{D36C2E6B-7EC6-6301-B21B-DB80F761F97F}"/>
          </ac:spMkLst>
        </pc:spChg>
        <pc:spChg chg="add mod">
          <ac:chgData name="平松　崇文(Hiramatsu, Takafumi)" userId="22edbc16-85b0-4724-aaa0-af0139a26ca2" providerId="ADAL" clId="{068E1616-DD29-4B11-A275-C68128303B71}" dt="2023-10-23T07:23:27.009" v="3115"/>
          <ac:spMkLst>
            <pc:docMk/>
            <pc:sldMk cId="2912913355" sldId="334"/>
            <ac:spMk id="24" creationId="{8BB3B44B-4CDE-C667-20AD-E2BE606E8D57}"/>
          </ac:spMkLst>
        </pc:spChg>
        <pc:spChg chg="add mod">
          <ac:chgData name="平松　崇文(Hiramatsu, Takafumi)" userId="22edbc16-85b0-4724-aaa0-af0139a26ca2" providerId="ADAL" clId="{068E1616-DD29-4B11-A275-C68128303B71}" dt="2023-10-23T07:23:27.009" v="3115"/>
          <ac:spMkLst>
            <pc:docMk/>
            <pc:sldMk cId="2912913355" sldId="334"/>
            <ac:spMk id="25" creationId="{3E9D3DB9-EB34-386F-CD32-4E42BA59A810}"/>
          </ac:spMkLst>
        </pc:spChg>
        <pc:spChg chg="add mod">
          <ac:chgData name="平松　崇文(Hiramatsu, Takafumi)" userId="22edbc16-85b0-4724-aaa0-af0139a26ca2" providerId="ADAL" clId="{068E1616-DD29-4B11-A275-C68128303B71}" dt="2023-10-23T07:23:27.009" v="3115"/>
          <ac:spMkLst>
            <pc:docMk/>
            <pc:sldMk cId="2912913355" sldId="334"/>
            <ac:spMk id="26" creationId="{4EE1F1D6-B442-62B8-6408-EE35062C1AAD}"/>
          </ac:spMkLst>
        </pc:spChg>
        <pc:spChg chg="add mod">
          <ac:chgData name="平松　崇文(Hiramatsu, Takafumi)" userId="22edbc16-85b0-4724-aaa0-af0139a26ca2" providerId="ADAL" clId="{068E1616-DD29-4B11-A275-C68128303B71}" dt="2023-10-23T07:23:27.009" v="3115"/>
          <ac:spMkLst>
            <pc:docMk/>
            <pc:sldMk cId="2912913355" sldId="334"/>
            <ac:spMk id="27" creationId="{5BB16D56-4EE2-5876-495A-0A7E55AC5E1D}"/>
          </ac:spMkLst>
        </pc:spChg>
        <pc:spChg chg="add mod">
          <ac:chgData name="平松　崇文(Hiramatsu, Takafumi)" userId="22edbc16-85b0-4724-aaa0-af0139a26ca2" providerId="ADAL" clId="{068E1616-DD29-4B11-A275-C68128303B71}" dt="2023-10-23T07:23:27.009" v="3115"/>
          <ac:spMkLst>
            <pc:docMk/>
            <pc:sldMk cId="2912913355" sldId="334"/>
            <ac:spMk id="28" creationId="{D3B585EB-F9EB-C2E5-B110-7FAFA9CDB0E2}"/>
          </ac:spMkLst>
        </pc:spChg>
        <pc:spChg chg="add mod">
          <ac:chgData name="平松　崇文(Hiramatsu, Takafumi)" userId="22edbc16-85b0-4724-aaa0-af0139a26ca2" providerId="ADAL" clId="{068E1616-DD29-4B11-A275-C68128303B71}" dt="2023-10-23T07:23:27.009" v="3115"/>
          <ac:spMkLst>
            <pc:docMk/>
            <pc:sldMk cId="2912913355" sldId="334"/>
            <ac:spMk id="30" creationId="{1C9E0565-0458-F76D-4536-C97C89850F4C}"/>
          </ac:spMkLst>
        </pc:spChg>
        <pc:graphicFrameChg chg="add mod">
          <ac:chgData name="平松　崇文(Hiramatsu, Takafumi)" userId="22edbc16-85b0-4724-aaa0-af0139a26ca2" providerId="ADAL" clId="{068E1616-DD29-4B11-A275-C68128303B71}" dt="2023-10-23T07:23:27.009" v="3115"/>
          <ac:graphicFrameMkLst>
            <pc:docMk/>
            <pc:sldMk cId="2912913355" sldId="334"/>
            <ac:graphicFrameMk id="4" creationId="{77440609-DFC7-A505-2929-AE321AA8FDBA}"/>
          </ac:graphicFrameMkLst>
        </pc:graphicFrameChg>
        <pc:cxnChg chg="add mod">
          <ac:chgData name="平松　崇文(Hiramatsu, Takafumi)" userId="22edbc16-85b0-4724-aaa0-af0139a26ca2" providerId="ADAL" clId="{068E1616-DD29-4B11-A275-C68128303B71}" dt="2023-10-23T07:23:27.009" v="3115"/>
          <ac:cxnSpMkLst>
            <pc:docMk/>
            <pc:sldMk cId="2912913355" sldId="334"/>
            <ac:cxnSpMk id="29" creationId="{9FB276A0-4DCE-A1D0-FC75-C6C0AF3DC9AA}"/>
          </ac:cxnSpMkLst>
        </pc:cxnChg>
      </pc:sldChg>
      <pc:sldChg chg="addSp delSp modSp new mod">
        <pc:chgData name="平松　崇文(Hiramatsu, Takafumi)" userId="22edbc16-85b0-4724-aaa0-af0139a26ca2" providerId="ADAL" clId="{068E1616-DD29-4B11-A275-C68128303B71}" dt="2023-11-15T08:41:50.956" v="42389" actId="113"/>
        <pc:sldMkLst>
          <pc:docMk/>
          <pc:sldMk cId="4203286693" sldId="335"/>
        </pc:sldMkLst>
        <pc:spChg chg="mod">
          <ac:chgData name="平松　崇文(Hiramatsu, Takafumi)" userId="22edbc16-85b0-4724-aaa0-af0139a26ca2" providerId="ADAL" clId="{068E1616-DD29-4B11-A275-C68128303B71}" dt="2023-10-25T01:17:34.808" v="4749"/>
          <ac:spMkLst>
            <pc:docMk/>
            <pc:sldMk cId="4203286693" sldId="335"/>
            <ac:spMk id="2" creationId="{B7A0DC69-F965-5C8B-4ABF-F11AB7D5252F}"/>
          </ac:spMkLst>
        </pc:spChg>
        <pc:spChg chg="add mod">
          <ac:chgData name="平松　崇文(Hiramatsu, Takafumi)" userId="22edbc16-85b0-4724-aaa0-af0139a26ca2" providerId="ADAL" clId="{068E1616-DD29-4B11-A275-C68128303B71}" dt="2023-10-25T06:29:55.084" v="13493" actId="1038"/>
          <ac:spMkLst>
            <pc:docMk/>
            <pc:sldMk cId="4203286693" sldId="335"/>
            <ac:spMk id="11" creationId="{4CAE1F9A-84DF-0513-228A-D309ADB5C1E6}"/>
          </ac:spMkLst>
        </pc:spChg>
        <pc:spChg chg="add mod">
          <ac:chgData name="平松　崇文(Hiramatsu, Takafumi)" userId="22edbc16-85b0-4724-aaa0-af0139a26ca2" providerId="ADAL" clId="{068E1616-DD29-4B11-A275-C68128303B71}" dt="2023-10-25T06:29:30.206" v="13433" actId="164"/>
          <ac:spMkLst>
            <pc:docMk/>
            <pc:sldMk cId="4203286693" sldId="335"/>
            <ac:spMk id="12" creationId="{81F318DC-09CE-C459-CCE1-45B668147D23}"/>
          </ac:spMkLst>
        </pc:spChg>
        <pc:spChg chg="add mod">
          <ac:chgData name="平松　崇文(Hiramatsu, Takafumi)" userId="22edbc16-85b0-4724-aaa0-af0139a26ca2" providerId="ADAL" clId="{068E1616-DD29-4B11-A275-C68128303B71}" dt="2023-10-25T06:29:39.138" v="13475" actId="1037"/>
          <ac:spMkLst>
            <pc:docMk/>
            <pc:sldMk cId="4203286693" sldId="335"/>
            <ac:spMk id="13" creationId="{F1E72610-E84D-D3C7-5497-A2E830642CDB}"/>
          </ac:spMkLst>
        </pc:spChg>
        <pc:spChg chg="add mod">
          <ac:chgData name="平松　崇文(Hiramatsu, Takafumi)" userId="22edbc16-85b0-4724-aaa0-af0139a26ca2" providerId="ADAL" clId="{068E1616-DD29-4B11-A275-C68128303B71}" dt="2023-10-25T06:30:15.046" v="13494"/>
          <ac:spMkLst>
            <pc:docMk/>
            <pc:sldMk cId="4203286693" sldId="335"/>
            <ac:spMk id="15" creationId="{26C784D3-9189-FDCF-FC4C-BDB85B7D97E6}"/>
          </ac:spMkLst>
        </pc:spChg>
        <pc:spChg chg="add mod">
          <ac:chgData name="平松　崇文(Hiramatsu, Takafumi)" userId="22edbc16-85b0-4724-aaa0-af0139a26ca2" providerId="ADAL" clId="{068E1616-DD29-4B11-A275-C68128303B71}" dt="2023-10-30T04:18:54.698" v="26593" actId="1035"/>
          <ac:spMkLst>
            <pc:docMk/>
            <pc:sldMk cId="4203286693" sldId="335"/>
            <ac:spMk id="16" creationId="{A386D687-64CD-1AE2-8678-3E1181352A15}"/>
          </ac:spMkLst>
        </pc:spChg>
        <pc:spChg chg="add del mod">
          <ac:chgData name="平松　崇文(Hiramatsu, Takafumi)" userId="22edbc16-85b0-4724-aaa0-af0139a26ca2" providerId="ADAL" clId="{068E1616-DD29-4B11-A275-C68128303B71}" dt="2023-10-30T04:19:22.347" v="26594" actId="478"/>
          <ac:spMkLst>
            <pc:docMk/>
            <pc:sldMk cId="4203286693" sldId="335"/>
            <ac:spMk id="18" creationId="{173EBEE8-E572-DBA2-059E-C9589BDD4DDE}"/>
          </ac:spMkLst>
        </pc:spChg>
        <pc:spChg chg="add del mod">
          <ac:chgData name="平松　崇文(Hiramatsu, Takafumi)" userId="22edbc16-85b0-4724-aaa0-af0139a26ca2" providerId="ADAL" clId="{068E1616-DD29-4B11-A275-C68128303B71}" dt="2023-10-31T06:43:07.610" v="32074" actId="478"/>
          <ac:spMkLst>
            <pc:docMk/>
            <pc:sldMk cId="4203286693" sldId="335"/>
            <ac:spMk id="22" creationId="{58CE45FA-BD7D-70F0-465A-B89F158E16A2}"/>
          </ac:spMkLst>
        </pc:spChg>
        <pc:spChg chg="add mod ord">
          <ac:chgData name="平松　崇文(Hiramatsu, Takafumi)" userId="22edbc16-85b0-4724-aaa0-af0139a26ca2" providerId="ADAL" clId="{068E1616-DD29-4B11-A275-C68128303B71}" dt="2023-10-25T07:05:14.594" v="14324" actId="166"/>
          <ac:spMkLst>
            <pc:docMk/>
            <pc:sldMk cId="4203286693" sldId="335"/>
            <ac:spMk id="25" creationId="{14A36C82-C8A7-D24D-7518-C19FCDE2A101}"/>
          </ac:spMkLst>
        </pc:spChg>
        <pc:spChg chg="add mod">
          <ac:chgData name="平松　崇文(Hiramatsu, Takafumi)" userId="22edbc16-85b0-4724-aaa0-af0139a26ca2" providerId="ADAL" clId="{068E1616-DD29-4B11-A275-C68128303B71}" dt="2023-10-25T06:58:47.797" v="13571" actId="20577"/>
          <ac:spMkLst>
            <pc:docMk/>
            <pc:sldMk cId="4203286693" sldId="335"/>
            <ac:spMk id="26" creationId="{F8685BD4-5033-3406-40B7-121B884012D5}"/>
          </ac:spMkLst>
        </pc:spChg>
        <pc:spChg chg="add mod">
          <ac:chgData name="平松　崇文(Hiramatsu, Takafumi)" userId="22edbc16-85b0-4724-aaa0-af0139a26ca2" providerId="ADAL" clId="{068E1616-DD29-4B11-A275-C68128303B71}" dt="2023-10-25T06:59:05.750" v="13577" actId="1036"/>
          <ac:spMkLst>
            <pc:docMk/>
            <pc:sldMk cId="4203286693" sldId="335"/>
            <ac:spMk id="27" creationId="{4B846E3D-8C95-F743-FF4B-3068AC80B69A}"/>
          </ac:spMkLst>
        </pc:spChg>
        <pc:spChg chg="add mod">
          <ac:chgData name="平松　崇文(Hiramatsu, Takafumi)" userId="22edbc16-85b0-4724-aaa0-af0139a26ca2" providerId="ADAL" clId="{068E1616-DD29-4B11-A275-C68128303B71}" dt="2023-10-30T02:11:38.559" v="26567" actId="20577"/>
          <ac:spMkLst>
            <pc:docMk/>
            <pc:sldMk cId="4203286693" sldId="335"/>
            <ac:spMk id="28" creationId="{C3DCE244-2347-8EAB-A0CB-827443FA0EA4}"/>
          </ac:spMkLst>
        </pc:spChg>
        <pc:spChg chg="add mod">
          <ac:chgData name="平松　崇文(Hiramatsu, Takafumi)" userId="22edbc16-85b0-4724-aaa0-af0139a26ca2" providerId="ADAL" clId="{068E1616-DD29-4B11-A275-C68128303B71}" dt="2023-10-25T06:59:18.782" v="13693" actId="1038"/>
          <ac:spMkLst>
            <pc:docMk/>
            <pc:sldMk cId="4203286693" sldId="335"/>
            <ac:spMk id="29" creationId="{4669769A-2676-4F7E-BA6E-642BF09CF061}"/>
          </ac:spMkLst>
        </pc:spChg>
        <pc:spChg chg="add mod">
          <ac:chgData name="平松　崇文(Hiramatsu, Takafumi)" userId="22edbc16-85b0-4724-aaa0-af0139a26ca2" providerId="ADAL" clId="{068E1616-DD29-4B11-A275-C68128303B71}" dt="2023-10-30T02:11:42.910" v="26582" actId="20577"/>
          <ac:spMkLst>
            <pc:docMk/>
            <pc:sldMk cId="4203286693" sldId="335"/>
            <ac:spMk id="30" creationId="{FA9C4EA2-F97C-1427-9C8C-BC5612E85448}"/>
          </ac:spMkLst>
        </pc:spChg>
        <pc:spChg chg="add mod">
          <ac:chgData name="平松　崇文(Hiramatsu, Takafumi)" userId="22edbc16-85b0-4724-aaa0-af0139a26ca2" providerId="ADAL" clId="{068E1616-DD29-4B11-A275-C68128303B71}" dt="2023-11-15T08:41:50.956" v="42389" actId="113"/>
          <ac:spMkLst>
            <pc:docMk/>
            <pc:sldMk cId="4203286693" sldId="335"/>
            <ac:spMk id="31" creationId="{E0888A9E-B997-4760-A9A4-F71CA0BC335B}"/>
          </ac:spMkLst>
        </pc:spChg>
        <pc:spChg chg="add mod">
          <ac:chgData name="平松　崇文(Hiramatsu, Takafumi)" userId="22edbc16-85b0-4724-aaa0-af0139a26ca2" providerId="ADAL" clId="{068E1616-DD29-4B11-A275-C68128303B71}" dt="2023-10-25T07:05:51.869" v="14403" actId="207"/>
          <ac:spMkLst>
            <pc:docMk/>
            <pc:sldMk cId="4203286693" sldId="335"/>
            <ac:spMk id="34" creationId="{D84D120B-18BC-2F34-4CE9-0DDA378A3BEC}"/>
          </ac:spMkLst>
        </pc:spChg>
        <pc:spChg chg="add mod">
          <ac:chgData name="平松　崇文(Hiramatsu, Takafumi)" userId="22edbc16-85b0-4724-aaa0-af0139a26ca2" providerId="ADAL" clId="{068E1616-DD29-4B11-A275-C68128303B71}" dt="2023-10-25T07:06:02.097" v="14405" actId="1076"/>
          <ac:spMkLst>
            <pc:docMk/>
            <pc:sldMk cId="4203286693" sldId="335"/>
            <ac:spMk id="35" creationId="{0E0BBCD6-B63E-7BE8-CD1F-7D8DA5F570B6}"/>
          </ac:spMkLst>
        </pc:spChg>
        <pc:spChg chg="add mod">
          <ac:chgData name="平松　崇文(Hiramatsu, Takafumi)" userId="22edbc16-85b0-4724-aaa0-af0139a26ca2" providerId="ADAL" clId="{068E1616-DD29-4B11-A275-C68128303B71}" dt="2023-10-25T07:09:41.547" v="14943" actId="207"/>
          <ac:spMkLst>
            <pc:docMk/>
            <pc:sldMk cId="4203286693" sldId="335"/>
            <ac:spMk id="36" creationId="{5A183674-6BEF-B169-37A1-B5F9DB50D36C}"/>
          </ac:spMkLst>
        </pc:spChg>
        <pc:spChg chg="add mod">
          <ac:chgData name="平松　崇文(Hiramatsu, Takafumi)" userId="22edbc16-85b0-4724-aaa0-af0139a26ca2" providerId="ADAL" clId="{068E1616-DD29-4B11-A275-C68128303B71}" dt="2023-10-25T07:08:39.846" v="14617" actId="1036"/>
          <ac:spMkLst>
            <pc:docMk/>
            <pc:sldMk cId="4203286693" sldId="335"/>
            <ac:spMk id="37" creationId="{54454B52-1DED-A8B7-9295-889FA7766F6C}"/>
          </ac:spMkLst>
        </pc:spChg>
        <pc:grpChg chg="add del mod">
          <ac:chgData name="平松　崇文(Hiramatsu, Takafumi)" userId="22edbc16-85b0-4724-aaa0-af0139a26ca2" providerId="ADAL" clId="{068E1616-DD29-4B11-A275-C68128303B71}" dt="2023-11-01T00:50:47.763" v="33349" actId="478"/>
          <ac:grpSpMkLst>
            <pc:docMk/>
            <pc:sldMk cId="4203286693" sldId="335"/>
            <ac:grpSpMk id="9" creationId="{3022F462-18EA-A273-B47F-051C13F33C03}"/>
          </ac:grpSpMkLst>
        </pc:grpChg>
        <pc:grpChg chg="add del mod">
          <ac:chgData name="平松　崇文(Hiramatsu, Takafumi)" userId="22edbc16-85b0-4724-aaa0-af0139a26ca2" providerId="ADAL" clId="{068E1616-DD29-4B11-A275-C68128303B71}" dt="2023-11-01T00:56:13.836" v="33421" actId="478"/>
          <ac:grpSpMkLst>
            <pc:docMk/>
            <pc:sldMk cId="4203286693" sldId="335"/>
            <ac:grpSpMk id="10" creationId="{97CC3341-619D-DBB8-172D-8A36C3E08B18}"/>
          </ac:grpSpMkLst>
        </pc:grpChg>
        <pc:grpChg chg="add mod">
          <ac:chgData name="平松　崇文(Hiramatsu, Takafumi)" userId="22edbc16-85b0-4724-aaa0-af0139a26ca2" providerId="ADAL" clId="{068E1616-DD29-4B11-A275-C68128303B71}" dt="2023-10-25T06:29:55.084" v="13493" actId="1038"/>
          <ac:grpSpMkLst>
            <pc:docMk/>
            <pc:sldMk cId="4203286693" sldId="335"/>
            <ac:grpSpMk id="14" creationId="{6580CB7D-2223-F1C4-D7F2-C228946F739D}"/>
          </ac:grpSpMkLst>
        </pc:grpChg>
        <pc:grpChg chg="add mod">
          <ac:chgData name="平松　崇文(Hiramatsu, Takafumi)" userId="22edbc16-85b0-4724-aaa0-af0139a26ca2" providerId="ADAL" clId="{068E1616-DD29-4B11-A275-C68128303B71}" dt="2023-11-01T00:51:35.728" v="33416" actId="164"/>
          <ac:grpSpMkLst>
            <pc:docMk/>
            <pc:sldMk cId="4203286693" sldId="335"/>
            <ac:grpSpMk id="38" creationId="{814DAE5B-07A1-EF0D-51C0-CDB353C06ED0}"/>
          </ac:grpSpMkLst>
        </pc:grpChg>
        <pc:graphicFrameChg chg="add mod modGraphic">
          <ac:chgData name="平松　崇文(Hiramatsu, Takafumi)" userId="22edbc16-85b0-4724-aaa0-af0139a26ca2" providerId="ADAL" clId="{068E1616-DD29-4B11-A275-C68128303B71}" dt="2023-10-30T00:19:33.761" v="24793" actId="2062"/>
          <ac:graphicFrameMkLst>
            <pc:docMk/>
            <pc:sldMk cId="4203286693" sldId="335"/>
            <ac:graphicFrameMk id="8" creationId="{6EA1A275-CBEF-F00B-735E-3E272AB4C4E8}"/>
          </ac:graphicFrameMkLst>
        </pc:graphicFrameChg>
        <pc:picChg chg="add del mod ord topLvl">
          <ac:chgData name="平松　崇文(Hiramatsu, Takafumi)" userId="22edbc16-85b0-4724-aaa0-af0139a26ca2" providerId="ADAL" clId="{068E1616-DD29-4B11-A275-C68128303B71}" dt="2023-11-01T00:56:13.836" v="33421" actId="478"/>
          <ac:picMkLst>
            <pc:docMk/>
            <pc:sldMk cId="4203286693" sldId="335"/>
            <ac:picMk id="4" creationId="{04C2574A-1E5A-555A-F45F-F9D1CB2EE4C8}"/>
          </ac:picMkLst>
        </pc:picChg>
        <pc:picChg chg="add mod ord topLvl">
          <ac:chgData name="平松　崇文(Hiramatsu, Takafumi)" userId="22edbc16-85b0-4724-aaa0-af0139a26ca2" providerId="ADAL" clId="{068E1616-DD29-4B11-A275-C68128303B71}" dt="2023-11-01T00:56:13.836" v="33421" actId="478"/>
          <ac:picMkLst>
            <pc:docMk/>
            <pc:sldMk cId="4203286693" sldId="335"/>
            <ac:picMk id="5" creationId="{440E04E3-8BDB-DEE3-C263-A4A1AA129509}"/>
          </ac:picMkLst>
        </pc:picChg>
        <pc:picChg chg="add del mod ord topLvl">
          <ac:chgData name="平松　崇文(Hiramatsu, Takafumi)" userId="22edbc16-85b0-4724-aaa0-af0139a26ca2" providerId="ADAL" clId="{068E1616-DD29-4B11-A275-C68128303B71}" dt="2023-11-01T00:50:47.763" v="33349" actId="478"/>
          <ac:picMkLst>
            <pc:docMk/>
            <pc:sldMk cId="4203286693" sldId="335"/>
            <ac:picMk id="6" creationId="{7E29D813-8FF1-A4B4-D2CB-84A08D47352F}"/>
          </ac:picMkLst>
        </pc:picChg>
        <pc:picChg chg="add mod ord topLvl">
          <ac:chgData name="平松　崇文(Hiramatsu, Takafumi)" userId="22edbc16-85b0-4724-aaa0-af0139a26ca2" providerId="ADAL" clId="{068E1616-DD29-4B11-A275-C68128303B71}" dt="2023-11-01T00:51:35.728" v="33416" actId="164"/>
          <ac:picMkLst>
            <pc:docMk/>
            <pc:sldMk cId="4203286693" sldId="335"/>
            <ac:picMk id="7" creationId="{A905E855-BFAA-9278-1080-B64432198403}"/>
          </ac:picMkLst>
        </pc:picChg>
        <pc:picChg chg="add mod">
          <ac:chgData name="平松　崇文(Hiramatsu, Takafumi)" userId="22edbc16-85b0-4724-aaa0-af0139a26ca2" providerId="ADAL" clId="{068E1616-DD29-4B11-A275-C68128303B71}" dt="2023-10-25T07:05:29.213" v="14328" actId="1076"/>
          <ac:picMkLst>
            <pc:docMk/>
            <pc:sldMk cId="4203286693" sldId="335"/>
            <ac:picMk id="17" creationId="{55E35782-D5D1-5EE0-8762-3609E6F37EA0}"/>
          </ac:picMkLst>
        </pc:picChg>
        <pc:picChg chg="add mod">
          <ac:chgData name="平松　崇文(Hiramatsu, Takafumi)" userId="22edbc16-85b0-4724-aaa0-af0139a26ca2" providerId="ADAL" clId="{068E1616-DD29-4B11-A275-C68128303B71}" dt="2023-11-01T00:50:19.653" v="33347"/>
          <ac:picMkLst>
            <pc:docMk/>
            <pc:sldMk cId="4203286693" sldId="335"/>
            <ac:picMk id="18" creationId="{3C31E4D6-5B49-3339-AA8F-889DBB9B3925}"/>
          </ac:picMkLst>
        </pc:picChg>
        <pc:picChg chg="add mod">
          <ac:chgData name="平松　崇文(Hiramatsu, Takafumi)" userId="22edbc16-85b0-4724-aaa0-af0139a26ca2" providerId="ADAL" clId="{068E1616-DD29-4B11-A275-C68128303B71}" dt="2023-10-25T06:55:16.719" v="13516" actId="1076"/>
          <ac:picMkLst>
            <pc:docMk/>
            <pc:sldMk cId="4203286693" sldId="335"/>
            <ac:picMk id="19" creationId="{C63D82CA-57F4-9FCE-C9A6-DF4694580C73}"/>
          </ac:picMkLst>
        </pc:picChg>
        <pc:picChg chg="add mod">
          <ac:chgData name="平松　崇文(Hiramatsu, Takafumi)" userId="22edbc16-85b0-4724-aaa0-af0139a26ca2" providerId="ADAL" clId="{068E1616-DD29-4B11-A275-C68128303B71}" dt="2023-10-25T06:55:54.135" v="13534" actId="1076"/>
          <ac:picMkLst>
            <pc:docMk/>
            <pc:sldMk cId="4203286693" sldId="335"/>
            <ac:picMk id="20" creationId="{5BC1F5BC-BA21-1D74-AC88-1609DA1672A3}"/>
          </ac:picMkLst>
        </pc:picChg>
        <pc:picChg chg="add mod ord">
          <ac:chgData name="平松　崇文(Hiramatsu, Takafumi)" userId="22edbc16-85b0-4724-aaa0-af0139a26ca2" providerId="ADAL" clId="{068E1616-DD29-4B11-A275-C68128303B71}" dt="2023-11-01T00:51:35.728" v="33416" actId="164"/>
          <ac:picMkLst>
            <pc:docMk/>
            <pc:sldMk cId="4203286693" sldId="335"/>
            <ac:picMk id="23" creationId="{1BAC2AFF-DC89-9C58-4FB3-B2CCCA354AE8}"/>
          </ac:picMkLst>
        </pc:picChg>
        <pc:picChg chg="add mod">
          <ac:chgData name="平松　崇文(Hiramatsu, Takafumi)" userId="22edbc16-85b0-4724-aaa0-af0139a26ca2" providerId="ADAL" clId="{068E1616-DD29-4B11-A275-C68128303B71}" dt="2023-11-01T00:56:10.764" v="33419"/>
          <ac:picMkLst>
            <pc:docMk/>
            <pc:sldMk cId="4203286693" sldId="335"/>
            <ac:picMk id="39" creationId="{AD58A851-C2F0-6BE3-74FD-22CA710A6A51}"/>
          </ac:picMkLst>
        </pc:picChg>
        <pc:picChg chg="add mod ord">
          <ac:chgData name="平松　崇文(Hiramatsu, Takafumi)" userId="22edbc16-85b0-4724-aaa0-af0139a26ca2" providerId="ADAL" clId="{068E1616-DD29-4B11-A275-C68128303B71}" dt="2023-11-01T00:56:47.641" v="33461" actId="1037"/>
          <ac:picMkLst>
            <pc:docMk/>
            <pc:sldMk cId="4203286693" sldId="335"/>
            <ac:picMk id="40" creationId="{DA4806B0-71C0-1C9C-EEBC-92452DA3F3A9}"/>
          </ac:picMkLst>
        </pc:picChg>
        <pc:cxnChg chg="add mod">
          <ac:chgData name="平松　崇文(Hiramatsu, Takafumi)" userId="22edbc16-85b0-4724-aaa0-af0139a26ca2" providerId="ADAL" clId="{068E1616-DD29-4B11-A275-C68128303B71}" dt="2023-10-25T06:57:42.437" v="13553" actId="14100"/>
          <ac:cxnSpMkLst>
            <pc:docMk/>
            <pc:sldMk cId="4203286693" sldId="335"/>
            <ac:cxnSpMk id="21" creationId="{C9C2E781-1E74-86DE-9E85-19856570A441}"/>
          </ac:cxnSpMkLst>
        </pc:cxnChg>
        <pc:cxnChg chg="add mod">
          <ac:chgData name="平松　崇文(Hiramatsu, Takafumi)" userId="22edbc16-85b0-4724-aaa0-af0139a26ca2" providerId="ADAL" clId="{068E1616-DD29-4B11-A275-C68128303B71}" dt="2023-10-25T06:57:56.744" v="13557" actId="1076"/>
          <ac:cxnSpMkLst>
            <pc:docMk/>
            <pc:sldMk cId="4203286693" sldId="335"/>
            <ac:cxnSpMk id="24" creationId="{687FFF15-4C0A-6780-5B88-0496B244715B}"/>
          </ac:cxnSpMkLst>
        </pc:cxnChg>
        <pc:cxnChg chg="add mod">
          <ac:chgData name="平松　崇文(Hiramatsu, Takafumi)" userId="22edbc16-85b0-4724-aaa0-af0139a26ca2" providerId="ADAL" clId="{068E1616-DD29-4B11-A275-C68128303B71}" dt="2023-10-25T07:05:19.221" v="14325" actId="692"/>
          <ac:cxnSpMkLst>
            <pc:docMk/>
            <pc:sldMk cId="4203286693" sldId="335"/>
            <ac:cxnSpMk id="32" creationId="{D3DF0816-297A-FD67-1E4E-32312DCD5D22}"/>
          </ac:cxnSpMkLst>
        </pc:cxnChg>
        <pc:cxnChg chg="add mod">
          <ac:chgData name="平松　崇文(Hiramatsu, Takafumi)" userId="22edbc16-85b0-4724-aaa0-af0139a26ca2" providerId="ADAL" clId="{068E1616-DD29-4B11-A275-C68128303B71}" dt="2023-10-25T07:06:05.796" v="14406" actId="692"/>
          <ac:cxnSpMkLst>
            <pc:docMk/>
            <pc:sldMk cId="4203286693" sldId="335"/>
            <ac:cxnSpMk id="33" creationId="{A96219D4-C21B-8FA7-06E7-954512E677F5}"/>
          </ac:cxnSpMkLst>
        </pc:cxnChg>
      </pc:sldChg>
      <pc:sldChg chg="addSp delSp modSp add mod">
        <pc:chgData name="平松　崇文(Hiramatsu, Takafumi)" userId="22edbc16-85b0-4724-aaa0-af0139a26ca2" providerId="ADAL" clId="{068E1616-DD29-4B11-A275-C68128303B71}" dt="2023-11-01T01:01:40.498" v="33521" actId="1035"/>
        <pc:sldMkLst>
          <pc:docMk/>
          <pc:sldMk cId="2114929723" sldId="336"/>
        </pc:sldMkLst>
        <pc:spChg chg="add del mod">
          <ac:chgData name="平松　崇文(Hiramatsu, Takafumi)" userId="22edbc16-85b0-4724-aaa0-af0139a26ca2" providerId="ADAL" clId="{068E1616-DD29-4B11-A275-C68128303B71}" dt="2023-11-01T00:56:56.981" v="33462" actId="478"/>
          <ac:spMkLst>
            <pc:docMk/>
            <pc:sldMk cId="2114929723" sldId="336"/>
            <ac:spMk id="4" creationId="{12F1E8B8-F1B5-D2BD-28B7-F3567F57E7D0}"/>
          </ac:spMkLst>
        </pc:spChg>
        <pc:spChg chg="add del mod">
          <ac:chgData name="平松　崇文(Hiramatsu, Takafumi)" userId="22edbc16-85b0-4724-aaa0-af0139a26ca2" providerId="ADAL" clId="{068E1616-DD29-4B11-A275-C68128303B71}" dt="2023-10-25T05:00:46.620" v="8913"/>
          <ac:spMkLst>
            <pc:docMk/>
            <pc:sldMk cId="2114929723" sldId="336"/>
            <ac:spMk id="6" creationId="{CBD5EDE1-C713-C9B4-2B70-21483DF72482}"/>
          </ac:spMkLst>
        </pc:spChg>
        <pc:spChg chg="add del mod">
          <ac:chgData name="平松　崇文(Hiramatsu, Takafumi)" userId="22edbc16-85b0-4724-aaa0-af0139a26ca2" providerId="ADAL" clId="{068E1616-DD29-4B11-A275-C68128303B71}" dt="2023-10-25T05:08:24.853" v="9549" actId="478"/>
          <ac:spMkLst>
            <pc:docMk/>
            <pc:sldMk cId="2114929723" sldId="336"/>
            <ac:spMk id="27" creationId="{F2C6B6FE-C44B-924E-3FED-561E622D7403}"/>
          </ac:spMkLst>
        </pc:spChg>
        <pc:spChg chg="add del mod">
          <ac:chgData name="平松　崇文(Hiramatsu, Takafumi)" userId="22edbc16-85b0-4724-aaa0-af0139a26ca2" providerId="ADAL" clId="{068E1616-DD29-4B11-A275-C68128303B71}" dt="2023-10-25T05:01:18.417" v="8937" actId="478"/>
          <ac:spMkLst>
            <pc:docMk/>
            <pc:sldMk cId="2114929723" sldId="336"/>
            <ac:spMk id="28" creationId="{C126245E-BED1-E648-1303-2162DC10EB51}"/>
          </ac:spMkLst>
        </pc:spChg>
        <pc:spChg chg="add mod">
          <ac:chgData name="平松　崇文(Hiramatsu, Takafumi)" userId="22edbc16-85b0-4724-aaa0-af0139a26ca2" providerId="ADAL" clId="{068E1616-DD29-4B11-A275-C68128303B71}" dt="2023-10-25T05:55:00.322" v="10738" actId="1038"/>
          <ac:spMkLst>
            <pc:docMk/>
            <pc:sldMk cId="2114929723" sldId="336"/>
            <ac:spMk id="30" creationId="{6E1DDC1C-42A0-5821-089A-27E54401B552}"/>
          </ac:spMkLst>
        </pc:spChg>
        <pc:spChg chg="add mod">
          <ac:chgData name="平松　崇文(Hiramatsu, Takafumi)" userId="22edbc16-85b0-4724-aaa0-af0139a26ca2" providerId="ADAL" clId="{068E1616-DD29-4B11-A275-C68128303B71}" dt="2023-10-25T05:55:00.322" v="10738" actId="1038"/>
          <ac:spMkLst>
            <pc:docMk/>
            <pc:sldMk cId="2114929723" sldId="336"/>
            <ac:spMk id="31" creationId="{862FCF8F-1920-AA22-30F7-F965B540647A}"/>
          </ac:spMkLst>
        </pc:spChg>
        <pc:spChg chg="add mod">
          <ac:chgData name="平松　崇文(Hiramatsu, Takafumi)" userId="22edbc16-85b0-4724-aaa0-af0139a26ca2" providerId="ADAL" clId="{068E1616-DD29-4B11-A275-C68128303B71}" dt="2023-10-25T05:55:00.322" v="10738" actId="1038"/>
          <ac:spMkLst>
            <pc:docMk/>
            <pc:sldMk cId="2114929723" sldId="336"/>
            <ac:spMk id="32" creationId="{620DD35A-FCF5-2285-F549-8BF945418FE2}"/>
          </ac:spMkLst>
        </pc:spChg>
        <pc:spChg chg="add del mod">
          <ac:chgData name="平松　崇文(Hiramatsu, Takafumi)" userId="22edbc16-85b0-4724-aaa0-af0139a26ca2" providerId="ADAL" clId="{068E1616-DD29-4B11-A275-C68128303B71}" dt="2023-10-25T05:17:15.184" v="9829"/>
          <ac:spMkLst>
            <pc:docMk/>
            <pc:sldMk cId="2114929723" sldId="336"/>
            <ac:spMk id="35" creationId="{49F3160A-F951-4A8E-3ECC-18080F6F713F}"/>
          </ac:spMkLst>
        </pc:spChg>
        <pc:spChg chg="add del mod">
          <ac:chgData name="平松　崇文(Hiramatsu, Takafumi)" userId="22edbc16-85b0-4724-aaa0-af0139a26ca2" providerId="ADAL" clId="{068E1616-DD29-4B11-A275-C68128303B71}" dt="2023-10-25T05:17:15.184" v="9829"/>
          <ac:spMkLst>
            <pc:docMk/>
            <pc:sldMk cId="2114929723" sldId="336"/>
            <ac:spMk id="36" creationId="{5C440AB2-2A1C-FD98-3ECC-58F22D2A007D}"/>
          </ac:spMkLst>
        </pc:spChg>
        <pc:spChg chg="add del mod">
          <ac:chgData name="平松　崇文(Hiramatsu, Takafumi)" userId="22edbc16-85b0-4724-aaa0-af0139a26ca2" providerId="ADAL" clId="{068E1616-DD29-4B11-A275-C68128303B71}" dt="2023-10-25T05:17:15.184" v="9829"/>
          <ac:spMkLst>
            <pc:docMk/>
            <pc:sldMk cId="2114929723" sldId="336"/>
            <ac:spMk id="37" creationId="{BB47AC30-98B3-3D9A-2FF7-EF3633F3AF70}"/>
          </ac:spMkLst>
        </pc:spChg>
        <pc:spChg chg="add del mod">
          <ac:chgData name="平松　崇文(Hiramatsu, Takafumi)" userId="22edbc16-85b0-4724-aaa0-af0139a26ca2" providerId="ADAL" clId="{068E1616-DD29-4B11-A275-C68128303B71}" dt="2023-10-25T05:17:15.184" v="9829"/>
          <ac:spMkLst>
            <pc:docMk/>
            <pc:sldMk cId="2114929723" sldId="336"/>
            <ac:spMk id="38" creationId="{7F2A59CD-1CBC-DDE1-D07F-8F942650CA16}"/>
          </ac:spMkLst>
        </pc:spChg>
        <pc:spChg chg="del">
          <ac:chgData name="平松　崇文(Hiramatsu, Takafumi)" userId="22edbc16-85b0-4724-aaa0-af0139a26ca2" providerId="ADAL" clId="{068E1616-DD29-4B11-A275-C68128303B71}" dt="2023-10-25T04:11:19.500" v="8348" actId="478"/>
          <ac:spMkLst>
            <pc:docMk/>
            <pc:sldMk cId="2114929723" sldId="336"/>
            <ac:spMk id="41" creationId="{76EB74F2-65D3-ACE4-B5FF-8971CFB1597E}"/>
          </ac:spMkLst>
        </pc:spChg>
        <pc:spChg chg="del">
          <ac:chgData name="平松　崇文(Hiramatsu, Takafumi)" userId="22edbc16-85b0-4724-aaa0-af0139a26ca2" providerId="ADAL" clId="{068E1616-DD29-4B11-A275-C68128303B71}" dt="2023-10-25T04:11:19.500" v="8348" actId="478"/>
          <ac:spMkLst>
            <pc:docMk/>
            <pc:sldMk cId="2114929723" sldId="336"/>
            <ac:spMk id="42" creationId="{C720A3DB-F9BF-380D-A582-BDBF21EBAF45}"/>
          </ac:spMkLst>
        </pc:spChg>
        <pc:spChg chg="add del mod">
          <ac:chgData name="平松　崇文(Hiramatsu, Takafumi)" userId="22edbc16-85b0-4724-aaa0-af0139a26ca2" providerId="ADAL" clId="{068E1616-DD29-4B11-A275-C68128303B71}" dt="2023-10-25T05:17:15.184" v="9829"/>
          <ac:spMkLst>
            <pc:docMk/>
            <pc:sldMk cId="2114929723" sldId="336"/>
            <ac:spMk id="43" creationId="{34BB5F7F-7360-033C-D865-29BCF20359A0}"/>
          </ac:spMkLst>
        </pc:spChg>
        <pc:spChg chg="add del mod">
          <ac:chgData name="平松　崇文(Hiramatsu, Takafumi)" userId="22edbc16-85b0-4724-aaa0-af0139a26ca2" providerId="ADAL" clId="{068E1616-DD29-4B11-A275-C68128303B71}" dt="2023-10-25T05:17:15.184" v="9829"/>
          <ac:spMkLst>
            <pc:docMk/>
            <pc:sldMk cId="2114929723" sldId="336"/>
            <ac:spMk id="47" creationId="{EA240654-D3BF-E88C-F206-E38342B6F5C7}"/>
          </ac:spMkLst>
        </pc:spChg>
        <pc:spChg chg="del">
          <ac:chgData name="平松　崇文(Hiramatsu, Takafumi)" userId="22edbc16-85b0-4724-aaa0-af0139a26ca2" providerId="ADAL" clId="{068E1616-DD29-4B11-A275-C68128303B71}" dt="2023-10-25T04:11:19.500" v="8348" actId="478"/>
          <ac:spMkLst>
            <pc:docMk/>
            <pc:sldMk cId="2114929723" sldId="336"/>
            <ac:spMk id="48" creationId="{9B727BCA-50B6-4DAA-66B6-F68B3BA29D64}"/>
          </ac:spMkLst>
        </pc:spChg>
        <pc:spChg chg="del">
          <ac:chgData name="平松　崇文(Hiramatsu, Takafumi)" userId="22edbc16-85b0-4724-aaa0-af0139a26ca2" providerId="ADAL" clId="{068E1616-DD29-4B11-A275-C68128303B71}" dt="2023-10-25T04:11:19.500" v="8348" actId="478"/>
          <ac:spMkLst>
            <pc:docMk/>
            <pc:sldMk cId="2114929723" sldId="336"/>
            <ac:spMk id="49" creationId="{ECB66C6B-78D0-1610-188C-A6EE324EB8B9}"/>
          </ac:spMkLst>
        </pc:spChg>
        <pc:spChg chg="del">
          <ac:chgData name="平松　崇文(Hiramatsu, Takafumi)" userId="22edbc16-85b0-4724-aaa0-af0139a26ca2" providerId="ADAL" clId="{068E1616-DD29-4B11-A275-C68128303B71}" dt="2023-10-25T04:11:19.500" v="8348" actId="478"/>
          <ac:spMkLst>
            <pc:docMk/>
            <pc:sldMk cId="2114929723" sldId="336"/>
            <ac:spMk id="50" creationId="{2AEC89B1-9C5B-F054-9705-83029EE73837}"/>
          </ac:spMkLst>
        </pc:spChg>
        <pc:spChg chg="del">
          <ac:chgData name="平松　崇文(Hiramatsu, Takafumi)" userId="22edbc16-85b0-4724-aaa0-af0139a26ca2" providerId="ADAL" clId="{068E1616-DD29-4B11-A275-C68128303B71}" dt="2023-10-25T04:11:19.500" v="8348" actId="478"/>
          <ac:spMkLst>
            <pc:docMk/>
            <pc:sldMk cId="2114929723" sldId="336"/>
            <ac:spMk id="52" creationId="{0C222C8F-289D-5B67-6B92-948FE3AD3235}"/>
          </ac:spMkLst>
        </pc:spChg>
        <pc:spChg chg="del">
          <ac:chgData name="平松　崇文(Hiramatsu, Takafumi)" userId="22edbc16-85b0-4724-aaa0-af0139a26ca2" providerId="ADAL" clId="{068E1616-DD29-4B11-A275-C68128303B71}" dt="2023-10-25T04:11:19.500" v="8348" actId="478"/>
          <ac:spMkLst>
            <pc:docMk/>
            <pc:sldMk cId="2114929723" sldId="336"/>
            <ac:spMk id="54" creationId="{7F99259D-5694-941F-4662-627390BCEA46}"/>
          </ac:spMkLst>
        </pc:spChg>
        <pc:spChg chg="del">
          <ac:chgData name="平松　崇文(Hiramatsu, Takafumi)" userId="22edbc16-85b0-4724-aaa0-af0139a26ca2" providerId="ADAL" clId="{068E1616-DD29-4B11-A275-C68128303B71}" dt="2023-10-25T04:11:19.500" v="8348" actId="478"/>
          <ac:spMkLst>
            <pc:docMk/>
            <pc:sldMk cId="2114929723" sldId="336"/>
            <ac:spMk id="56" creationId="{262E2CE2-DCC8-676E-737F-A3B6CD863975}"/>
          </ac:spMkLst>
        </pc:spChg>
        <pc:spChg chg="add del mod">
          <ac:chgData name="平松　崇文(Hiramatsu, Takafumi)" userId="22edbc16-85b0-4724-aaa0-af0139a26ca2" providerId="ADAL" clId="{068E1616-DD29-4B11-A275-C68128303B71}" dt="2023-10-25T05:17:15.184" v="9829"/>
          <ac:spMkLst>
            <pc:docMk/>
            <pc:sldMk cId="2114929723" sldId="336"/>
            <ac:spMk id="57" creationId="{48D8B131-3420-68C5-E0BC-2A77890554FB}"/>
          </ac:spMkLst>
        </pc:spChg>
        <pc:spChg chg="add del mod">
          <ac:chgData name="平松　崇文(Hiramatsu, Takafumi)" userId="22edbc16-85b0-4724-aaa0-af0139a26ca2" providerId="ADAL" clId="{068E1616-DD29-4B11-A275-C68128303B71}" dt="2023-10-25T05:17:15.184" v="9829"/>
          <ac:spMkLst>
            <pc:docMk/>
            <pc:sldMk cId="2114929723" sldId="336"/>
            <ac:spMk id="58" creationId="{E8F03A11-396C-03D4-A498-7683C7545F38}"/>
          </ac:spMkLst>
        </pc:spChg>
        <pc:spChg chg="del">
          <ac:chgData name="平松　崇文(Hiramatsu, Takafumi)" userId="22edbc16-85b0-4724-aaa0-af0139a26ca2" providerId="ADAL" clId="{068E1616-DD29-4B11-A275-C68128303B71}" dt="2023-10-25T04:11:19.500" v="8348" actId="478"/>
          <ac:spMkLst>
            <pc:docMk/>
            <pc:sldMk cId="2114929723" sldId="336"/>
            <ac:spMk id="59" creationId="{B3976212-D476-0CFE-A0CE-2F7C92030DE1}"/>
          </ac:spMkLst>
        </pc:spChg>
        <pc:spChg chg="del">
          <ac:chgData name="平松　崇文(Hiramatsu, Takafumi)" userId="22edbc16-85b0-4724-aaa0-af0139a26ca2" providerId="ADAL" clId="{068E1616-DD29-4B11-A275-C68128303B71}" dt="2023-10-25T04:11:19.500" v="8348" actId="478"/>
          <ac:spMkLst>
            <pc:docMk/>
            <pc:sldMk cId="2114929723" sldId="336"/>
            <ac:spMk id="60" creationId="{90A12855-3761-B92A-36D6-B02F2179B23A}"/>
          </ac:spMkLst>
        </pc:spChg>
        <pc:spChg chg="add del mod">
          <ac:chgData name="平松　崇文(Hiramatsu, Takafumi)" userId="22edbc16-85b0-4724-aaa0-af0139a26ca2" providerId="ADAL" clId="{068E1616-DD29-4B11-A275-C68128303B71}" dt="2023-10-25T05:17:15.184" v="9829"/>
          <ac:spMkLst>
            <pc:docMk/>
            <pc:sldMk cId="2114929723" sldId="336"/>
            <ac:spMk id="61" creationId="{DC8DB4B3-502F-7843-F7CA-633C2483B51D}"/>
          </ac:spMkLst>
        </pc:spChg>
        <pc:spChg chg="add del mod">
          <ac:chgData name="平松　崇文(Hiramatsu, Takafumi)" userId="22edbc16-85b0-4724-aaa0-af0139a26ca2" providerId="ADAL" clId="{068E1616-DD29-4B11-A275-C68128303B71}" dt="2023-10-25T05:17:15.184" v="9829"/>
          <ac:spMkLst>
            <pc:docMk/>
            <pc:sldMk cId="2114929723" sldId="336"/>
            <ac:spMk id="62" creationId="{48F97D7B-42E7-C3FB-FC79-8242F68638BD}"/>
          </ac:spMkLst>
        </pc:spChg>
        <pc:spChg chg="add del mod">
          <ac:chgData name="平松　崇文(Hiramatsu, Takafumi)" userId="22edbc16-85b0-4724-aaa0-af0139a26ca2" providerId="ADAL" clId="{068E1616-DD29-4B11-A275-C68128303B71}" dt="2023-10-25T05:17:15.184" v="9829"/>
          <ac:spMkLst>
            <pc:docMk/>
            <pc:sldMk cId="2114929723" sldId="336"/>
            <ac:spMk id="63" creationId="{A0EC85E7-2601-4F55-1519-7D7EBAE4C024}"/>
          </ac:spMkLst>
        </pc:spChg>
        <pc:spChg chg="add del mod">
          <ac:chgData name="平松　崇文(Hiramatsu, Takafumi)" userId="22edbc16-85b0-4724-aaa0-af0139a26ca2" providerId="ADAL" clId="{068E1616-DD29-4B11-A275-C68128303B71}" dt="2023-10-25T05:17:15.184" v="9829"/>
          <ac:spMkLst>
            <pc:docMk/>
            <pc:sldMk cId="2114929723" sldId="336"/>
            <ac:spMk id="64" creationId="{2D54ECFF-C218-FA4F-2C96-F030964484A6}"/>
          </ac:spMkLst>
        </pc:spChg>
        <pc:spChg chg="add del mod">
          <ac:chgData name="平松　崇文(Hiramatsu, Takafumi)" userId="22edbc16-85b0-4724-aaa0-af0139a26ca2" providerId="ADAL" clId="{068E1616-DD29-4B11-A275-C68128303B71}" dt="2023-10-25T05:17:15.184" v="9829"/>
          <ac:spMkLst>
            <pc:docMk/>
            <pc:sldMk cId="2114929723" sldId="336"/>
            <ac:spMk id="65" creationId="{9E0B320E-231E-0205-62A3-8A35E878B92D}"/>
          </ac:spMkLst>
        </pc:spChg>
        <pc:spChg chg="del">
          <ac:chgData name="平松　崇文(Hiramatsu, Takafumi)" userId="22edbc16-85b0-4724-aaa0-af0139a26ca2" providerId="ADAL" clId="{068E1616-DD29-4B11-A275-C68128303B71}" dt="2023-10-25T04:11:19.500" v="8348" actId="478"/>
          <ac:spMkLst>
            <pc:docMk/>
            <pc:sldMk cId="2114929723" sldId="336"/>
            <ac:spMk id="66" creationId="{3C89D815-D18B-1128-8B26-067F876A20F8}"/>
          </ac:spMkLst>
        </pc:spChg>
        <pc:spChg chg="add del mod">
          <ac:chgData name="平松　崇文(Hiramatsu, Takafumi)" userId="22edbc16-85b0-4724-aaa0-af0139a26ca2" providerId="ADAL" clId="{068E1616-DD29-4B11-A275-C68128303B71}" dt="2023-10-25T05:17:15.184" v="9829"/>
          <ac:spMkLst>
            <pc:docMk/>
            <pc:sldMk cId="2114929723" sldId="336"/>
            <ac:spMk id="67" creationId="{A01CFD89-B27B-E6A3-CCB3-C329FC89FEDF}"/>
          </ac:spMkLst>
        </pc:spChg>
        <pc:spChg chg="add del mod">
          <ac:chgData name="平松　崇文(Hiramatsu, Takafumi)" userId="22edbc16-85b0-4724-aaa0-af0139a26ca2" providerId="ADAL" clId="{068E1616-DD29-4B11-A275-C68128303B71}" dt="2023-10-25T05:17:15.184" v="9829"/>
          <ac:spMkLst>
            <pc:docMk/>
            <pc:sldMk cId="2114929723" sldId="336"/>
            <ac:spMk id="68" creationId="{1E652F43-5720-12F8-3E30-AF190E3CAB5C}"/>
          </ac:spMkLst>
        </pc:spChg>
        <pc:spChg chg="del">
          <ac:chgData name="平松　崇文(Hiramatsu, Takafumi)" userId="22edbc16-85b0-4724-aaa0-af0139a26ca2" providerId="ADAL" clId="{068E1616-DD29-4B11-A275-C68128303B71}" dt="2023-10-25T04:11:19.500" v="8348" actId="478"/>
          <ac:spMkLst>
            <pc:docMk/>
            <pc:sldMk cId="2114929723" sldId="336"/>
            <ac:spMk id="71" creationId="{0AA73409-CE19-173D-8CBD-FE8B600EB255}"/>
          </ac:spMkLst>
        </pc:spChg>
        <pc:spChg chg="add del mod">
          <ac:chgData name="平松　崇文(Hiramatsu, Takafumi)" userId="22edbc16-85b0-4724-aaa0-af0139a26ca2" providerId="ADAL" clId="{068E1616-DD29-4B11-A275-C68128303B71}" dt="2023-10-25T05:17:15.184" v="9829"/>
          <ac:spMkLst>
            <pc:docMk/>
            <pc:sldMk cId="2114929723" sldId="336"/>
            <ac:spMk id="73" creationId="{73CBA8F2-FCC7-D844-B9FD-DEEE5DF2E1BD}"/>
          </ac:spMkLst>
        </pc:spChg>
        <pc:spChg chg="del">
          <ac:chgData name="平松　崇文(Hiramatsu, Takafumi)" userId="22edbc16-85b0-4724-aaa0-af0139a26ca2" providerId="ADAL" clId="{068E1616-DD29-4B11-A275-C68128303B71}" dt="2023-10-25T04:11:19.500" v="8348" actId="478"/>
          <ac:spMkLst>
            <pc:docMk/>
            <pc:sldMk cId="2114929723" sldId="336"/>
            <ac:spMk id="74" creationId="{D3605CA7-AE8A-1A96-2BB6-74E783848D14}"/>
          </ac:spMkLst>
        </pc:spChg>
        <pc:spChg chg="del">
          <ac:chgData name="平松　崇文(Hiramatsu, Takafumi)" userId="22edbc16-85b0-4724-aaa0-af0139a26ca2" providerId="ADAL" clId="{068E1616-DD29-4B11-A275-C68128303B71}" dt="2023-10-25T04:11:19.500" v="8348" actId="478"/>
          <ac:spMkLst>
            <pc:docMk/>
            <pc:sldMk cId="2114929723" sldId="336"/>
            <ac:spMk id="76" creationId="{B9B262A1-9343-79E6-4659-AA197DB5CEE5}"/>
          </ac:spMkLst>
        </pc:spChg>
        <pc:spChg chg="del">
          <ac:chgData name="平松　崇文(Hiramatsu, Takafumi)" userId="22edbc16-85b0-4724-aaa0-af0139a26ca2" providerId="ADAL" clId="{068E1616-DD29-4B11-A275-C68128303B71}" dt="2023-10-25T04:11:19.500" v="8348" actId="478"/>
          <ac:spMkLst>
            <pc:docMk/>
            <pc:sldMk cId="2114929723" sldId="336"/>
            <ac:spMk id="78" creationId="{FEC534EA-74BD-37B6-1A92-960D4DF5DB4C}"/>
          </ac:spMkLst>
        </pc:spChg>
        <pc:spChg chg="del">
          <ac:chgData name="平松　崇文(Hiramatsu, Takafumi)" userId="22edbc16-85b0-4724-aaa0-af0139a26ca2" providerId="ADAL" clId="{068E1616-DD29-4B11-A275-C68128303B71}" dt="2023-10-25T04:11:19.500" v="8348" actId="478"/>
          <ac:spMkLst>
            <pc:docMk/>
            <pc:sldMk cId="2114929723" sldId="336"/>
            <ac:spMk id="79" creationId="{84F94685-C0F9-9CED-AC49-483E53197CD4}"/>
          </ac:spMkLst>
        </pc:spChg>
        <pc:spChg chg="add del mod">
          <ac:chgData name="平松　崇文(Hiramatsu, Takafumi)" userId="22edbc16-85b0-4724-aaa0-af0139a26ca2" providerId="ADAL" clId="{068E1616-DD29-4B11-A275-C68128303B71}" dt="2023-10-25T05:17:15.184" v="9829"/>
          <ac:spMkLst>
            <pc:docMk/>
            <pc:sldMk cId="2114929723" sldId="336"/>
            <ac:spMk id="81" creationId="{BAB07946-8A71-4598-2AD8-49C65B46F54B}"/>
          </ac:spMkLst>
        </pc:spChg>
        <pc:spChg chg="del">
          <ac:chgData name="平松　崇文(Hiramatsu, Takafumi)" userId="22edbc16-85b0-4724-aaa0-af0139a26ca2" providerId="ADAL" clId="{068E1616-DD29-4B11-A275-C68128303B71}" dt="2023-10-25T04:11:19.500" v="8348" actId="478"/>
          <ac:spMkLst>
            <pc:docMk/>
            <pc:sldMk cId="2114929723" sldId="336"/>
            <ac:spMk id="82" creationId="{637888CD-2ABE-16E0-B4E4-0C1CBCC43110}"/>
          </ac:spMkLst>
        </pc:spChg>
        <pc:spChg chg="del">
          <ac:chgData name="平松　崇文(Hiramatsu, Takafumi)" userId="22edbc16-85b0-4724-aaa0-af0139a26ca2" providerId="ADAL" clId="{068E1616-DD29-4B11-A275-C68128303B71}" dt="2023-10-25T04:11:19.500" v="8348" actId="478"/>
          <ac:spMkLst>
            <pc:docMk/>
            <pc:sldMk cId="2114929723" sldId="336"/>
            <ac:spMk id="83" creationId="{29DCFFFD-DB04-2627-62E8-04BA30180D05}"/>
          </ac:spMkLst>
        </pc:spChg>
        <pc:spChg chg="del">
          <ac:chgData name="平松　崇文(Hiramatsu, Takafumi)" userId="22edbc16-85b0-4724-aaa0-af0139a26ca2" providerId="ADAL" clId="{068E1616-DD29-4B11-A275-C68128303B71}" dt="2023-10-25T04:11:19.500" v="8348" actId="478"/>
          <ac:spMkLst>
            <pc:docMk/>
            <pc:sldMk cId="2114929723" sldId="336"/>
            <ac:spMk id="84" creationId="{1077A056-7CDA-6FB6-0276-BB2EB2BDF538}"/>
          </ac:spMkLst>
        </pc:spChg>
        <pc:spChg chg="del">
          <ac:chgData name="平松　崇文(Hiramatsu, Takafumi)" userId="22edbc16-85b0-4724-aaa0-af0139a26ca2" providerId="ADAL" clId="{068E1616-DD29-4B11-A275-C68128303B71}" dt="2023-10-25T04:11:19.500" v="8348" actId="478"/>
          <ac:spMkLst>
            <pc:docMk/>
            <pc:sldMk cId="2114929723" sldId="336"/>
            <ac:spMk id="85" creationId="{4F1EE80E-0E91-0938-4F08-F9F5B77E2E76}"/>
          </ac:spMkLst>
        </pc:spChg>
        <pc:spChg chg="del">
          <ac:chgData name="平松　崇文(Hiramatsu, Takafumi)" userId="22edbc16-85b0-4724-aaa0-af0139a26ca2" providerId="ADAL" clId="{068E1616-DD29-4B11-A275-C68128303B71}" dt="2023-10-25T04:11:19.500" v="8348" actId="478"/>
          <ac:spMkLst>
            <pc:docMk/>
            <pc:sldMk cId="2114929723" sldId="336"/>
            <ac:spMk id="86" creationId="{D416A806-5FE2-8EA1-165D-4266A221603F}"/>
          </ac:spMkLst>
        </pc:spChg>
        <pc:spChg chg="add del mod">
          <ac:chgData name="平松　崇文(Hiramatsu, Takafumi)" userId="22edbc16-85b0-4724-aaa0-af0139a26ca2" providerId="ADAL" clId="{068E1616-DD29-4B11-A275-C68128303B71}" dt="2023-10-25T05:17:15.184" v="9829"/>
          <ac:spMkLst>
            <pc:docMk/>
            <pc:sldMk cId="2114929723" sldId="336"/>
            <ac:spMk id="89" creationId="{75381E59-8994-20FA-F983-8740C0EA4F8E}"/>
          </ac:spMkLst>
        </pc:spChg>
        <pc:spChg chg="del">
          <ac:chgData name="平松　崇文(Hiramatsu, Takafumi)" userId="22edbc16-85b0-4724-aaa0-af0139a26ca2" providerId="ADAL" clId="{068E1616-DD29-4B11-A275-C68128303B71}" dt="2023-10-25T04:11:19.500" v="8348" actId="478"/>
          <ac:spMkLst>
            <pc:docMk/>
            <pc:sldMk cId="2114929723" sldId="336"/>
            <ac:spMk id="91" creationId="{B5F2C26D-9A17-FAF8-C0C9-5423F47931FB}"/>
          </ac:spMkLst>
        </pc:spChg>
        <pc:spChg chg="del">
          <ac:chgData name="平松　崇文(Hiramatsu, Takafumi)" userId="22edbc16-85b0-4724-aaa0-af0139a26ca2" providerId="ADAL" clId="{068E1616-DD29-4B11-A275-C68128303B71}" dt="2023-10-25T04:11:19.500" v="8348" actId="478"/>
          <ac:spMkLst>
            <pc:docMk/>
            <pc:sldMk cId="2114929723" sldId="336"/>
            <ac:spMk id="92" creationId="{9BC89130-25A7-70BA-A332-B17D6FB6AA6B}"/>
          </ac:spMkLst>
        </pc:spChg>
        <pc:spChg chg="del">
          <ac:chgData name="平松　崇文(Hiramatsu, Takafumi)" userId="22edbc16-85b0-4724-aaa0-af0139a26ca2" providerId="ADAL" clId="{068E1616-DD29-4B11-A275-C68128303B71}" dt="2023-10-25T04:11:19.500" v="8348" actId="478"/>
          <ac:spMkLst>
            <pc:docMk/>
            <pc:sldMk cId="2114929723" sldId="336"/>
            <ac:spMk id="98" creationId="{EE106080-62B8-03F8-6C6E-191006B2F3E7}"/>
          </ac:spMkLst>
        </pc:spChg>
        <pc:spChg chg="add mod">
          <ac:chgData name="平松　崇文(Hiramatsu, Takafumi)" userId="22edbc16-85b0-4724-aaa0-af0139a26ca2" providerId="ADAL" clId="{068E1616-DD29-4B11-A275-C68128303B71}" dt="2023-10-25T05:55:00.322" v="10738" actId="1038"/>
          <ac:spMkLst>
            <pc:docMk/>
            <pc:sldMk cId="2114929723" sldId="336"/>
            <ac:spMk id="99" creationId="{B5487015-53BF-76F8-871F-CA305859365F}"/>
          </ac:spMkLst>
        </pc:spChg>
        <pc:spChg chg="add mod">
          <ac:chgData name="平松　崇文(Hiramatsu, Takafumi)" userId="22edbc16-85b0-4724-aaa0-af0139a26ca2" providerId="ADAL" clId="{068E1616-DD29-4B11-A275-C68128303B71}" dt="2023-10-25T05:55:00.322" v="10738" actId="1038"/>
          <ac:spMkLst>
            <pc:docMk/>
            <pc:sldMk cId="2114929723" sldId="336"/>
            <ac:spMk id="100" creationId="{B3051C84-B35E-6296-482D-6640AE6C6DD9}"/>
          </ac:spMkLst>
        </pc:spChg>
        <pc:spChg chg="add mod">
          <ac:chgData name="平松　崇文(Hiramatsu, Takafumi)" userId="22edbc16-85b0-4724-aaa0-af0139a26ca2" providerId="ADAL" clId="{068E1616-DD29-4B11-A275-C68128303B71}" dt="2023-10-25T05:55:00.322" v="10738" actId="1038"/>
          <ac:spMkLst>
            <pc:docMk/>
            <pc:sldMk cId="2114929723" sldId="336"/>
            <ac:spMk id="101" creationId="{88AEFA39-AE9E-6EC6-55E4-7C48F1E98F69}"/>
          </ac:spMkLst>
        </pc:spChg>
        <pc:spChg chg="add mod">
          <ac:chgData name="平松　崇文(Hiramatsu, Takafumi)" userId="22edbc16-85b0-4724-aaa0-af0139a26ca2" providerId="ADAL" clId="{068E1616-DD29-4B11-A275-C68128303B71}" dt="2023-10-25T05:55:00.322" v="10738" actId="1038"/>
          <ac:spMkLst>
            <pc:docMk/>
            <pc:sldMk cId="2114929723" sldId="336"/>
            <ac:spMk id="103" creationId="{362F41E1-0733-D1B8-5E54-8B78497C7C9B}"/>
          </ac:spMkLst>
        </pc:spChg>
        <pc:spChg chg="add mod">
          <ac:chgData name="平松　崇文(Hiramatsu, Takafumi)" userId="22edbc16-85b0-4724-aaa0-af0139a26ca2" providerId="ADAL" clId="{068E1616-DD29-4B11-A275-C68128303B71}" dt="2023-10-30T02:11:21.863" v="26537" actId="20577"/>
          <ac:spMkLst>
            <pc:docMk/>
            <pc:sldMk cId="2114929723" sldId="336"/>
            <ac:spMk id="104" creationId="{A4712531-631B-B5F8-D531-B0A47A0BF65C}"/>
          </ac:spMkLst>
        </pc:spChg>
        <pc:spChg chg="add mod">
          <ac:chgData name="平松　崇文(Hiramatsu, Takafumi)" userId="22edbc16-85b0-4724-aaa0-af0139a26ca2" providerId="ADAL" clId="{068E1616-DD29-4B11-A275-C68128303B71}" dt="2023-10-25T05:55:00.322" v="10738" actId="1038"/>
          <ac:spMkLst>
            <pc:docMk/>
            <pc:sldMk cId="2114929723" sldId="336"/>
            <ac:spMk id="107" creationId="{097132DF-4CB9-1EFE-282E-1AF130CEA41B}"/>
          </ac:spMkLst>
        </pc:spChg>
        <pc:spChg chg="add mod">
          <ac:chgData name="平松　崇文(Hiramatsu, Takafumi)" userId="22edbc16-85b0-4724-aaa0-af0139a26ca2" providerId="ADAL" clId="{068E1616-DD29-4B11-A275-C68128303B71}" dt="2023-10-25T05:55:00.322" v="10738" actId="1038"/>
          <ac:spMkLst>
            <pc:docMk/>
            <pc:sldMk cId="2114929723" sldId="336"/>
            <ac:spMk id="108" creationId="{CFE4EF5C-6587-5659-4A06-1137825CAF10}"/>
          </ac:spMkLst>
        </pc:spChg>
        <pc:spChg chg="add mod">
          <ac:chgData name="平松　崇文(Hiramatsu, Takafumi)" userId="22edbc16-85b0-4724-aaa0-af0139a26ca2" providerId="ADAL" clId="{068E1616-DD29-4B11-A275-C68128303B71}" dt="2023-10-25T05:55:00.322" v="10738" actId="1038"/>
          <ac:spMkLst>
            <pc:docMk/>
            <pc:sldMk cId="2114929723" sldId="336"/>
            <ac:spMk id="109" creationId="{A908B652-447E-FB55-3049-93AB5F0E3072}"/>
          </ac:spMkLst>
        </pc:spChg>
        <pc:spChg chg="add mod">
          <ac:chgData name="平松　崇文(Hiramatsu, Takafumi)" userId="22edbc16-85b0-4724-aaa0-af0139a26ca2" providerId="ADAL" clId="{068E1616-DD29-4B11-A275-C68128303B71}" dt="2023-10-25T05:55:00.322" v="10738" actId="1038"/>
          <ac:spMkLst>
            <pc:docMk/>
            <pc:sldMk cId="2114929723" sldId="336"/>
            <ac:spMk id="110" creationId="{D81C37B1-C265-FEB9-3377-B45CC2F44206}"/>
          </ac:spMkLst>
        </pc:spChg>
        <pc:spChg chg="add mod">
          <ac:chgData name="平松　崇文(Hiramatsu, Takafumi)" userId="22edbc16-85b0-4724-aaa0-af0139a26ca2" providerId="ADAL" clId="{068E1616-DD29-4B11-A275-C68128303B71}" dt="2023-10-30T02:11:29.636" v="26552" actId="20577"/>
          <ac:spMkLst>
            <pc:docMk/>
            <pc:sldMk cId="2114929723" sldId="336"/>
            <ac:spMk id="111" creationId="{D08C847D-DD3D-C012-1C1B-2223A08A3F85}"/>
          </ac:spMkLst>
        </pc:spChg>
        <pc:spChg chg="add mod">
          <ac:chgData name="平松　崇文(Hiramatsu, Takafumi)" userId="22edbc16-85b0-4724-aaa0-af0139a26ca2" providerId="ADAL" clId="{068E1616-DD29-4B11-A275-C68128303B71}" dt="2023-10-25T05:55:00.322" v="10738" actId="1038"/>
          <ac:spMkLst>
            <pc:docMk/>
            <pc:sldMk cId="2114929723" sldId="336"/>
            <ac:spMk id="125" creationId="{F44DAAA0-C7A9-59D0-DFEB-330D18234215}"/>
          </ac:spMkLst>
        </pc:spChg>
        <pc:spChg chg="add mod">
          <ac:chgData name="平松　崇文(Hiramatsu, Takafumi)" userId="22edbc16-85b0-4724-aaa0-af0139a26ca2" providerId="ADAL" clId="{068E1616-DD29-4B11-A275-C68128303B71}" dt="2023-10-25T05:55:00.322" v="10738" actId="1038"/>
          <ac:spMkLst>
            <pc:docMk/>
            <pc:sldMk cId="2114929723" sldId="336"/>
            <ac:spMk id="126" creationId="{6EEB1DD4-7E43-03A5-70B1-D831F8AD24FF}"/>
          </ac:spMkLst>
        </pc:spChg>
        <pc:spChg chg="add mod">
          <ac:chgData name="平松　崇文(Hiramatsu, Takafumi)" userId="22edbc16-85b0-4724-aaa0-af0139a26ca2" providerId="ADAL" clId="{068E1616-DD29-4B11-A275-C68128303B71}" dt="2023-10-25T07:06:17.074" v="14407" actId="12"/>
          <ac:spMkLst>
            <pc:docMk/>
            <pc:sldMk cId="2114929723" sldId="336"/>
            <ac:spMk id="127" creationId="{3A1D69A8-BD11-ACB2-3A1B-1624DF4F13E7}"/>
          </ac:spMkLst>
        </pc:spChg>
        <pc:spChg chg="add mod">
          <ac:chgData name="平松　崇文(Hiramatsu, Takafumi)" userId="22edbc16-85b0-4724-aaa0-af0139a26ca2" providerId="ADAL" clId="{068E1616-DD29-4B11-A275-C68128303B71}" dt="2023-10-25T05:59:36.011" v="11600" actId="1076"/>
          <ac:spMkLst>
            <pc:docMk/>
            <pc:sldMk cId="2114929723" sldId="336"/>
            <ac:spMk id="128" creationId="{900A086C-C95C-B584-4E9A-4A5C32FD908F}"/>
          </ac:spMkLst>
        </pc:spChg>
        <pc:spChg chg="add mod">
          <ac:chgData name="平松　崇文(Hiramatsu, Takafumi)" userId="22edbc16-85b0-4724-aaa0-af0139a26ca2" providerId="ADAL" clId="{068E1616-DD29-4B11-A275-C68128303B71}" dt="2023-10-25T05:59:54.799" v="11611" actId="1076"/>
          <ac:spMkLst>
            <pc:docMk/>
            <pc:sldMk cId="2114929723" sldId="336"/>
            <ac:spMk id="129" creationId="{48A8BE6A-9281-9F2E-B10D-CBBA80782B6C}"/>
          </ac:spMkLst>
        </pc:spChg>
        <pc:spChg chg="mod">
          <ac:chgData name="平松　崇文(Hiramatsu, Takafumi)" userId="22edbc16-85b0-4724-aaa0-af0139a26ca2" providerId="ADAL" clId="{068E1616-DD29-4B11-A275-C68128303B71}" dt="2023-10-25T07:32:13.188" v="17452" actId="692"/>
          <ac:spMkLst>
            <pc:docMk/>
            <pc:sldMk cId="2114929723" sldId="336"/>
            <ac:spMk id="132" creationId="{27B1BE4C-B33C-E2E1-AC61-A32AE48D3389}"/>
          </ac:spMkLst>
        </pc:spChg>
        <pc:spChg chg="mod">
          <ac:chgData name="平松　崇文(Hiramatsu, Takafumi)" userId="22edbc16-85b0-4724-aaa0-af0139a26ca2" providerId="ADAL" clId="{068E1616-DD29-4B11-A275-C68128303B71}" dt="2023-10-25T07:32:19.119" v="17453" actId="207"/>
          <ac:spMkLst>
            <pc:docMk/>
            <pc:sldMk cId="2114929723" sldId="336"/>
            <ac:spMk id="133" creationId="{BD9C6B10-ACBB-CCFF-94CF-E22B585A8325}"/>
          </ac:spMkLst>
        </pc:spChg>
        <pc:spChg chg="mod">
          <ac:chgData name="平松　崇文(Hiramatsu, Takafumi)" userId="22edbc16-85b0-4724-aaa0-af0139a26ca2" providerId="ADAL" clId="{068E1616-DD29-4B11-A275-C68128303B71}" dt="2023-10-25T07:31:16.279" v="17348"/>
          <ac:spMkLst>
            <pc:docMk/>
            <pc:sldMk cId="2114929723" sldId="336"/>
            <ac:spMk id="134" creationId="{15285AF6-E5FB-B156-C37E-FD2E82399DDC}"/>
          </ac:spMkLst>
        </pc:spChg>
        <pc:spChg chg="mod">
          <ac:chgData name="平松　崇文(Hiramatsu, Takafumi)" userId="22edbc16-85b0-4724-aaa0-af0139a26ca2" providerId="ADAL" clId="{068E1616-DD29-4B11-A275-C68128303B71}" dt="2023-10-25T07:31:16.279" v="17348"/>
          <ac:spMkLst>
            <pc:docMk/>
            <pc:sldMk cId="2114929723" sldId="336"/>
            <ac:spMk id="135" creationId="{0FACC6BF-FF51-C3FD-1413-E4DE3FFD1A29}"/>
          </ac:spMkLst>
        </pc:spChg>
        <pc:spChg chg="mod">
          <ac:chgData name="平松　崇文(Hiramatsu, Takafumi)" userId="22edbc16-85b0-4724-aaa0-af0139a26ca2" providerId="ADAL" clId="{068E1616-DD29-4B11-A275-C68128303B71}" dt="2023-10-25T07:31:16.279" v="17348"/>
          <ac:spMkLst>
            <pc:docMk/>
            <pc:sldMk cId="2114929723" sldId="336"/>
            <ac:spMk id="136" creationId="{66C59CB4-0D43-F9CA-09D8-BCD5CB5097EE}"/>
          </ac:spMkLst>
        </pc:spChg>
        <pc:spChg chg="mod">
          <ac:chgData name="平松　崇文(Hiramatsu, Takafumi)" userId="22edbc16-85b0-4724-aaa0-af0139a26ca2" providerId="ADAL" clId="{068E1616-DD29-4B11-A275-C68128303B71}" dt="2023-10-25T07:31:33.990" v="17398" actId="113"/>
          <ac:spMkLst>
            <pc:docMk/>
            <pc:sldMk cId="2114929723" sldId="336"/>
            <ac:spMk id="137" creationId="{30A4E4D0-373D-CDA5-7A4B-58DBFAFC4CAD}"/>
          </ac:spMkLst>
        </pc:spChg>
        <pc:spChg chg="mod">
          <ac:chgData name="平松　崇文(Hiramatsu, Takafumi)" userId="22edbc16-85b0-4724-aaa0-af0139a26ca2" providerId="ADAL" clId="{068E1616-DD29-4B11-A275-C68128303B71}" dt="2023-10-25T07:31:43.267" v="17442" actId="113"/>
          <ac:spMkLst>
            <pc:docMk/>
            <pc:sldMk cId="2114929723" sldId="336"/>
            <ac:spMk id="138" creationId="{3E9A10B2-8900-6787-2863-0535889AD672}"/>
          </ac:spMkLst>
        </pc:spChg>
        <pc:spChg chg="mod">
          <ac:chgData name="平松　崇文(Hiramatsu, Takafumi)" userId="22edbc16-85b0-4724-aaa0-af0139a26ca2" providerId="ADAL" clId="{068E1616-DD29-4B11-A275-C68128303B71}" dt="2023-10-25T07:31:16.279" v="17348"/>
          <ac:spMkLst>
            <pc:docMk/>
            <pc:sldMk cId="2114929723" sldId="336"/>
            <ac:spMk id="142" creationId="{EA8310A1-DFF8-A45D-15E4-4BC17F29D522}"/>
          </ac:spMkLst>
        </pc:spChg>
        <pc:spChg chg="mod">
          <ac:chgData name="平松　崇文(Hiramatsu, Takafumi)" userId="22edbc16-85b0-4724-aaa0-af0139a26ca2" providerId="ADAL" clId="{068E1616-DD29-4B11-A275-C68128303B71}" dt="2023-10-25T07:31:16.279" v="17348"/>
          <ac:spMkLst>
            <pc:docMk/>
            <pc:sldMk cId="2114929723" sldId="336"/>
            <ac:spMk id="144" creationId="{285A3940-F0D1-B46E-FEDB-170C1251C473}"/>
          </ac:spMkLst>
        </pc:spChg>
        <pc:spChg chg="mod">
          <ac:chgData name="平松　崇文(Hiramatsu, Takafumi)" userId="22edbc16-85b0-4724-aaa0-af0139a26ca2" providerId="ADAL" clId="{068E1616-DD29-4B11-A275-C68128303B71}" dt="2023-10-25T07:31:16.279" v="17348"/>
          <ac:spMkLst>
            <pc:docMk/>
            <pc:sldMk cId="2114929723" sldId="336"/>
            <ac:spMk id="145" creationId="{DB11A57C-8F93-EF4A-4F90-9FD13A84379B}"/>
          </ac:spMkLst>
        </pc:spChg>
        <pc:spChg chg="mod">
          <ac:chgData name="平松　崇文(Hiramatsu, Takafumi)" userId="22edbc16-85b0-4724-aaa0-af0139a26ca2" providerId="ADAL" clId="{068E1616-DD29-4B11-A275-C68128303B71}" dt="2023-10-25T07:31:16.279" v="17348"/>
          <ac:spMkLst>
            <pc:docMk/>
            <pc:sldMk cId="2114929723" sldId="336"/>
            <ac:spMk id="146" creationId="{1895A821-E025-623B-C2E5-6094EC3FF4FD}"/>
          </ac:spMkLst>
        </pc:spChg>
        <pc:spChg chg="mod">
          <ac:chgData name="平松　崇文(Hiramatsu, Takafumi)" userId="22edbc16-85b0-4724-aaa0-af0139a26ca2" providerId="ADAL" clId="{068E1616-DD29-4B11-A275-C68128303B71}" dt="2023-10-25T07:31:16.279" v="17348"/>
          <ac:spMkLst>
            <pc:docMk/>
            <pc:sldMk cId="2114929723" sldId="336"/>
            <ac:spMk id="147" creationId="{AC8362C8-7C91-01B3-1DEE-7ABB992FD2A8}"/>
          </ac:spMkLst>
        </pc:spChg>
        <pc:spChg chg="mod">
          <ac:chgData name="平松　崇文(Hiramatsu, Takafumi)" userId="22edbc16-85b0-4724-aaa0-af0139a26ca2" providerId="ADAL" clId="{068E1616-DD29-4B11-A275-C68128303B71}" dt="2023-10-25T07:31:16.279" v="17348"/>
          <ac:spMkLst>
            <pc:docMk/>
            <pc:sldMk cId="2114929723" sldId="336"/>
            <ac:spMk id="148" creationId="{91C1CC22-4E57-A387-44B2-70B3D51526A0}"/>
          </ac:spMkLst>
        </pc:spChg>
        <pc:spChg chg="mod">
          <ac:chgData name="平松　崇文(Hiramatsu, Takafumi)" userId="22edbc16-85b0-4724-aaa0-af0139a26ca2" providerId="ADAL" clId="{068E1616-DD29-4B11-A275-C68128303B71}" dt="2023-10-25T07:31:16.279" v="17348"/>
          <ac:spMkLst>
            <pc:docMk/>
            <pc:sldMk cId="2114929723" sldId="336"/>
            <ac:spMk id="149" creationId="{858F0980-D663-4C5F-0DBC-67784D757211}"/>
          </ac:spMkLst>
        </pc:spChg>
        <pc:spChg chg="add mod">
          <ac:chgData name="平松　崇文(Hiramatsu, Takafumi)" userId="22edbc16-85b0-4724-aaa0-af0139a26ca2" providerId="ADAL" clId="{068E1616-DD29-4B11-A275-C68128303B71}" dt="2023-10-25T07:33:12.879" v="17563" actId="20577"/>
          <ac:spMkLst>
            <pc:docMk/>
            <pc:sldMk cId="2114929723" sldId="336"/>
            <ac:spMk id="152" creationId="{9E0C5998-6BE0-0FE5-6CDE-7BA0D4D1991F}"/>
          </ac:spMkLst>
        </pc:spChg>
        <pc:spChg chg="add mod">
          <ac:chgData name="平松　崇文(Hiramatsu, Takafumi)" userId="22edbc16-85b0-4724-aaa0-af0139a26ca2" providerId="ADAL" clId="{068E1616-DD29-4B11-A275-C68128303B71}" dt="2023-10-25T07:33:58.747" v="17569" actId="164"/>
          <ac:spMkLst>
            <pc:docMk/>
            <pc:sldMk cId="2114929723" sldId="336"/>
            <ac:spMk id="153" creationId="{15E00E0C-47E7-B381-2AB9-EC3B82D44369}"/>
          </ac:spMkLst>
        </pc:spChg>
        <pc:grpChg chg="add del mod">
          <ac:chgData name="平松　崇文(Hiramatsu, Takafumi)" userId="22edbc16-85b0-4724-aaa0-af0139a26ca2" providerId="ADAL" clId="{068E1616-DD29-4B11-A275-C68128303B71}" dt="2023-10-25T05:17:15.184" v="9829"/>
          <ac:grpSpMkLst>
            <pc:docMk/>
            <pc:sldMk cId="2114929723" sldId="336"/>
            <ac:grpSpMk id="69" creationId="{4797B846-5119-232E-0F37-415FEFA42E49}"/>
          </ac:grpSpMkLst>
        </pc:grpChg>
        <pc:grpChg chg="add del mod">
          <ac:chgData name="平松　崇文(Hiramatsu, Takafumi)" userId="22edbc16-85b0-4724-aaa0-af0139a26ca2" providerId="ADAL" clId="{068E1616-DD29-4B11-A275-C68128303B71}" dt="2023-10-25T05:17:15.184" v="9829"/>
          <ac:grpSpMkLst>
            <pc:docMk/>
            <pc:sldMk cId="2114929723" sldId="336"/>
            <ac:grpSpMk id="75" creationId="{130FF712-1330-9543-CDA6-EBA27E93CDF8}"/>
          </ac:grpSpMkLst>
        </pc:grpChg>
        <pc:grpChg chg="add del mod">
          <ac:chgData name="平松　崇文(Hiramatsu, Takafumi)" userId="22edbc16-85b0-4724-aaa0-af0139a26ca2" providerId="ADAL" clId="{068E1616-DD29-4B11-A275-C68128303B71}" dt="2023-10-25T05:42:50.193" v="10333" actId="478"/>
          <ac:grpSpMkLst>
            <pc:docMk/>
            <pc:sldMk cId="2114929723" sldId="336"/>
            <ac:grpSpMk id="102" creationId="{1632AA46-4B39-EB47-8CC0-79EB3DB4FB21}"/>
          </ac:grpSpMkLst>
        </pc:grpChg>
        <pc:grpChg chg="add del mod">
          <ac:chgData name="平松　崇文(Hiramatsu, Takafumi)" userId="22edbc16-85b0-4724-aaa0-af0139a26ca2" providerId="ADAL" clId="{068E1616-DD29-4B11-A275-C68128303B71}" dt="2023-10-25T07:32:30.245" v="17456" actId="478"/>
          <ac:grpSpMkLst>
            <pc:docMk/>
            <pc:sldMk cId="2114929723" sldId="336"/>
            <ac:grpSpMk id="130" creationId="{29CBA557-7A7F-E5C7-FA49-CEE4AC923DCD}"/>
          </ac:grpSpMkLst>
        </pc:grpChg>
        <pc:grpChg chg="mod">
          <ac:chgData name="平松　崇文(Hiramatsu, Takafumi)" userId="22edbc16-85b0-4724-aaa0-af0139a26ca2" providerId="ADAL" clId="{068E1616-DD29-4B11-A275-C68128303B71}" dt="2023-10-25T07:31:16.279" v="17348"/>
          <ac:grpSpMkLst>
            <pc:docMk/>
            <pc:sldMk cId="2114929723" sldId="336"/>
            <ac:grpSpMk id="131" creationId="{A6F77A81-3963-F396-BBB0-2FD4B3099F5A}"/>
          </ac:grpSpMkLst>
        </pc:grpChg>
        <pc:grpChg chg="add mod">
          <ac:chgData name="平松　崇文(Hiramatsu, Takafumi)" userId="22edbc16-85b0-4724-aaa0-af0139a26ca2" providerId="ADAL" clId="{068E1616-DD29-4B11-A275-C68128303B71}" dt="2023-10-25T07:33:58.747" v="17569" actId="164"/>
          <ac:grpSpMkLst>
            <pc:docMk/>
            <pc:sldMk cId="2114929723" sldId="336"/>
            <ac:grpSpMk id="154" creationId="{23FF9957-6519-F549-0913-5C0F4155E36D}"/>
          </ac:grpSpMkLst>
        </pc:grpChg>
        <pc:graphicFrameChg chg="del">
          <ac:chgData name="平松　崇文(Hiramatsu, Takafumi)" userId="22edbc16-85b0-4724-aaa0-af0139a26ca2" providerId="ADAL" clId="{068E1616-DD29-4B11-A275-C68128303B71}" dt="2023-10-25T04:11:19.500" v="8348" actId="478"/>
          <ac:graphicFrameMkLst>
            <pc:docMk/>
            <pc:sldMk cId="2114929723" sldId="336"/>
            <ac:graphicFrameMk id="4" creationId="{45B58746-7703-1761-F49E-74BDA10E06FF}"/>
          </ac:graphicFrameMkLst>
        </pc:graphicFrameChg>
        <pc:graphicFrameChg chg="add mod ord modGraphic">
          <ac:chgData name="平松　崇文(Hiramatsu, Takafumi)" userId="22edbc16-85b0-4724-aaa0-af0139a26ca2" providerId="ADAL" clId="{068E1616-DD29-4B11-A275-C68128303B71}" dt="2023-10-26T01:13:48.111" v="19839" actId="2062"/>
          <ac:graphicFrameMkLst>
            <pc:docMk/>
            <pc:sldMk cId="2114929723" sldId="336"/>
            <ac:graphicFrameMk id="29" creationId="{51D23153-2220-86A6-7A92-7DD5659EC06B}"/>
          </ac:graphicFrameMkLst>
        </pc:graphicFrameChg>
        <pc:graphicFrameChg chg="add del mod">
          <ac:chgData name="平松　崇文(Hiramatsu, Takafumi)" userId="22edbc16-85b0-4724-aaa0-af0139a26ca2" providerId="ADAL" clId="{068E1616-DD29-4B11-A275-C68128303B71}" dt="2023-10-25T05:17:15.184" v="9829"/>
          <ac:graphicFrameMkLst>
            <pc:docMk/>
            <pc:sldMk cId="2114929723" sldId="336"/>
            <ac:graphicFrameMk id="34" creationId="{14834D9E-4B69-F11F-40E9-8A1E5E465C6C}"/>
          </ac:graphicFrameMkLst>
        </pc:graphicFrameChg>
        <pc:picChg chg="del">
          <ac:chgData name="平松　崇文(Hiramatsu, Takafumi)" userId="22edbc16-85b0-4724-aaa0-af0139a26ca2" providerId="ADAL" clId="{068E1616-DD29-4B11-A275-C68128303B71}" dt="2023-10-25T04:11:19.500" v="8348" actId="478"/>
          <ac:picMkLst>
            <pc:docMk/>
            <pc:sldMk cId="2114929723" sldId="336"/>
            <ac:picMk id="5" creationId="{349B993C-4986-2305-FB62-BCD855535D36}"/>
          </ac:picMkLst>
        </pc:picChg>
        <pc:picChg chg="add mod">
          <ac:chgData name="平松　崇文(Hiramatsu, Takafumi)" userId="22edbc16-85b0-4724-aaa0-af0139a26ca2" providerId="ADAL" clId="{068E1616-DD29-4B11-A275-C68128303B71}" dt="2023-11-01T00:58:11.798" v="33515" actId="1038"/>
          <ac:picMkLst>
            <pc:docMk/>
            <pc:sldMk cId="2114929723" sldId="336"/>
            <ac:picMk id="5" creationId="{852BA42E-F6FD-78EB-5780-EFBC3A26F977}"/>
          </ac:picMkLst>
        </pc:picChg>
        <pc:picChg chg="add mod">
          <ac:chgData name="平松　崇文(Hiramatsu, Takafumi)" userId="22edbc16-85b0-4724-aaa0-af0139a26ca2" providerId="ADAL" clId="{068E1616-DD29-4B11-A275-C68128303B71}" dt="2023-11-01T01:01:40.498" v="33521" actId="1035"/>
          <ac:picMkLst>
            <pc:docMk/>
            <pc:sldMk cId="2114929723" sldId="336"/>
            <ac:picMk id="7" creationId="{8688E749-4427-4DCA-C2B6-69AE0FE81EAF}"/>
          </ac:picMkLst>
        </pc:picChg>
        <pc:picChg chg="del">
          <ac:chgData name="平松　崇文(Hiramatsu, Takafumi)" userId="22edbc16-85b0-4724-aaa0-af0139a26ca2" providerId="ADAL" clId="{068E1616-DD29-4B11-A275-C68128303B71}" dt="2023-10-25T04:11:19.500" v="8348" actId="478"/>
          <ac:picMkLst>
            <pc:docMk/>
            <pc:sldMk cId="2114929723" sldId="336"/>
            <ac:picMk id="7" creationId="{86E47647-1450-2BEF-DA2B-C1A8A47482D6}"/>
          </ac:picMkLst>
        </pc:picChg>
        <pc:picChg chg="del">
          <ac:chgData name="平松　崇文(Hiramatsu, Takafumi)" userId="22edbc16-85b0-4724-aaa0-af0139a26ca2" providerId="ADAL" clId="{068E1616-DD29-4B11-A275-C68128303B71}" dt="2023-10-25T04:11:19.500" v="8348" actId="478"/>
          <ac:picMkLst>
            <pc:docMk/>
            <pc:sldMk cId="2114929723" sldId="336"/>
            <ac:picMk id="8" creationId="{8366315B-78F1-55A3-36B1-F2EAB201B995}"/>
          </ac:picMkLst>
        </pc:picChg>
        <pc:picChg chg="del">
          <ac:chgData name="平松　崇文(Hiramatsu, Takafumi)" userId="22edbc16-85b0-4724-aaa0-af0139a26ca2" providerId="ADAL" clId="{068E1616-DD29-4B11-A275-C68128303B71}" dt="2023-10-25T04:11:19.500" v="8348" actId="478"/>
          <ac:picMkLst>
            <pc:docMk/>
            <pc:sldMk cId="2114929723" sldId="336"/>
            <ac:picMk id="9" creationId="{9F99758B-FF16-15DA-2199-9FA070FC6387}"/>
          </ac:picMkLst>
        </pc:picChg>
        <pc:picChg chg="del">
          <ac:chgData name="平松　崇文(Hiramatsu, Takafumi)" userId="22edbc16-85b0-4724-aaa0-af0139a26ca2" providerId="ADAL" clId="{068E1616-DD29-4B11-A275-C68128303B71}" dt="2023-10-25T04:11:19.500" v="8348" actId="478"/>
          <ac:picMkLst>
            <pc:docMk/>
            <pc:sldMk cId="2114929723" sldId="336"/>
            <ac:picMk id="10" creationId="{B06C298B-D717-6970-E0A7-6A11FBF1E107}"/>
          </ac:picMkLst>
        </pc:picChg>
        <pc:picChg chg="del">
          <ac:chgData name="平松　崇文(Hiramatsu, Takafumi)" userId="22edbc16-85b0-4724-aaa0-af0139a26ca2" providerId="ADAL" clId="{068E1616-DD29-4B11-A275-C68128303B71}" dt="2023-10-25T04:11:19.500" v="8348" actId="478"/>
          <ac:picMkLst>
            <pc:docMk/>
            <pc:sldMk cId="2114929723" sldId="336"/>
            <ac:picMk id="11" creationId="{3A86B991-3E30-7A7B-3CAC-D63AFF8809CB}"/>
          </ac:picMkLst>
        </pc:picChg>
        <pc:picChg chg="add del mod">
          <ac:chgData name="平松　崇文(Hiramatsu, Takafumi)" userId="22edbc16-85b0-4724-aaa0-af0139a26ca2" providerId="ADAL" clId="{068E1616-DD29-4B11-A275-C68128303B71}" dt="2023-11-01T00:58:35.449" v="33516" actId="478"/>
          <ac:picMkLst>
            <pc:docMk/>
            <pc:sldMk cId="2114929723" sldId="336"/>
            <ac:picMk id="24" creationId="{BEBAA21C-1B66-B99A-D470-C1699AC3B405}"/>
          </ac:picMkLst>
        </pc:picChg>
        <pc:picChg chg="add del mod">
          <ac:chgData name="平松　崇文(Hiramatsu, Takafumi)" userId="22edbc16-85b0-4724-aaa0-af0139a26ca2" providerId="ADAL" clId="{068E1616-DD29-4B11-A275-C68128303B71}" dt="2023-11-01T00:57:40.142" v="33463" actId="478"/>
          <ac:picMkLst>
            <pc:docMk/>
            <pc:sldMk cId="2114929723" sldId="336"/>
            <ac:picMk id="25" creationId="{54A4E5C6-3BC0-240A-D861-D8CCA8C4E6E7}"/>
          </ac:picMkLst>
        </pc:picChg>
        <pc:picChg chg="add del mod topLvl">
          <ac:chgData name="平松　崇文(Hiramatsu, Takafumi)" userId="22edbc16-85b0-4724-aaa0-af0139a26ca2" providerId="ADAL" clId="{068E1616-DD29-4B11-A275-C68128303B71}" dt="2023-10-25T05:42:50.193" v="10333" actId="478"/>
          <ac:picMkLst>
            <pc:docMk/>
            <pc:sldMk cId="2114929723" sldId="336"/>
            <ac:picMk id="26" creationId="{6CACB1C2-0BF2-89A7-F943-BECB5BBF2E0D}"/>
          </ac:picMkLst>
        </pc:picChg>
        <pc:picChg chg="add del mod">
          <ac:chgData name="平松　崇文(Hiramatsu, Takafumi)" userId="22edbc16-85b0-4724-aaa0-af0139a26ca2" providerId="ADAL" clId="{068E1616-DD29-4B11-A275-C68128303B71}" dt="2023-10-25T05:16:49.693" v="9827"/>
          <ac:picMkLst>
            <pc:docMk/>
            <pc:sldMk cId="2114929723" sldId="336"/>
            <ac:picMk id="33" creationId="{B5862E46-204F-77F3-75F2-654D0CB39C56}"/>
          </ac:picMkLst>
        </pc:picChg>
        <pc:picChg chg="add mod">
          <ac:chgData name="平松　崇文(Hiramatsu, Takafumi)" userId="22edbc16-85b0-4724-aaa0-af0139a26ca2" providerId="ADAL" clId="{068E1616-DD29-4B11-A275-C68128303B71}" dt="2023-10-25T05:55:00.322" v="10738" actId="1038"/>
          <ac:picMkLst>
            <pc:docMk/>
            <pc:sldMk cId="2114929723" sldId="336"/>
            <ac:picMk id="90" creationId="{DEB489BC-6E61-2CC6-EB01-062F9E3F343E}"/>
          </ac:picMkLst>
        </pc:picChg>
        <pc:picChg chg="add del mod">
          <ac:chgData name="平松　崇文(Hiramatsu, Takafumi)" userId="22edbc16-85b0-4724-aaa0-af0139a26ca2" providerId="ADAL" clId="{068E1616-DD29-4B11-A275-C68128303B71}" dt="2023-10-25T05:48:53.248" v="10415" actId="478"/>
          <ac:picMkLst>
            <pc:docMk/>
            <pc:sldMk cId="2114929723" sldId="336"/>
            <ac:picMk id="106" creationId="{4308B53B-B744-BA56-4EF9-AA808A4B1155}"/>
          </ac:picMkLst>
        </pc:picChg>
        <pc:picChg chg="add del mod ord">
          <ac:chgData name="平松　崇文(Hiramatsu, Takafumi)" userId="22edbc16-85b0-4724-aaa0-af0139a26ca2" providerId="ADAL" clId="{068E1616-DD29-4B11-A275-C68128303B71}" dt="2023-10-25T05:49:12.844" v="10419" actId="478"/>
          <ac:picMkLst>
            <pc:docMk/>
            <pc:sldMk cId="2114929723" sldId="336"/>
            <ac:picMk id="115" creationId="{E9FE141E-2B4F-CB19-8C34-4F38BA64A506}"/>
          </ac:picMkLst>
        </pc:picChg>
        <pc:picChg chg="add mod ord">
          <ac:chgData name="平松　崇文(Hiramatsu, Takafumi)" userId="22edbc16-85b0-4724-aaa0-af0139a26ca2" providerId="ADAL" clId="{068E1616-DD29-4B11-A275-C68128303B71}" dt="2023-10-25T05:55:00.322" v="10738" actId="1038"/>
          <ac:picMkLst>
            <pc:docMk/>
            <pc:sldMk cId="2114929723" sldId="336"/>
            <ac:picMk id="117" creationId="{37774822-C61D-8973-36B5-D5B3B3A3B8C7}"/>
          </ac:picMkLst>
        </pc:picChg>
        <pc:picChg chg="add del mod">
          <ac:chgData name="平松　崇文(Hiramatsu, Takafumi)" userId="22edbc16-85b0-4724-aaa0-af0139a26ca2" providerId="ADAL" clId="{068E1616-DD29-4B11-A275-C68128303B71}" dt="2023-10-25T05:47:56.746" v="10407" actId="478"/>
          <ac:picMkLst>
            <pc:docMk/>
            <pc:sldMk cId="2114929723" sldId="336"/>
            <ac:picMk id="119" creationId="{2AA8E468-9E4A-DF52-33AA-B91E117EE818}"/>
          </ac:picMkLst>
        </pc:picChg>
        <pc:picChg chg="add mod ord">
          <ac:chgData name="平松　崇文(Hiramatsu, Takafumi)" userId="22edbc16-85b0-4724-aaa0-af0139a26ca2" providerId="ADAL" clId="{068E1616-DD29-4B11-A275-C68128303B71}" dt="2023-10-25T05:55:00.322" v="10738" actId="1038"/>
          <ac:picMkLst>
            <pc:docMk/>
            <pc:sldMk cId="2114929723" sldId="336"/>
            <ac:picMk id="121" creationId="{CE9834B7-9F40-0B28-D59F-04B990B6F936}"/>
          </ac:picMkLst>
        </pc:picChg>
        <pc:picChg chg="add del mod">
          <ac:chgData name="平松　崇文(Hiramatsu, Takafumi)" userId="22edbc16-85b0-4724-aaa0-af0139a26ca2" providerId="ADAL" clId="{068E1616-DD29-4B11-A275-C68128303B71}" dt="2023-10-25T07:32:22.784" v="17454" actId="478"/>
          <ac:picMkLst>
            <pc:docMk/>
            <pc:sldMk cId="2114929723" sldId="336"/>
            <ac:picMk id="150" creationId="{0F7DBD5A-C916-EB3E-44D8-39BED42E81E4}"/>
          </ac:picMkLst>
        </pc:picChg>
        <pc:picChg chg="add mod">
          <ac:chgData name="平松　崇文(Hiramatsu, Takafumi)" userId="22edbc16-85b0-4724-aaa0-af0139a26ca2" providerId="ADAL" clId="{068E1616-DD29-4B11-A275-C68128303B71}" dt="2023-10-25T07:33:58.747" v="17569" actId="164"/>
          <ac:picMkLst>
            <pc:docMk/>
            <pc:sldMk cId="2114929723" sldId="336"/>
            <ac:picMk id="151" creationId="{2F5504BA-CFD5-25F5-63F7-09F3F3CA2D8D}"/>
          </ac:picMkLst>
        </pc:picChg>
        <pc:cxnChg chg="del">
          <ac:chgData name="平松　崇文(Hiramatsu, Takafumi)" userId="22edbc16-85b0-4724-aaa0-af0139a26ca2" providerId="ADAL" clId="{068E1616-DD29-4B11-A275-C68128303B71}" dt="2023-10-25T04:11:19.500" v="8348" actId="478"/>
          <ac:cxnSpMkLst>
            <pc:docMk/>
            <pc:sldMk cId="2114929723" sldId="336"/>
            <ac:cxnSpMk id="12" creationId="{59E8FF5F-2364-3FAF-792E-55794E0437A2}"/>
          </ac:cxnSpMkLst>
        </pc:cxnChg>
        <pc:cxnChg chg="del">
          <ac:chgData name="平松　崇文(Hiramatsu, Takafumi)" userId="22edbc16-85b0-4724-aaa0-af0139a26ca2" providerId="ADAL" clId="{068E1616-DD29-4B11-A275-C68128303B71}" dt="2023-10-25T04:11:19.500" v="8348" actId="478"/>
          <ac:cxnSpMkLst>
            <pc:docMk/>
            <pc:sldMk cId="2114929723" sldId="336"/>
            <ac:cxnSpMk id="13" creationId="{BE2084CE-3AFC-618C-5B18-1C4276BD0C78}"/>
          </ac:cxnSpMkLst>
        </pc:cxnChg>
        <pc:cxnChg chg="del">
          <ac:chgData name="平松　崇文(Hiramatsu, Takafumi)" userId="22edbc16-85b0-4724-aaa0-af0139a26ca2" providerId="ADAL" clId="{068E1616-DD29-4B11-A275-C68128303B71}" dt="2023-10-25T04:11:19.500" v="8348" actId="478"/>
          <ac:cxnSpMkLst>
            <pc:docMk/>
            <pc:sldMk cId="2114929723" sldId="336"/>
            <ac:cxnSpMk id="14" creationId="{8DBFBE9D-68AB-1757-B47E-12B3E88969FE}"/>
          </ac:cxnSpMkLst>
        </pc:cxnChg>
        <pc:cxnChg chg="del">
          <ac:chgData name="平松　崇文(Hiramatsu, Takafumi)" userId="22edbc16-85b0-4724-aaa0-af0139a26ca2" providerId="ADAL" clId="{068E1616-DD29-4B11-A275-C68128303B71}" dt="2023-10-25T04:11:19.500" v="8348" actId="478"/>
          <ac:cxnSpMkLst>
            <pc:docMk/>
            <pc:sldMk cId="2114929723" sldId="336"/>
            <ac:cxnSpMk id="15" creationId="{BB9491ED-287A-D72E-20D2-C89F437125A2}"/>
          </ac:cxnSpMkLst>
        </pc:cxnChg>
        <pc:cxnChg chg="del">
          <ac:chgData name="平松　崇文(Hiramatsu, Takafumi)" userId="22edbc16-85b0-4724-aaa0-af0139a26ca2" providerId="ADAL" clId="{068E1616-DD29-4B11-A275-C68128303B71}" dt="2023-10-25T04:11:19.500" v="8348" actId="478"/>
          <ac:cxnSpMkLst>
            <pc:docMk/>
            <pc:sldMk cId="2114929723" sldId="336"/>
            <ac:cxnSpMk id="16" creationId="{C794942E-227C-66EA-94BC-064BD8C7C22F}"/>
          </ac:cxnSpMkLst>
        </pc:cxnChg>
        <pc:cxnChg chg="del">
          <ac:chgData name="平松　崇文(Hiramatsu, Takafumi)" userId="22edbc16-85b0-4724-aaa0-af0139a26ca2" providerId="ADAL" clId="{068E1616-DD29-4B11-A275-C68128303B71}" dt="2023-10-25T04:11:19.500" v="8348" actId="478"/>
          <ac:cxnSpMkLst>
            <pc:docMk/>
            <pc:sldMk cId="2114929723" sldId="336"/>
            <ac:cxnSpMk id="17" creationId="{CDF370FB-87CD-607A-A6AE-4F87F1E52579}"/>
          </ac:cxnSpMkLst>
        </pc:cxnChg>
        <pc:cxnChg chg="del">
          <ac:chgData name="平松　崇文(Hiramatsu, Takafumi)" userId="22edbc16-85b0-4724-aaa0-af0139a26ca2" providerId="ADAL" clId="{068E1616-DD29-4B11-A275-C68128303B71}" dt="2023-10-25T04:11:19.500" v="8348" actId="478"/>
          <ac:cxnSpMkLst>
            <pc:docMk/>
            <pc:sldMk cId="2114929723" sldId="336"/>
            <ac:cxnSpMk id="18" creationId="{B38E2B31-6DA9-9083-4BB8-66E0B43D83C4}"/>
          </ac:cxnSpMkLst>
        </pc:cxnChg>
        <pc:cxnChg chg="del">
          <ac:chgData name="平松　崇文(Hiramatsu, Takafumi)" userId="22edbc16-85b0-4724-aaa0-af0139a26ca2" providerId="ADAL" clId="{068E1616-DD29-4B11-A275-C68128303B71}" dt="2023-10-25T04:11:19.500" v="8348" actId="478"/>
          <ac:cxnSpMkLst>
            <pc:docMk/>
            <pc:sldMk cId="2114929723" sldId="336"/>
            <ac:cxnSpMk id="19" creationId="{A578A888-2D47-D5B8-031F-59921B2391BC}"/>
          </ac:cxnSpMkLst>
        </pc:cxnChg>
        <pc:cxnChg chg="del">
          <ac:chgData name="平松　崇文(Hiramatsu, Takafumi)" userId="22edbc16-85b0-4724-aaa0-af0139a26ca2" providerId="ADAL" clId="{068E1616-DD29-4B11-A275-C68128303B71}" dt="2023-10-25T04:11:19.500" v="8348" actId="478"/>
          <ac:cxnSpMkLst>
            <pc:docMk/>
            <pc:sldMk cId="2114929723" sldId="336"/>
            <ac:cxnSpMk id="20" creationId="{FA3FF0BD-F608-8792-6D00-FE217FC7B4B6}"/>
          </ac:cxnSpMkLst>
        </pc:cxnChg>
        <pc:cxnChg chg="del">
          <ac:chgData name="平松　崇文(Hiramatsu, Takafumi)" userId="22edbc16-85b0-4724-aaa0-af0139a26ca2" providerId="ADAL" clId="{068E1616-DD29-4B11-A275-C68128303B71}" dt="2023-10-25T04:11:19.500" v="8348" actId="478"/>
          <ac:cxnSpMkLst>
            <pc:docMk/>
            <pc:sldMk cId="2114929723" sldId="336"/>
            <ac:cxnSpMk id="21" creationId="{066F4E89-F0A9-C366-89D1-9B5AC92DF5C7}"/>
          </ac:cxnSpMkLst>
        </pc:cxnChg>
        <pc:cxnChg chg="del">
          <ac:chgData name="平松　崇文(Hiramatsu, Takafumi)" userId="22edbc16-85b0-4724-aaa0-af0139a26ca2" providerId="ADAL" clId="{068E1616-DD29-4B11-A275-C68128303B71}" dt="2023-10-25T04:11:19.500" v="8348" actId="478"/>
          <ac:cxnSpMkLst>
            <pc:docMk/>
            <pc:sldMk cId="2114929723" sldId="336"/>
            <ac:cxnSpMk id="22" creationId="{A75A92A0-8499-C7F8-126A-B5E57017CA53}"/>
          </ac:cxnSpMkLst>
        </pc:cxnChg>
        <pc:cxnChg chg="del">
          <ac:chgData name="平松　崇文(Hiramatsu, Takafumi)" userId="22edbc16-85b0-4724-aaa0-af0139a26ca2" providerId="ADAL" clId="{068E1616-DD29-4B11-A275-C68128303B71}" dt="2023-10-25T04:11:19.500" v="8348" actId="478"/>
          <ac:cxnSpMkLst>
            <pc:docMk/>
            <pc:sldMk cId="2114929723" sldId="336"/>
            <ac:cxnSpMk id="23" creationId="{CDD354B7-1C7D-80C5-4BA5-7CD59F7B3C4F}"/>
          </ac:cxnSpMkLst>
        </pc:cxnChg>
        <pc:cxnChg chg="del">
          <ac:chgData name="平松　崇文(Hiramatsu, Takafumi)" userId="22edbc16-85b0-4724-aaa0-af0139a26ca2" providerId="ADAL" clId="{068E1616-DD29-4B11-A275-C68128303B71}" dt="2023-10-25T04:11:19.500" v="8348" actId="478"/>
          <ac:cxnSpMkLst>
            <pc:docMk/>
            <pc:sldMk cId="2114929723" sldId="336"/>
            <ac:cxnSpMk id="39" creationId="{F710AA5F-6083-1793-BE55-ACDDD6326296}"/>
          </ac:cxnSpMkLst>
        </pc:cxnChg>
        <pc:cxnChg chg="del">
          <ac:chgData name="平松　崇文(Hiramatsu, Takafumi)" userId="22edbc16-85b0-4724-aaa0-af0139a26ca2" providerId="ADAL" clId="{068E1616-DD29-4B11-A275-C68128303B71}" dt="2023-10-25T04:11:19.500" v="8348" actId="478"/>
          <ac:cxnSpMkLst>
            <pc:docMk/>
            <pc:sldMk cId="2114929723" sldId="336"/>
            <ac:cxnSpMk id="40" creationId="{03A34DC6-5EEE-E064-C439-475FFC9242BE}"/>
          </ac:cxnSpMkLst>
        </pc:cxnChg>
        <pc:cxnChg chg="del">
          <ac:chgData name="平松　崇文(Hiramatsu, Takafumi)" userId="22edbc16-85b0-4724-aaa0-af0139a26ca2" providerId="ADAL" clId="{068E1616-DD29-4B11-A275-C68128303B71}" dt="2023-10-25T04:11:19.500" v="8348" actId="478"/>
          <ac:cxnSpMkLst>
            <pc:docMk/>
            <pc:sldMk cId="2114929723" sldId="336"/>
            <ac:cxnSpMk id="44" creationId="{EF0B825D-631F-9E3B-0A7E-AE917FA8163A}"/>
          </ac:cxnSpMkLst>
        </pc:cxnChg>
        <pc:cxnChg chg="del">
          <ac:chgData name="平松　崇文(Hiramatsu, Takafumi)" userId="22edbc16-85b0-4724-aaa0-af0139a26ca2" providerId="ADAL" clId="{068E1616-DD29-4B11-A275-C68128303B71}" dt="2023-10-25T04:11:19.500" v="8348" actId="478"/>
          <ac:cxnSpMkLst>
            <pc:docMk/>
            <pc:sldMk cId="2114929723" sldId="336"/>
            <ac:cxnSpMk id="45" creationId="{21638011-F306-9482-B284-09349A313129}"/>
          </ac:cxnSpMkLst>
        </pc:cxnChg>
        <pc:cxnChg chg="del">
          <ac:chgData name="平松　崇文(Hiramatsu, Takafumi)" userId="22edbc16-85b0-4724-aaa0-af0139a26ca2" providerId="ADAL" clId="{068E1616-DD29-4B11-A275-C68128303B71}" dt="2023-10-25T04:11:19.500" v="8348" actId="478"/>
          <ac:cxnSpMkLst>
            <pc:docMk/>
            <pc:sldMk cId="2114929723" sldId="336"/>
            <ac:cxnSpMk id="46" creationId="{EBC16095-7FA1-DC06-06D7-E72D4605B1C9}"/>
          </ac:cxnSpMkLst>
        </pc:cxnChg>
        <pc:cxnChg chg="del">
          <ac:chgData name="平松　崇文(Hiramatsu, Takafumi)" userId="22edbc16-85b0-4724-aaa0-af0139a26ca2" providerId="ADAL" clId="{068E1616-DD29-4B11-A275-C68128303B71}" dt="2023-10-25T04:11:19.500" v="8348" actId="478"/>
          <ac:cxnSpMkLst>
            <pc:docMk/>
            <pc:sldMk cId="2114929723" sldId="336"/>
            <ac:cxnSpMk id="51" creationId="{7EDD9B75-EDDA-F1DE-CA73-C0A52B588582}"/>
          </ac:cxnSpMkLst>
        </pc:cxnChg>
        <pc:cxnChg chg="del">
          <ac:chgData name="平松　崇文(Hiramatsu, Takafumi)" userId="22edbc16-85b0-4724-aaa0-af0139a26ca2" providerId="ADAL" clId="{068E1616-DD29-4B11-A275-C68128303B71}" dt="2023-10-25T04:11:19.500" v="8348" actId="478"/>
          <ac:cxnSpMkLst>
            <pc:docMk/>
            <pc:sldMk cId="2114929723" sldId="336"/>
            <ac:cxnSpMk id="53" creationId="{6610B114-84F8-F1F8-758F-09114D9828F4}"/>
          </ac:cxnSpMkLst>
        </pc:cxnChg>
        <pc:cxnChg chg="del">
          <ac:chgData name="平松　崇文(Hiramatsu, Takafumi)" userId="22edbc16-85b0-4724-aaa0-af0139a26ca2" providerId="ADAL" clId="{068E1616-DD29-4B11-A275-C68128303B71}" dt="2023-10-25T04:11:19.500" v="8348" actId="478"/>
          <ac:cxnSpMkLst>
            <pc:docMk/>
            <pc:sldMk cId="2114929723" sldId="336"/>
            <ac:cxnSpMk id="55" creationId="{99719D5A-0660-B8DB-08CA-5381944E7A8E}"/>
          </ac:cxnSpMkLst>
        </pc:cxnChg>
        <pc:cxnChg chg="mod">
          <ac:chgData name="平松　崇文(Hiramatsu, Takafumi)" userId="22edbc16-85b0-4724-aaa0-af0139a26ca2" providerId="ADAL" clId="{068E1616-DD29-4B11-A275-C68128303B71}" dt="2023-10-25T05:17:14.079" v="9828"/>
          <ac:cxnSpMkLst>
            <pc:docMk/>
            <pc:sldMk cId="2114929723" sldId="336"/>
            <ac:cxnSpMk id="70" creationId="{B631F209-F784-D42B-239A-02D204F71751}"/>
          </ac:cxnSpMkLst>
        </pc:cxnChg>
        <pc:cxnChg chg="mod">
          <ac:chgData name="平松　崇文(Hiramatsu, Takafumi)" userId="22edbc16-85b0-4724-aaa0-af0139a26ca2" providerId="ADAL" clId="{068E1616-DD29-4B11-A275-C68128303B71}" dt="2023-10-25T05:17:14.079" v="9828"/>
          <ac:cxnSpMkLst>
            <pc:docMk/>
            <pc:sldMk cId="2114929723" sldId="336"/>
            <ac:cxnSpMk id="72" creationId="{3F8B2060-4FD3-F11A-6C93-A4FC85E33594}"/>
          </ac:cxnSpMkLst>
        </pc:cxnChg>
        <pc:cxnChg chg="mod">
          <ac:chgData name="平松　崇文(Hiramatsu, Takafumi)" userId="22edbc16-85b0-4724-aaa0-af0139a26ca2" providerId="ADAL" clId="{068E1616-DD29-4B11-A275-C68128303B71}" dt="2023-10-25T05:17:14.079" v="9828"/>
          <ac:cxnSpMkLst>
            <pc:docMk/>
            <pc:sldMk cId="2114929723" sldId="336"/>
            <ac:cxnSpMk id="77" creationId="{8BBC0763-712F-2199-BF41-FE2F6453B4CC}"/>
          </ac:cxnSpMkLst>
        </pc:cxnChg>
        <pc:cxnChg chg="mod">
          <ac:chgData name="平松　崇文(Hiramatsu, Takafumi)" userId="22edbc16-85b0-4724-aaa0-af0139a26ca2" providerId="ADAL" clId="{068E1616-DD29-4B11-A275-C68128303B71}" dt="2023-10-25T05:17:14.079" v="9828"/>
          <ac:cxnSpMkLst>
            <pc:docMk/>
            <pc:sldMk cId="2114929723" sldId="336"/>
            <ac:cxnSpMk id="80" creationId="{CED6C1A0-8F1C-E40E-7BC5-0887C44498A3}"/>
          </ac:cxnSpMkLst>
        </pc:cxnChg>
        <pc:cxnChg chg="add del mod">
          <ac:chgData name="平松　崇文(Hiramatsu, Takafumi)" userId="22edbc16-85b0-4724-aaa0-af0139a26ca2" providerId="ADAL" clId="{068E1616-DD29-4B11-A275-C68128303B71}" dt="2023-10-25T05:17:15.184" v="9829"/>
          <ac:cxnSpMkLst>
            <pc:docMk/>
            <pc:sldMk cId="2114929723" sldId="336"/>
            <ac:cxnSpMk id="87" creationId="{D5555502-F869-514E-A9F6-9DDBCCD14735}"/>
          </ac:cxnSpMkLst>
        </pc:cxnChg>
        <pc:cxnChg chg="del">
          <ac:chgData name="平松　崇文(Hiramatsu, Takafumi)" userId="22edbc16-85b0-4724-aaa0-af0139a26ca2" providerId="ADAL" clId="{068E1616-DD29-4B11-A275-C68128303B71}" dt="2023-10-25T04:11:19.500" v="8348" actId="478"/>
          <ac:cxnSpMkLst>
            <pc:docMk/>
            <pc:sldMk cId="2114929723" sldId="336"/>
            <ac:cxnSpMk id="88" creationId="{1BAC0244-E95D-31DA-1B02-83AB6FF645A8}"/>
          </ac:cxnSpMkLst>
        </pc:cxnChg>
        <pc:cxnChg chg="del">
          <ac:chgData name="平松　崇文(Hiramatsu, Takafumi)" userId="22edbc16-85b0-4724-aaa0-af0139a26ca2" providerId="ADAL" clId="{068E1616-DD29-4B11-A275-C68128303B71}" dt="2023-10-25T04:11:19.500" v="8348" actId="478"/>
          <ac:cxnSpMkLst>
            <pc:docMk/>
            <pc:sldMk cId="2114929723" sldId="336"/>
            <ac:cxnSpMk id="93" creationId="{4F562E2C-208A-7A34-8768-6C051C236248}"/>
          </ac:cxnSpMkLst>
        </pc:cxnChg>
        <pc:cxnChg chg="del">
          <ac:chgData name="平松　崇文(Hiramatsu, Takafumi)" userId="22edbc16-85b0-4724-aaa0-af0139a26ca2" providerId="ADAL" clId="{068E1616-DD29-4B11-A275-C68128303B71}" dt="2023-10-25T04:11:19.500" v="8348" actId="478"/>
          <ac:cxnSpMkLst>
            <pc:docMk/>
            <pc:sldMk cId="2114929723" sldId="336"/>
            <ac:cxnSpMk id="95" creationId="{86C68869-F8C2-29BE-CD28-3A4043ABDE4A}"/>
          </ac:cxnSpMkLst>
        </pc:cxnChg>
        <pc:cxnChg chg="add mod topLvl">
          <ac:chgData name="平松　崇文(Hiramatsu, Takafumi)" userId="22edbc16-85b0-4724-aaa0-af0139a26ca2" providerId="ADAL" clId="{068E1616-DD29-4B11-A275-C68128303B71}" dt="2023-10-25T05:55:00.322" v="10738" actId="1038"/>
          <ac:cxnSpMkLst>
            <pc:docMk/>
            <pc:sldMk cId="2114929723" sldId="336"/>
            <ac:cxnSpMk id="96" creationId="{829AADDD-4017-AC31-91A1-DCEEEA75570E}"/>
          </ac:cxnSpMkLst>
        </pc:cxnChg>
        <pc:cxnChg chg="add mod">
          <ac:chgData name="平松　崇文(Hiramatsu, Takafumi)" userId="22edbc16-85b0-4724-aaa0-af0139a26ca2" providerId="ADAL" clId="{068E1616-DD29-4B11-A275-C68128303B71}" dt="2023-10-25T05:40:52.272" v="10321"/>
          <ac:cxnSpMkLst>
            <pc:docMk/>
            <pc:sldMk cId="2114929723" sldId="336"/>
            <ac:cxnSpMk id="112" creationId="{63310032-6868-7F6F-8B83-2A0BDC5AE59B}"/>
          </ac:cxnSpMkLst>
        </pc:cxnChg>
        <pc:cxnChg chg="add mod">
          <ac:chgData name="平松　崇文(Hiramatsu, Takafumi)" userId="22edbc16-85b0-4724-aaa0-af0139a26ca2" providerId="ADAL" clId="{068E1616-DD29-4B11-A275-C68128303B71}" dt="2023-10-25T05:55:00.322" v="10738" actId="1038"/>
          <ac:cxnSpMkLst>
            <pc:docMk/>
            <pc:sldMk cId="2114929723" sldId="336"/>
            <ac:cxnSpMk id="113" creationId="{F1912946-43DF-B3FA-52AB-0B5B70F3FD76}"/>
          </ac:cxnSpMkLst>
        </pc:cxnChg>
        <pc:cxnChg chg="add mod">
          <ac:chgData name="平松　崇文(Hiramatsu, Takafumi)" userId="22edbc16-85b0-4724-aaa0-af0139a26ca2" providerId="ADAL" clId="{068E1616-DD29-4B11-A275-C68128303B71}" dt="2023-10-25T05:55:00.322" v="10738" actId="1038"/>
          <ac:cxnSpMkLst>
            <pc:docMk/>
            <pc:sldMk cId="2114929723" sldId="336"/>
            <ac:cxnSpMk id="122" creationId="{1B56096B-69FF-676F-128A-76260B62603D}"/>
          </ac:cxnSpMkLst>
        </pc:cxnChg>
        <pc:cxnChg chg="mod">
          <ac:chgData name="平松　崇文(Hiramatsu, Takafumi)" userId="22edbc16-85b0-4724-aaa0-af0139a26ca2" providerId="ADAL" clId="{068E1616-DD29-4B11-A275-C68128303B71}" dt="2023-10-25T07:31:16.279" v="17348"/>
          <ac:cxnSpMkLst>
            <pc:docMk/>
            <pc:sldMk cId="2114929723" sldId="336"/>
            <ac:cxnSpMk id="139" creationId="{5983B6BA-E296-AA40-2D82-7652389E3ABE}"/>
          </ac:cxnSpMkLst>
        </pc:cxnChg>
        <pc:cxnChg chg="mod">
          <ac:chgData name="平松　崇文(Hiramatsu, Takafumi)" userId="22edbc16-85b0-4724-aaa0-af0139a26ca2" providerId="ADAL" clId="{068E1616-DD29-4B11-A275-C68128303B71}" dt="2023-10-25T07:31:16.279" v="17348"/>
          <ac:cxnSpMkLst>
            <pc:docMk/>
            <pc:sldMk cId="2114929723" sldId="336"/>
            <ac:cxnSpMk id="140" creationId="{26AA4CC0-8ED7-A9D8-3D7A-4AECF31FA9AA}"/>
          </ac:cxnSpMkLst>
        </pc:cxnChg>
        <pc:cxnChg chg="mod">
          <ac:chgData name="平松　崇文(Hiramatsu, Takafumi)" userId="22edbc16-85b0-4724-aaa0-af0139a26ca2" providerId="ADAL" clId="{068E1616-DD29-4B11-A275-C68128303B71}" dt="2023-10-25T07:31:16.279" v="17348"/>
          <ac:cxnSpMkLst>
            <pc:docMk/>
            <pc:sldMk cId="2114929723" sldId="336"/>
            <ac:cxnSpMk id="141" creationId="{2D4CEF4C-DBD0-FE6E-8ECD-129229C32F68}"/>
          </ac:cxnSpMkLst>
        </pc:cxnChg>
        <pc:cxnChg chg="mod">
          <ac:chgData name="平松　崇文(Hiramatsu, Takafumi)" userId="22edbc16-85b0-4724-aaa0-af0139a26ca2" providerId="ADAL" clId="{068E1616-DD29-4B11-A275-C68128303B71}" dt="2023-10-25T07:31:16.279" v="17348"/>
          <ac:cxnSpMkLst>
            <pc:docMk/>
            <pc:sldMk cId="2114929723" sldId="336"/>
            <ac:cxnSpMk id="143" creationId="{C3A4DBAA-634B-0089-6AB8-70F471F83F8A}"/>
          </ac:cxnSpMkLst>
        </pc:cxnChg>
      </pc:sldChg>
      <pc:sldChg chg="addSp delSp modSp new mod">
        <pc:chgData name="平松　崇文(Hiramatsu, Takafumi)" userId="22edbc16-85b0-4724-aaa0-af0139a26ca2" providerId="ADAL" clId="{068E1616-DD29-4B11-A275-C68128303B71}" dt="2023-11-13T09:34:50.281" v="41372" actId="1035"/>
        <pc:sldMkLst>
          <pc:docMk/>
          <pc:sldMk cId="1010881229" sldId="337"/>
        </pc:sldMkLst>
        <pc:spChg chg="mod">
          <ac:chgData name="平松　崇文(Hiramatsu, Takafumi)" userId="22edbc16-85b0-4724-aaa0-af0139a26ca2" providerId="ADAL" clId="{068E1616-DD29-4B11-A275-C68128303B71}" dt="2023-10-25T04:14:16.117" v="8370"/>
          <ac:spMkLst>
            <pc:docMk/>
            <pc:sldMk cId="1010881229" sldId="337"/>
            <ac:spMk id="2" creationId="{C704E9B8-CB64-3331-690D-44E651B4F343}"/>
          </ac:spMkLst>
        </pc:spChg>
        <pc:spChg chg="add del mod">
          <ac:chgData name="平松　崇文(Hiramatsu, Takafumi)" userId="22edbc16-85b0-4724-aaa0-af0139a26ca2" providerId="ADAL" clId="{068E1616-DD29-4B11-A275-C68128303B71}" dt="2023-10-25T07:10:20.066" v="14944" actId="478"/>
          <ac:spMkLst>
            <pc:docMk/>
            <pc:sldMk cId="1010881229" sldId="337"/>
            <ac:spMk id="4" creationId="{31A05CA9-7CE5-5444-100C-EFD901C94543}"/>
          </ac:spMkLst>
        </pc:spChg>
        <pc:spChg chg="add mod">
          <ac:chgData name="平松　崇文(Hiramatsu, Takafumi)" userId="22edbc16-85b0-4724-aaa0-af0139a26ca2" providerId="ADAL" clId="{068E1616-DD29-4B11-A275-C68128303B71}" dt="2023-10-30T00:36:15.191" v="25151" actId="164"/>
          <ac:spMkLst>
            <pc:docMk/>
            <pc:sldMk cId="1010881229" sldId="337"/>
            <ac:spMk id="5" creationId="{186AD692-03B3-93C4-662F-D1367E0D3FEF}"/>
          </ac:spMkLst>
        </pc:spChg>
        <pc:spChg chg="add mod">
          <ac:chgData name="平松　崇文(Hiramatsu, Takafumi)" userId="22edbc16-85b0-4724-aaa0-af0139a26ca2" providerId="ADAL" clId="{068E1616-DD29-4B11-A275-C68128303B71}" dt="2023-10-30T00:19:16.867" v="24792"/>
          <ac:spMkLst>
            <pc:docMk/>
            <pc:sldMk cId="1010881229" sldId="337"/>
            <ac:spMk id="6" creationId="{35CE5AA8-DB4C-4B7A-A6C6-0793EEAF701B}"/>
          </ac:spMkLst>
        </pc:spChg>
        <pc:spChg chg="add mod">
          <ac:chgData name="平松　崇文(Hiramatsu, Takafumi)" userId="22edbc16-85b0-4724-aaa0-af0139a26ca2" providerId="ADAL" clId="{068E1616-DD29-4B11-A275-C68128303B71}" dt="2023-10-30T00:36:15.191" v="25151" actId="164"/>
          <ac:spMkLst>
            <pc:docMk/>
            <pc:sldMk cId="1010881229" sldId="337"/>
            <ac:spMk id="7" creationId="{DCAFBC00-21F2-2E1D-02FD-86AB3417A984}"/>
          </ac:spMkLst>
        </pc:spChg>
        <pc:spChg chg="add mod">
          <ac:chgData name="平松　崇文(Hiramatsu, Takafumi)" userId="22edbc16-85b0-4724-aaa0-af0139a26ca2" providerId="ADAL" clId="{068E1616-DD29-4B11-A275-C68128303B71}" dt="2023-10-30T00:36:19.864" v="25153" actId="164"/>
          <ac:spMkLst>
            <pc:docMk/>
            <pc:sldMk cId="1010881229" sldId="337"/>
            <ac:spMk id="8" creationId="{40457AF1-6933-405C-7BB7-BDDF2CCEB2AE}"/>
          </ac:spMkLst>
        </pc:spChg>
        <pc:spChg chg="add mod">
          <ac:chgData name="平松　崇文(Hiramatsu, Takafumi)" userId="22edbc16-85b0-4724-aaa0-af0139a26ca2" providerId="ADAL" clId="{068E1616-DD29-4B11-A275-C68128303B71}" dt="2023-11-13T09:34:28.066" v="41332" actId="20577"/>
          <ac:spMkLst>
            <pc:docMk/>
            <pc:sldMk cId="1010881229" sldId="337"/>
            <ac:spMk id="9" creationId="{270423DB-9446-A975-2EFD-8D43480A57F1}"/>
          </ac:spMkLst>
        </pc:spChg>
        <pc:spChg chg="add mod">
          <ac:chgData name="平松　崇文(Hiramatsu, Takafumi)" userId="22edbc16-85b0-4724-aaa0-af0139a26ca2" providerId="ADAL" clId="{068E1616-DD29-4B11-A275-C68128303B71}" dt="2023-10-30T00:36:17.255" v="25152" actId="164"/>
          <ac:spMkLst>
            <pc:docMk/>
            <pc:sldMk cId="1010881229" sldId="337"/>
            <ac:spMk id="10" creationId="{04A1105F-AE5D-8D92-9B18-5646D9C2A054}"/>
          </ac:spMkLst>
        </pc:spChg>
        <pc:spChg chg="add del mod">
          <ac:chgData name="平松　崇文(Hiramatsu, Takafumi)" userId="22edbc16-85b0-4724-aaa0-af0139a26ca2" providerId="ADAL" clId="{068E1616-DD29-4B11-A275-C68128303B71}" dt="2023-10-25T07:20:39.489" v="16432" actId="478"/>
          <ac:spMkLst>
            <pc:docMk/>
            <pc:sldMk cId="1010881229" sldId="337"/>
            <ac:spMk id="11" creationId="{640FC622-5BB0-CF86-71BC-90E412205C23}"/>
          </ac:spMkLst>
        </pc:spChg>
        <pc:spChg chg="add mod">
          <ac:chgData name="平松　崇文(Hiramatsu, Takafumi)" userId="22edbc16-85b0-4724-aaa0-af0139a26ca2" providerId="ADAL" clId="{068E1616-DD29-4B11-A275-C68128303B71}" dt="2023-10-30T00:36:17.255" v="25152" actId="164"/>
          <ac:spMkLst>
            <pc:docMk/>
            <pc:sldMk cId="1010881229" sldId="337"/>
            <ac:spMk id="12" creationId="{3D667E64-3241-DEEC-80D1-1F89C512EE4B}"/>
          </ac:spMkLst>
        </pc:spChg>
        <pc:spChg chg="add del mod">
          <ac:chgData name="平松　崇文(Hiramatsu, Takafumi)" userId="22edbc16-85b0-4724-aaa0-af0139a26ca2" providerId="ADAL" clId="{068E1616-DD29-4B11-A275-C68128303B71}" dt="2023-11-13T09:34:33.694" v="41333" actId="478"/>
          <ac:spMkLst>
            <pc:docMk/>
            <pc:sldMk cId="1010881229" sldId="337"/>
            <ac:spMk id="14" creationId="{867E2182-4BAD-4046-57FB-8807F9BECA8A}"/>
          </ac:spMkLst>
        </pc:spChg>
        <pc:grpChg chg="add mod">
          <ac:chgData name="平松　崇文(Hiramatsu, Takafumi)" userId="22edbc16-85b0-4724-aaa0-af0139a26ca2" providerId="ADAL" clId="{068E1616-DD29-4B11-A275-C68128303B71}" dt="2023-11-13T09:34:50.281" v="41372" actId="1035"/>
          <ac:grpSpMkLst>
            <pc:docMk/>
            <pc:sldMk cId="1010881229" sldId="337"/>
            <ac:grpSpMk id="4" creationId="{6918EF8D-B13A-05F6-D3C0-33D673AE5796}"/>
          </ac:grpSpMkLst>
        </pc:grpChg>
        <pc:grpChg chg="add mod">
          <ac:chgData name="平松　崇文(Hiramatsu, Takafumi)" userId="22edbc16-85b0-4724-aaa0-af0139a26ca2" providerId="ADAL" clId="{068E1616-DD29-4B11-A275-C68128303B71}" dt="2023-11-13T09:34:50.281" v="41372" actId="1035"/>
          <ac:grpSpMkLst>
            <pc:docMk/>
            <pc:sldMk cId="1010881229" sldId="337"/>
            <ac:grpSpMk id="11" creationId="{DBB1CB8F-5F09-3B79-D1B4-4B3CB371DFBD}"/>
          </ac:grpSpMkLst>
        </pc:grpChg>
        <pc:grpChg chg="add mod">
          <ac:chgData name="平松　崇文(Hiramatsu, Takafumi)" userId="22edbc16-85b0-4724-aaa0-af0139a26ca2" providerId="ADAL" clId="{068E1616-DD29-4B11-A275-C68128303B71}" dt="2023-10-30T00:36:30.746" v="25157" actId="1036"/>
          <ac:grpSpMkLst>
            <pc:docMk/>
            <pc:sldMk cId="1010881229" sldId="337"/>
            <ac:grpSpMk id="13" creationId="{7839C744-84BF-DB80-4443-8CDAE4382794}"/>
          </ac:grpSpMkLst>
        </pc:grpChg>
      </pc:sldChg>
      <pc:sldChg chg="addSp delSp modSp new del mod">
        <pc:chgData name="平松　崇文(Hiramatsu, Takafumi)" userId="22edbc16-85b0-4724-aaa0-af0139a26ca2" providerId="ADAL" clId="{068E1616-DD29-4B11-A275-C68128303B71}" dt="2023-11-15T08:52:46.024" v="42936" actId="47"/>
        <pc:sldMkLst>
          <pc:docMk/>
          <pc:sldMk cId="3123060950" sldId="338"/>
        </pc:sldMkLst>
        <pc:spChg chg="add del mod">
          <ac:chgData name="平松　崇文(Hiramatsu, Takafumi)" userId="22edbc16-85b0-4724-aaa0-af0139a26ca2" providerId="ADAL" clId="{068E1616-DD29-4B11-A275-C68128303B71}" dt="2023-10-25T05:08:51.941" v="9551"/>
          <ac:spMkLst>
            <pc:docMk/>
            <pc:sldMk cId="3123060950" sldId="338"/>
            <ac:spMk id="9" creationId="{F51F7C70-F739-53DF-0E79-FD90D1635BAB}"/>
          </ac:spMkLst>
        </pc:spChg>
        <pc:spChg chg="add del mod">
          <ac:chgData name="平松　崇文(Hiramatsu, Takafumi)" userId="22edbc16-85b0-4724-aaa0-af0139a26ca2" providerId="ADAL" clId="{068E1616-DD29-4B11-A275-C68128303B71}" dt="2023-10-25T05:08:51.941" v="9551"/>
          <ac:spMkLst>
            <pc:docMk/>
            <pc:sldMk cId="3123060950" sldId="338"/>
            <ac:spMk id="10" creationId="{401D1D1E-A9DD-12F7-D4C7-F8226FD687B6}"/>
          </ac:spMkLst>
        </pc:spChg>
        <pc:spChg chg="add del mod">
          <ac:chgData name="平松　崇文(Hiramatsu, Takafumi)" userId="22edbc16-85b0-4724-aaa0-af0139a26ca2" providerId="ADAL" clId="{068E1616-DD29-4B11-A275-C68128303B71}" dt="2023-10-25T05:08:51.941" v="9551"/>
          <ac:spMkLst>
            <pc:docMk/>
            <pc:sldMk cId="3123060950" sldId="338"/>
            <ac:spMk id="11" creationId="{AE451F29-44AD-786A-CD73-427819C227CB}"/>
          </ac:spMkLst>
        </pc:spChg>
        <pc:spChg chg="add del mod">
          <ac:chgData name="平松　崇文(Hiramatsu, Takafumi)" userId="22edbc16-85b0-4724-aaa0-af0139a26ca2" providerId="ADAL" clId="{068E1616-DD29-4B11-A275-C68128303B71}" dt="2023-10-25T05:08:51.941" v="9551"/>
          <ac:spMkLst>
            <pc:docMk/>
            <pc:sldMk cId="3123060950" sldId="338"/>
            <ac:spMk id="12" creationId="{D06DD767-EC95-42B9-A16C-C89A2AE780C9}"/>
          </ac:spMkLst>
        </pc:spChg>
        <pc:spChg chg="add del mod">
          <ac:chgData name="平松　崇文(Hiramatsu, Takafumi)" userId="22edbc16-85b0-4724-aaa0-af0139a26ca2" providerId="ADAL" clId="{068E1616-DD29-4B11-A275-C68128303B71}" dt="2023-10-25T05:08:51.941" v="9551"/>
          <ac:spMkLst>
            <pc:docMk/>
            <pc:sldMk cId="3123060950" sldId="338"/>
            <ac:spMk id="13" creationId="{0B42112A-FE38-0AA0-47AC-32AFE19A28DD}"/>
          </ac:spMkLst>
        </pc:spChg>
        <pc:spChg chg="add del mod">
          <ac:chgData name="平松　崇文(Hiramatsu, Takafumi)" userId="22edbc16-85b0-4724-aaa0-af0139a26ca2" providerId="ADAL" clId="{068E1616-DD29-4B11-A275-C68128303B71}" dt="2023-10-25T05:08:51.941" v="9551"/>
          <ac:spMkLst>
            <pc:docMk/>
            <pc:sldMk cId="3123060950" sldId="338"/>
            <ac:spMk id="14" creationId="{2A2BDACE-9EF3-D236-9A53-72A625EEBD60}"/>
          </ac:spMkLst>
        </pc:spChg>
        <pc:spChg chg="add del mod">
          <ac:chgData name="平松　崇文(Hiramatsu, Takafumi)" userId="22edbc16-85b0-4724-aaa0-af0139a26ca2" providerId="ADAL" clId="{068E1616-DD29-4B11-A275-C68128303B71}" dt="2023-10-25T05:08:51.941" v="9551"/>
          <ac:spMkLst>
            <pc:docMk/>
            <pc:sldMk cId="3123060950" sldId="338"/>
            <ac:spMk id="15" creationId="{DE695EF9-84C0-5503-6412-0C2C8E742B20}"/>
          </ac:spMkLst>
        </pc:spChg>
        <pc:spChg chg="add del mod">
          <ac:chgData name="平松　崇文(Hiramatsu, Takafumi)" userId="22edbc16-85b0-4724-aaa0-af0139a26ca2" providerId="ADAL" clId="{068E1616-DD29-4B11-A275-C68128303B71}" dt="2023-10-25T05:08:51.941" v="9551"/>
          <ac:spMkLst>
            <pc:docMk/>
            <pc:sldMk cId="3123060950" sldId="338"/>
            <ac:spMk id="16" creationId="{93F79388-E550-602C-112F-90078AA3C1E1}"/>
          </ac:spMkLst>
        </pc:spChg>
        <pc:spChg chg="add del mod">
          <ac:chgData name="平松　崇文(Hiramatsu, Takafumi)" userId="22edbc16-85b0-4724-aaa0-af0139a26ca2" providerId="ADAL" clId="{068E1616-DD29-4B11-A275-C68128303B71}" dt="2023-10-25T05:10:21.131" v="9570" actId="478"/>
          <ac:spMkLst>
            <pc:docMk/>
            <pc:sldMk cId="3123060950" sldId="338"/>
            <ac:spMk id="19" creationId="{53834BA4-FFF7-5326-61C7-AD640EDB5E4D}"/>
          </ac:spMkLst>
        </pc:spChg>
        <pc:spChg chg="add del mod">
          <ac:chgData name="平松　崇文(Hiramatsu, Takafumi)" userId="22edbc16-85b0-4724-aaa0-af0139a26ca2" providerId="ADAL" clId="{068E1616-DD29-4B11-A275-C68128303B71}" dt="2023-10-25T05:10:00.802" v="9565" actId="478"/>
          <ac:spMkLst>
            <pc:docMk/>
            <pc:sldMk cId="3123060950" sldId="338"/>
            <ac:spMk id="20" creationId="{BA899430-26B0-BE9C-29BC-1CD8CBC10712}"/>
          </ac:spMkLst>
        </pc:spChg>
        <pc:spChg chg="add del mod">
          <ac:chgData name="平松　崇文(Hiramatsu, Takafumi)" userId="22edbc16-85b0-4724-aaa0-af0139a26ca2" providerId="ADAL" clId="{068E1616-DD29-4B11-A275-C68128303B71}" dt="2023-10-25T05:09:59.645" v="9564" actId="478"/>
          <ac:spMkLst>
            <pc:docMk/>
            <pc:sldMk cId="3123060950" sldId="338"/>
            <ac:spMk id="21" creationId="{97299055-4971-D881-7C1D-DB5A7B115F78}"/>
          </ac:spMkLst>
        </pc:spChg>
        <pc:spChg chg="add del mod">
          <ac:chgData name="平松　崇文(Hiramatsu, Takafumi)" userId="22edbc16-85b0-4724-aaa0-af0139a26ca2" providerId="ADAL" clId="{068E1616-DD29-4B11-A275-C68128303B71}" dt="2023-10-25T05:10:26.243" v="9571" actId="478"/>
          <ac:spMkLst>
            <pc:docMk/>
            <pc:sldMk cId="3123060950" sldId="338"/>
            <ac:spMk id="22" creationId="{DF0567DC-06BB-060E-7713-561C9A6C4429}"/>
          </ac:spMkLst>
        </pc:spChg>
        <pc:spChg chg="add del mod">
          <ac:chgData name="平松　崇文(Hiramatsu, Takafumi)" userId="22edbc16-85b0-4724-aaa0-af0139a26ca2" providerId="ADAL" clId="{068E1616-DD29-4B11-A275-C68128303B71}" dt="2023-10-25T05:10:17.967" v="9568" actId="478"/>
          <ac:spMkLst>
            <pc:docMk/>
            <pc:sldMk cId="3123060950" sldId="338"/>
            <ac:spMk id="23" creationId="{2DAB7BDE-0455-0082-C4DC-D8B2034ABF10}"/>
          </ac:spMkLst>
        </pc:spChg>
        <pc:spChg chg="add mod">
          <ac:chgData name="平松　崇文(Hiramatsu, Takafumi)" userId="22edbc16-85b0-4724-aaa0-af0139a26ca2" providerId="ADAL" clId="{068E1616-DD29-4B11-A275-C68128303B71}" dt="2023-10-25T05:12:13.376" v="9624" actId="207"/>
          <ac:spMkLst>
            <pc:docMk/>
            <pc:sldMk cId="3123060950" sldId="338"/>
            <ac:spMk id="24" creationId="{6258010C-59AE-674C-A32C-C78A3EAF8027}"/>
          </ac:spMkLst>
        </pc:spChg>
        <pc:spChg chg="add del mod">
          <ac:chgData name="平松　崇文(Hiramatsu, Takafumi)" userId="22edbc16-85b0-4724-aaa0-af0139a26ca2" providerId="ADAL" clId="{068E1616-DD29-4B11-A275-C68128303B71}" dt="2023-10-25T05:09:57.396" v="9563" actId="478"/>
          <ac:spMkLst>
            <pc:docMk/>
            <pc:sldMk cId="3123060950" sldId="338"/>
            <ac:spMk id="25" creationId="{E60902D7-F3DC-C872-CEBC-48C12FED9D23}"/>
          </ac:spMkLst>
        </pc:spChg>
        <pc:spChg chg="add del mod">
          <ac:chgData name="平松　崇文(Hiramatsu, Takafumi)" userId="22edbc16-85b0-4724-aaa0-af0139a26ca2" providerId="ADAL" clId="{068E1616-DD29-4B11-A275-C68128303B71}" dt="2023-10-25T05:09:56.645" v="9561" actId="478"/>
          <ac:spMkLst>
            <pc:docMk/>
            <pc:sldMk cId="3123060950" sldId="338"/>
            <ac:spMk id="26" creationId="{09C6D637-1183-2267-691D-01693324F331}"/>
          </ac:spMkLst>
        </pc:spChg>
        <pc:spChg chg="add del mod">
          <ac:chgData name="平松　崇文(Hiramatsu, Takafumi)" userId="22edbc16-85b0-4724-aaa0-af0139a26ca2" providerId="ADAL" clId="{068E1616-DD29-4B11-A275-C68128303B71}" dt="2023-10-25T05:09:55.470" v="9560" actId="478"/>
          <ac:spMkLst>
            <pc:docMk/>
            <pc:sldMk cId="3123060950" sldId="338"/>
            <ac:spMk id="27" creationId="{23E8A592-DFBC-3E44-12D2-963556D651AE}"/>
          </ac:spMkLst>
        </pc:spChg>
        <pc:spChg chg="add del mod">
          <ac:chgData name="平松　崇文(Hiramatsu, Takafumi)" userId="22edbc16-85b0-4724-aaa0-af0139a26ca2" providerId="ADAL" clId="{068E1616-DD29-4B11-A275-C68128303B71}" dt="2023-10-25T05:09:54.218" v="9559" actId="478"/>
          <ac:spMkLst>
            <pc:docMk/>
            <pc:sldMk cId="3123060950" sldId="338"/>
            <ac:spMk id="28" creationId="{B42B3C9B-0933-0422-EDB8-B48D2C0B7C1C}"/>
          </ac:spMkLst>
        </pc:spChg>
        <pc:spChg chg="add mod">
          <ac:chgData name="平松　崇文(Hiramatsu, Takafumi)" userId="22edbc16-85b0-4724-aaa0-af0139a26ca2" providerId="ADAL" clId="{068E1616-DD29-4B11-A275-C68128303B71}" dt="2023-10-25T05:09:08.137" v="9552"/>
          <ac:spMkLst>
            <pc:docMk/>
            <pc:sldMk cId="3123060950" sldId="338"/>
            <ac:spMk id="29" creationId="{AE494520-640B-FB2F-8552-BE470A2FA1BB}"/>
          </ac:spMkLst>
        </pc:spChg>
        <pc:spChg chg="add del mod">
          <ac:chgData name="平松　崇文(Hiramatsu, Takafumi)" userId="22edbc16-85b0-4724-aaa0-af0139a26ca2" providerId="ADAL" clId="{068E1616-DD29-4B11-A275-C68128303B71}" dt="2023-10-25T05:09:51.383" v="9558" actId="478"/>
          <ac:spMkLst>
            <pc:docMk/>
            <pc:sldMk cId="3123060950" sldId="338"/>
            <ac:spMk id="30" creationId="{8D6AE0A0-5A5C-0189-5DFC-95A84EB098C0}"/>
          </ac:spMkLst>
        </pc:spChg>
        <pc:spChg chg="add del mod">
          <ac:chgData name="平松　崇文(Hiramatsu, Takafumi)" userId="22edbc16-85b0-4724-aaa0-af0139a26ca2" providerId="ADAL" clId="{068E1616-DD29-4B11-A275-C68128303B71}" dt="2023-10-25T05:09:50.357" v="9557" actId="478"/>
          <ac:spMkLst>
            <pc:docMk/>
            <pc:sldMk cId="3123060950" sldId="338"/>
            <ac:spMk id="31" creationId="{C65CC3FD-D9A1-40AB-0F11-0393545C0F82}"/>
          </ac:spMkLst>
        </pc:spChg>
        <pc:spChg chg="add del mod">
          <ac:chgData name="平松　崇文(Hiramatsu, Takafumi)" userId="22edbc16-85b0-4724-aaa0-af0139a26ca2" providerId="ADAL" clId="{068E1616-DD29-4B11-A275-C68128303B71}" dt="2023-10-25T05:09:48.723" v="9556" actId="478"/>
          <ac:spMkLst>
            <pc:docMk/>
            <pc:sldMk cId="3123060950" sldId="338"/>
            <ac:spMk id="32" creationId="{344C55B0-3CE6-EC94-0DC2-C35DA86AC41B}"/>
          </ac:spMkLst>
        </pc:spChg>
        <pc:spChg chg="add mod">
          <ac:chgData name="平松　崇文(Hiramatsu, Takafumi)" userId="22edbc16-85b0-4724-aaa0-af0139a26ca2" providerId="ADAL" clId="{068E1616-DD29-4B11-A275-C68128303B71}" dt="2023-10-25T05:09:08.137" v="9552"/>
          <ac:spMkLst>
            <pc:docMk/>
            <pc:sldMk cId="3123060950" sldId="338"/>
            <ac:spMk id="33" creationId="{D6CE810B-C60F-4FCE-1D09-476B0B936218}"/>
          </ac:spMkLst>
        </pc:spChg>
        <pc:spChg chg="add mod">
          <ac:chgData name="平松　崇文(Hiramatsu, Takafumi)" userId="22edbc16-85b0-4724-aaa0-af0139a26ca2" providerId="ADAL" clId="{068E1616-DD29-4B11-A275-C68128303B71}" dt="2023-10-25T05:09:08.137" v="9552"/>
          <ac:spMkLst>
            <pc:docMk/>
            <pc:sldMk cId="3123060950" sldId="338"/>
            <ac:spMk id="34" creationId="{E2F1560F-72AC-F4AD-E07B-7CC45154AE08}"/>
          </ac:spMkLst>
        </pc:spChg>
        <pc:spChg chg="add mod">
          <ac:chgData name="平松　崇文(Hiramatsu, Takafumi)" userId="22edbc16-85b0-4724-aaa0-af0139a26ca2" providerId="ADAL" clId="{068E1616-DD29-4B11-A275-C68128303B71}" dt="2023-10-25T05:09:08.137" v="9552"/>
          <ac:spMkLst>
            <pc:docMk/>
            <pc:sldMk cId="3123060950" sldId="338"/>
            <ac:spMk id="35" creationId="{A72CFADE-A75B-620D-8C5A-3C67DD44AF9B}"/>
          </ac:spMkLst>
        </pc:spChg>
        <pc:spChg chg="add mod">
          <ac:chgData name="平松　崇文(Hiramatsu, Takafumi)" userId="22edbc16-85b0-4724-aaa0-af0139a26ca2" providerId="ADAL" clId="{068E1616-DD29-4B11-A275-C68128303B71}" dt="2023-10-25T05:09:08.137" v="9552"/>
          <ac:spMkLst>
            <pc:docMk/>
            <pc:sldMk cId="3123060950" sldId="338"/>
            <ac:spMk id="36" creationId="{33D85F2F-DF36-622D-A5FB-4D42345E8C79}"/>
          </ac:spMkLst>
        </pc:spChg>
        <pc:spChg chg="add mod">
          <ac:chgData name="平松　崇文(Hiramatsu, Takafumi)" userId="22edbc16-85b0-4724-aaa0-af0139a26ca2" providerId="ADAL" clId="{068E1616-DD29-4B11-A275-C68128303B71}" dt="2023-10-25T05:09:08.137" v="9552"/>
          <ac:spMkLst>
            <pc:docMk/>
            <pc:sldMk cId="3123060950" sldId="338"/>
            <ac:spMk id="37" creationId="{73602B94-5DD2-97DB-2562-194A0E9C6671}"/>
          </ac:spMkLst>
        </pc:spChg>
        <pc:spChg chg="add mod">
          <ac:chgData name="平松　崇文(Hiramatsu, Takafumi)" userId="22edbc16-85b0-4724-aaa0-af0139a26ca2" providerId="ADAL" clId="{068E1616-DD29-4B11-A275-C68128303B71}" dt="2023-10-25T05:09:08.137" v="9552"/>
          <ac:spMkLst>
            <pc:docMk/>
            <pc:sldMk cId="3123060950" sldId="338"/>
            <ac:spMk id="38" creationId="{8F317E5C-D77E-A24B-AC7D-B5D459CEFB13}"/>
          </ac:spMkLst>
        </pc:spChg>
        <pc:spChg chg="add del mod">
          <ac:chgData name="平松　崇文(Hiramatsu, Takafumi)" userId="22edbc16-85b0-4724-aaa0-af0139a26ca2" providerId="ADAL" clId="{068E1616-DD29-4B11-A275-C68128303B71}" dt="2023-10-25T05:09:13.682" v="9553" actId="478"/>
          <ac:spMkLst>
            <pc:docMk/>
            <pc:sldMk cId="3123060950" sldId="338"/>
            <ac:spMk id="39" creationId="{FA6904F3-7827-8159-B86D-1F966101BFFC}"/>
          </ac:spMkLst>
        </pc:spChg>
        <pc:spChg chg="add del mod">
          <ac:chgData name="平松　崇文(Hiramatsu, Takafumi)" userId="22edbc16-85b0-4724-aaa0-af0139a26ca2" providerId="ADAL" clId="{068E1616-DD29-4B11-A275-C68128303B71}" dt="2023-10-25T05:09:13.682" v="9553" actId="478"/>
          <ac:spMkLst>
            <pc:docMk/>
            <pc:sldMk cId="3123060950" sldId="338"/>
            <ac:spMk id="40" creationId="{24902143-36F8-0042-D176-78714F49DB0E}"/>
          </ac:spMkLst>
        </pc:spChg>
        <pc:spChg chg="add del mod">
          <ac:chgData name="平松　崇文(Hiramatsu, Takafumi)" userId="22edbc16-85b0-4724-aaa0-af0139a26ca2" providerId="ADAL" clId="{068E1616-DD29-4B11-A275-C68128303B71}" dt="2023-10-25T05:09:18.764" v="9554" actId="478"/>
          <ac:spMkLst>
            <pc:docMk/>
            <pc:sldMk cId="3123060950" sldId="338"/>
            <ac:spMk id="41" creationId="{FF6717BC-26A9-BA06-16C7-333F0C526F0B}"/>
          </ac:spMkLst>
        </pc:spChg>
        <pc:spChg chg="add del mod">
          <ac:chgData name="平松　崇文(Hiramatsu, Takafumi)" userId="22edbc16-85b0-4724-aaa0-af0139a26ca2" providerId="ADAL" clId="{068E1616-DD29-4B11-A275-C68128303B71}" dt="2023-10-25T05:09:18.764" v="9554" actId="478"/>
          <ac:spMkLst>
            <pc:docMk/>
            <pc:sldMk cId="3123060950" sldId="338"/>
            <ac:spMk id="42" creationId="{A7A6B416-B6C6-EDD7-2AC0-8FDC3AB00702}"/>
          </ac:spMkLst>
        </pc:spChg>
        <pc:spChg chg="add del mod">
          <ac:chgData name="平松　崇文(Hiramatsu, Takafumi)" userId="22edbc16-85b0-4724-aaa0-af0139a26ca2" providerId="ADAL" clId="{068E1616-DD29-4B11-A275-C68128303B71}" dt="2023-10-25T05:09:18.764" v="9554" actId="478"/>
          <ac:spMkLst>
            <pc:docMk/>
            <pc:sldMk cId="3123060950" sldId="338"/>
            <ac:spMk id="44" creationId="{858ADDBD-3C0F-AED2-ED4D-8DADA65DFE70}"/>
          </ac:spMkLst>
        </pc:spChg>
        <pc:spChg chg="add mod">
          <ac:chgData name="平松　崇文(Hiramatsu, Takafumi)" userId="22edbc16-85b0-4724-aaa0-af0139a26ca2" providerId="ADAL" clId="{068E1616-DD29-4B11-A275-C68128303B71}" dt="2023-10-25T05:10:56.510" v="9583" actId="14100"/>
          <ac:spMkLst>
            <pc:docMk/>
            <pc:sldMk cId="3123060950" sldId="338"/>
            <ac:spMk id="45" creationId="{ACB81B28-86CA-3F05-26D4-CB9ED3AFF0BA}"/>
          </ac:spMkLst>
        </pc:spChg>
        <pc:spChg chg="add mod">
          <ac:chgData name="平松　崇文(Hiramatsu, Takafumi)" userId="22edbc16-85b0-4724-aaa0-af0139a26ca2" providerId="ADAL" clId="{068E1616-DD29-4B11-A275-C68128303B71}" dt="2023-10-25T05:11:09.237" v="9592" actId="14100"/>
          <ac:spMkLst>
            <pc:docMk/>
            <pc:sldMk cId="3123060950" sldId="338"/>
            <ac:spMk id="46" creationId="{764A97CB-6844-44B2-603D-D5EDE127C977}"/>
          </ac:spMkLst>
        </pc:spChg>
        <pc:spChg chg="add mod">
          <ac:chgData name="平松　崇文(Hiramatsu, Takafumi)" userId="22edbc16-85b0-4724-aaa0-af0139a26ca2" providerId="ADAL" clId="{068E1616-DD29-4B11-A275-C68128303B71}" dt="2023-10-25T05:11:25.660" v="9616" actId="14100"/>
          <ac:spMkLst>
            <pc:docMk/>
            <pc:sldMk cId="3123060950" sldId="338"/>
            <ac:spMk id="47" creationId="{DACCCDB4-E4AE-C082-E11A-D73588A45E01}"/>
          </ac:spMkLst>
        </pc:spChg>
        <pc:spChg chg="add mod">
          <ac:chgData name="平松　崇文(Hiramatsu, Takafumi)" userId="22edbc16-85b0-4724-aaa0-af0139a26ca2" providerId="ADAL" clId="{068E1616-DD29-4B11-A275-C68128303B71}" dt="2023-10-25T05:14:17.502" v="9698" actId="207"/>
          <ac:spMkLst>
            <pc:docMk/>
            <pc:sldMk cId="3123060950" sldId="338"/>
            <ac:spMk id="48" creationId="{24039EA1-9BF2-203A-9279-221806995467}"/>
          </ac:spMkLst>
        </pc:spChg>
        <pc:spChg chg="add mod">
          <ac:chgData name="平松　崇文(Hiramatsu, Takafumi)" userId="22edbc16-85b0-4724-aaa0-af0139a26ca2" providerId="ADAL" clId="{068E1616-DD29-4B11-A275-C68128303B71}" dt="2023-10-25T05:14:49.173" v="9736" actId="207"/>
          <ac:spMkLst>
            <pc:docMk/>
            <pc:sldMk cId="3123060950" sldId="338"/>
            <ac:spMk id="49" creationId="{6D0F560D-7741-0D34-2A81-0EA5DA5D06C6}"/>
          </ac:spMkLst>
        </pc:spChg>
        <pc:spChg chg="add mod">
          <ac:chgData name="平松　崇文(Hiramatsu, Takafumi)" userId="22edbc16-85b0-4724-aaa0-af0139a26ca2" providerId="ADAL" clId="{068E1616-DD29-4B11-A275-C68128303B71}" dt="2023-10-25T05:16:23.052" v="9819" actId="207"/>
          <ac:spMkLst>
            <pc:docMk/>
            <pc:sldMk cId="3123060950" sldId="338"/>
            <ac:spMk id="50" creationId="{AFD8FBEA-C7AB-B06C-AABD-F150C67528CF}"/>
          </ac:spMkLst>
        </pc:spChg>
        <pc:spChg chg="add mod">
          <ac:chgData name="平松　崇文(Hiramatsu, Takafumi)" userId="22edbc16-85b0-4724-aaa0-af0139a26ca2" providerId="ADAL" clId="{068E1616-DD29-4B11-A275-C68128303B71}" dt="2023-10-25T05:14:08.562" v="9696" actId="207"/>
          <ac:spMkLst>
            <pc:docMk/>
            <pc:sldMk cId="3123060950" sldId="338"/>
            <ac:spMk id="57" creationId="{2D9DE7BC-4DC4-CA9A-ABDA-D9A51D5F8CFE}"/>
          </ac:spMkLst>
        </pc:spChg>
        <pc:spChg chg="add mod">
          <ac:chgData name="平松　崇文(Hiramatsu, Takafumi)" userId="22edbc16-85b0-4724-aaa0-af0139a26ca2" providerId="ADAL" clId="{068E1616-DD29-4B11-A275-C68128303B71}" dt="2023-10-25T05:14:45.574" v="9735" actId="207"/>
          <ac:spMkLst>
            <pc:docMk/>
            <pc:sldMk cId="3123060950" sldId="338"/>
            <ac:spMk id="61" creationId="{F60C627A-62FA-9599-5E0E-0262A81DCC50}"/>
          </ac:spMkLst>
        </pc:spChg>
        <pc:spChg chg="add mod">
          <ac:chgData name="平松　崇文(Hiramatsu, Takafumi)" userId="22edbc16-85b0-4724-aaa0-af0139a26ca2" providerId="ADAL" clId="{068E1616-DD29-4B11-A275-C68128303B71}" dt="2023-10-25T05:16:06.521" v="9816" actId="207"/>
          <ac:spMkLst>
            <pc:docMk/>
            <pc:sldMk cId="3123060950" sldId="338"/>
            <ac:spMk id="66" creationId="{CBB89151-4D94-BD7C-6815-FA1F8E4B57AC}"/>
          </ac:spMkLst>
        </pc:spChg>
        <pc:grpChg chg="add mod">
          <ac:chgData name="平松　崇文(Hiramatsu, Takafumi)" userId="22edbc16-85b0-4724-aaa0-af0139a26ca2" providerId="ADAL" clId="{068E1616-DD29-4B11-A275-C68128303B71}" dt="2023-10-25T05:13:51.665" v="9669" actId="164"/>
          <ac:grpSpMkLst>
            <pc:docMk/>
            <pc:sldMk cId="3123060950" sldId="338"/>
            <ac:grpSpMk id="56" creationId="{FEEA814C-3E03-3A80-6D65-BB52E6AB0764}"/>
          </ac:grpSpMkLst>
        </pc:grpChg>
        <pc:grpChg chg="add mod">
          <ac:chgData name="平松　崇文(Hiramatsu, Takafumi)" userId="22edbc16-85b0-4724-aaa0-af0139a26ca2" providerId="ADAL" clId="{068E1616-DD29-4B11-A275-C68128303B71}" dt="2023-10-25T05:14:27.446" v="9701" actId="1076"/>
          <ac:grpSpMkLst>
            <pc:docMk/>
            <pc:sldMk cId="3123060950" sldId="338"/>
            <ac:grpSpMk id="58" creationId="{92670967-7808-0C85-873A-77926DA595AB}"/>
          </ac:grpSpMkLst>
        </pc:grpChg>
        <pc:graphicFrameChg chg="add del mod">
          <ac:chgData name="平松　崇文(Hiramatsu, Takafumi)" userId="22edbc16-85b0-4724-aaa0-af0139a26ca2" providerId="ADAL" clId="{068E1616-DD29-4B11-A275-C68128303B71}" dt="2023-10-25T05:08:51.941" v="9551"/>
          <ac:graphicFrameMkLst>
            <pc:docMk/>
            <pc:sldMk cId="3123060950" sldId="338"/>
            <ac:graphicFrameMk id="8" creationId="{AAB68B06-6469-AE6B-DA6D-BBC64DB8ED27}"/>
          </ac:graphicFrameMkLst>
        </pc:graphicFrameChg>
        <pc:graphicFrameChg chg="add mod modGraphic">
          <ac:chgData name="平松　崇文(Hiramatsu, Takafumi)" userId="22edbc16-85b0-4724-aaa0-af0139a26ca2" providerId="ADAL" clId="{068E1616-DD29-4B11-A275-C68128303B71}" dt="2023-10-25T05:11:51.109" v="9617" actId="207"/>
          <ac:graphicFrameMkLst>
            <pc:docMk/>
            <pc:sldMk cId="3123060950" sldId="338"/>
            <ac:graphicFrameMk id="18" creationId="{BD0C3D14-0235-5218-050B-2262638CAF9A}"/>
          </ac:graphicFrameMkLst>
        </pc:graphicFrameChg>
        <pc:picChg chg="add del mod">
          <ac:chgData name="平松　崇文(Hiramatsu, Takafumi)" userId="22edbc16-85b0-4724-aaa0-af0139a26ca2" providerId="ADAL" clId="{068E1616-DD29-4B11-A275-C68128303B71}" dt="2023-10-25T04:57:56.553" v="8798" actId="478"/>
          <ac:picMkLst>
            <pc:docMk/>
            <pc:sldMk cId="3123060950" sldId="338"/>
            <ac:picMk id="5" creationId="{066E267F-011C-5720-74F3-55698588DD41}"/>
          </ac:picMkLst>
        </pc:picChg>
        <pc:picChg chg="add del mod">
          <ac:chgData name="平松　崇文(Hiramatsu, Takafumi)" userId="22edbc16-85b0-4724-aaa0-af0139a26ca2" providerId="ADAL" clId="{068E1616-DD29-4B11-A275-C68128303B71}" dt="2023-10-25T04:59:09.131" v="8804" actId="21"/>
          <ac:picMkLst>
            <pc:docMk/>
            <pc:sldMk cId="3123060950" sldId="338"/>
            <ac:picMk id="7" creationId="{1D63DDA7-CF66-09F1-C337-1DE9E321FAB6}"/>
          </ac:picMkLst>
        </pc:picChg>
        <pc:cxnChg chg="add del mod">
          <ac:chgData name="平松　崇文(Hiramatsu, Takafumi)" userId="22edbc16-85b0-4724-aaa0-af0139a26ca2" providerId="ADAL" clId="{068E1616-DD29-4B11-A275-C68128303B71}" dt="2023-10-25T05:08:51.941" v="9551"/>
          <ac:cxnSpMkLst>
            <pc:docMk/>
            <pc:sldMk cId="3123060950" sldId="338"/>
            <ac:cxnSpMk id="17" creationId="{85A6EDBD-7902-349B-EDE4-C9F4616B8271}"/>
          </ac:cxnSpMkLst>
        </pc:cxnChg>
        <pc:cxnChg chg="add del mod">
          <ac:chgData name="平松　崇文(Hiramatsu, Takafumi)" userId="22edbc16-85b0-4724-aaa0-af0139a26ca2" providerId="ADAL" clId="{068E1616-DD29-4B11-A275-C68128303B71}" dt="2023-10-25T05:09:18.764" v="9554" actId="478"/>
          <ac:cxnSpMkLst>
            <pc:docMk/>
            <pc:sldMk cId="3123060950" sldId="338"/>
            <ac:cxnSpMk id="43" creationId="{05BB48E3-E902-7874-E004-16317366118A}"/>
          </ac:cxnSpMkLst>
        </pc:cxnChg>
        <pc:cxnChg chg="add mod">
          <ac:chgData name="平松　崇文(Hiramatsu, Takafumi)" userId="22edbc16-85b0-4724-aaa0-af0139a26ca2" providerId="ADAL" clId="{068E1616-DD29-4B11-A275-C68128303B71}" dt="2023-10-25T05:16:35.220" v="9823" actId="692"/>
          <ac:cxnSpMkLst>
            <pc:docMk/>
            <pc:sldMk cId="3123060950" sldId="338"/>
            <ac:cxnSpMk id="52" creationId="{24470778-A408-5483-4248-08ABC44BB895}"/>
          </ac:cxnSpMkLst>
        </pc:cxnChg>
        <pc:cxnChg chg="add mod">
          <ac:chgData name="平松　崇文(Hiramatsu, Takafumi)" userId="22edbc16-85b0-4724-aaa0-af0139a26ca2" providerId="ADAL" clId="{068E1616-DD29-4B11-A275-C68128303B71}" dt="2023-10-25T05:16:35.220" v="9823" actId="692"/>
          <ac:cxnSpMkLst>
            <pc:docMk/>
            <pc:sldMk cId="3123060950" sldId="338"/>
            <ac:cxnSpMk id="54" creationId="{A079A22E-8312-A2FB-DECD-B48A29A4BBA1}"/>
          </ac:cxnSpMkLst>
        </pc:cxnChg>
        <pc:cxnChg chg="mod">
          <ac:chgData name="平松　崇文(Hiramatsu, Takafumi)" userId="22edbc16-85b0-4724-aaa0-af0139a26ca2" providerId="ADAL" clId="{068E1616-DD29-4B11-A275-C68128303B71}" dt="2023-10-25T05:16:35.220" v="9823" actId="692"/>
          <ac:cxnSpMkLst>
            <pc:docMk/>
            <pc:sldMk cId="3123060950" sldId="338"/>
            <ac:cxnSpMk id="59" creationId="{2B4189E2-A893-FEDB-F30E-B5D5043A588F}"/>
          </ac:cxnSpMkLst>
        </pc:cxnChg>
        <pc:cxnChg chg="mod">
          <ac:chgData name="平松　崇文(Hiramatsu, Takafumi)" userId="22edbc16-85b0-4724-aaa0-af0139a26ca2" providerId="ADAL" clId="{068E1616-DD29-4B11-A275-C68128303B71}" dt="2023-10-25T05:16:35.220" v="9823" actId="692"/>
          <ac:cxnSpMkLst>
            <pc:docMk/>
            <pc:sldMk cId="3123060950" sldId="338"/>
            <ac:cxnSpMk id="60" creationId="{A374E229-6640-5E62-4625-A0C7A5B5E13D}"/>
          </ac:cxnSpMkLst>
        </pc:cxnChg>
        <pc:cxnChg chg="add mod">
          <ac:chgData name="平松　崇文(Hiramatsu, Takafumi)" userId="22edbc16-85b0-4724-aaa0-af0139a26ca2" providerId="ADAL" clId="{068E1616-DD29-4B11-A275-C68128303B71}" dt="2023-10-25T05:16:35.220" v="9823" actId="692"/>
          <ac:cxnSpMkLst>
            <pc:docMk/>
            <pc:sldMk cId="3123060950" sldId="338"/>
            <ac:cxnSpMk id="63" creationId="{0CA376E6-05E8-BA3A-9D9F-38388715249C}"/>
          </ac:cxnSpMkLst>
        </pc:cxnChg>
      </pc:sldChg>
      <pc:sldChg chg="addSp delSp modSp new mod">
        <pc:chgData name="平松　崇文(Hiramatsu, Takafumi)" userId="22edbc16-85b0-4724-aaa0-af0139a26ca2" providerId="ADAL" clId="{068E1616-DD29-4B11-A275-C68128303B71}" dt="2023-11-15T08:41:41.480" v="42388"/>
        <pc:sldMkLst>
          <pc:docMk/>
          <pc:sldMk cId="539371047" sldId="339"/>
        </pc:sldMkLst>
        <pc:spChg chg="mod">
          <ac:chgData name="平松　崇文(Hiramatsu, Takafumi)" userId="22edbc16-85b0-4724-aaa0-af0139a26ca2" providerId="ADAL" clId="{068E1616-DD29-4B11-A275-C68128303B71}" dt="2023-10-25T06:06:14.907" v="11809"/>
          <ac:spMkLst>
            <pc:docMk/>
            <pc:sldMk cId="539371047" sldId="339"/>
            <ac:spMk id="2" creationId="{3D409EE4-1265-36F8-55E8-35D4B5CD4921}"/>
          </ac:spMkLst>
        </pc:spChg>
        <pc:spChg chg="mod">
          <ac:chgData name="平松　崇文(Hiramatsu, Takafumi)" userId="22edbc16-85b0-4724-aaa0-af0139a26ca2" providerId="ADAL" clId="{068E1616-DD29-4B11-A275-C68128303B71}" dt="2023-11-15T02:23:49.926" v="42366" actId="1036"/>
          <ac:spMkLst>
            <pc:docMk/>
            <pc:sldMk cId="539371047" sldId="339"/>
            <ac:spMk id="7" creationId="{019B9D79-6842-B44A-3AE1-474ECF7962E1}"/>
          </ac:spMkLst>
        </pc:spChg>
        <pc:spChg chg="mod">
          <ac:chgData name="平松　崇文(Hiramatsu, Takafumi)" userId="22edbc16-85b0-4724-aaa0-af0139a26ca2" providerId="ADAL" clId="{068E1616-DD29-4B11-A275-C68128303B71}" dt="2023-11-15T02:23:49.926" v="42366" actId="1036"/>
          <ac:spMkLst>
            <pc:docMk/>
            <pc:sldMk cId="539371047" sldId="339"/>
            <ac:spMk id="8" creationId="{0BB33D23-4431-A8FF-C235-ED5D5ECD1ECB}"/>
          </ac:spMkLst>
        </pc:spChg>
        <pc:spChg chg="mod">
          <ac:chgData name="平松　崇文(Hiramatsu, Takafumi)" userId="22edbc16-85b0-4724-aaa0-af0139a26ca2" providerId="ADAL" clId="{068E1616-DD29-4B11-A275-C68128303B71}" dt="2023-11-15T02:23:49.926" v="42366" actId="1036"/>
          <ac:spMkLst>
            <pc:docMk/>
            <pc:sldMk cId="539371047" sldId="339"/>
            <ac:spMk id="9" creationId="{BECA0958-318F-B00A-E4AF-B2C6902D5C95}"/>
          </ac:spMkLst>
        </pc:spChg>
        <pc:spChg chg="mod">
          <ac:chgData name="平松　崇文(Hiramatsu, Takafumi)" userId="22edbc16-85b0-4724-aaa0-af0139a26ca2" providerId="ADAL" clId="{068E1616-DD29-4B11-A275-C68128303B71}" dt="2023-11-15T02:23:49.926" v="42366" actId="1036"/>
          <ac:spMkLst>
            <pc:docMk/>
            <pc:sldMk cId="539371047" sldId="339"/>
            <ac:spMk id="11" creationId="{EA17C30D-9890-CF5A-2846-EDC063659EB1}"/>
          </ac:spMkLst>
        </pc:spChg>
        <pc:spChg chg="mod">
          <ac:chgData name="平松　崇文(Hiramatsu, Takafumi)" userId="22edbc16-85b0-4724-aaa0-af0139a26ca2" providerId="ADAL" clId="{068E1616-DD29-4B11-A275-C68128303B71}" dt="2023-11-15T02:23:49.926" v="42366" actId="1036"/>
          <ac:spMkLst>
            <pc:docMk/>
            <pc:sldMk cId="539371047" sldId="339"/>
            <ac:spMk id="12" creationId="{04EE31A2-2189-9B84-53B4-FC065223FB07}"/>
          </ac:spMkLst>
        </pc:spChg>
        <pc:spChg chg="add mod">
          <ac:chgData name="平松　崇文(Hiramatsu, Takafumi)" userId="22edbc16-85b0-4724-aaa0-af0139a26ca2" providerId="ADAL" clId="{068E1616-DD29-4B11-A275-C68128303B71}" dt="2023-11-15T02:23:49.926" v="42366" actId="1036"/>
          <ac:spMkLst>
            <pc:docMk/>
            <pc:sldMk cId="539371047" sldId="339"/>
            <ac:spMk id="22" creationId="{C8D97D18-87CA-9FE8-7EA9-E29D32A51289}"/>
          </ac:spMkLst>
        </pc:spChg>
        <pc:spChg chg="add mod ord">
          <ac:chgData name="平松　崇文(Hiramatsu, Takafumi)" userId="22edbc16-85b0-4724-aaa0-af0139a26ca2" providerId="ADAL" clId="{068E1616-DD29-4B11-A275-C68128303B71}" dt="2023-11-15T08:41:41.480" v="42388"/>
          <ac:spMkLst>
            <pc:docMk/>
            <pc:sldMk cId="539371047" sldId="339"/>
            <ac:spMk id="23" creationId="{790C240A-C1D6-8742-8FE9-3461EBD1F669}"/>
          </ac:spMkLst>
        </pc:spChg>
        <pc:spChg chg="add del mod">
          <ac:chgData name="平松　崇文(Hiramatsu, Takafumi)" userId="22edbc16-85b0-4724-aaa0-af0139a26ca2" providerId="ADAL" clId="{068E1616-DD29-4B11-A275-C68128303B71}" dt="2023-11-13T07:20:52.435" v="39336" actId="478"/>
          <ac:spMkLst>
            <pc:docMk/>
            <pc:sldMk cId="539371047" sldId="339"/>
            <ac:spMk id="23" creationId="{FE83B790-6A4A-FC5C-EA6C-97ECE21100CA}"/>
          </ac:spMkLst>
        </pc:spChg>
        <pc:spChg chg="add mod">
          <ac:chgData name="平松　崇文(Hiramatsu, Takafumi)" userId="22edbc16-85b0-4724-aaa0-af0139a26ca2" providerId="ADAL" clId="{068E1616-DD29-4B11-A275-C68128303B71}" dt="2023-11-15T02:23:49.926" v="42366" actId="1036"/>
          <ac:spMkLst>
            <pc:docMk/>
            <pc:sldMk cId="539371047" sldId="339"/>
            <ac:spMk id="25" creationId="{E1467E43-B921-2C38-5E18-A3D53CC0E2F2}"/>
          </ac:spMkLst>
        </pc:spChg>
        <pc:spChg chg="add mod">
          <ac:chgData name="平松　崇文(Hiramatsu, Takafumi)" userId="22edbc16-85b0-4724-aaa0-af0139a26ca2" providerId="ADAL" clId="{068E1616-DD29-4B11-A275-C68128303B71}" dt="2023-11-15T02:23:49.926" v="42366" actId="1036"/>
          <ac:spMkLst>
            <pc:docMk/>
            <pc:sldMk cId="539371047" sldId="339"/>
            <ac:spMk id="26" creationId="{A067E9C0-ED3A-847F-5363-8D723FBF5B30}"/>
          </ac:spMkLst>
        </pc:spChg>
        <pc:spChg chg="add mod">
          <ac:chgData name="平松　崇文(Hiramatsu, Takafumi)" userId="22edbc16-85b0-4724-aaa0-af0139a26ca2" providerId="ADAL" clId="{068E1616-DD29-4B11-A275-C68128303B71}" dt="2023-11-15T02:23:49.926" v="42366" actId="1036"/>
          <ac:spMkLst>
            <pc:docMk/>
            <pc:sldMk cId="539371047" sldId="339"/>
            <ac:spMk id="27" creationId="{59EC69B7-1794-D875-55E3-224B60060476}"/>
          </ac:spMkLst>
        </pc:spChg>
        <pc:spChg chg="add mod">
          <ac:chgData name="平松　崇文(Hiramatsu, Takafumi)" userId="22edbc16-85b0-4724-aaa0-af0139a26ca2" providerId="ADAL" clId="{068E1616-DD29-4B11-A275-C68128303B71}" dt="2023-11-15T02:23:49.926" v="42366" actId="1036"/>
          <ac:spMkLst>
            <pc:docMk/>
            <pc:sldMk cId="539371047" sldId="339"/>
            <ac:spMk id="28" creationId="{7B95B39E-667D-3597-CC25-FD066FF3E47E}"/>
          </ac:spMkLst>
        </pc:spChg>
        <pc:spChg chg="add mod">
          <ac:chgData name="平松　崇文(Hiramatsu, Takafumi)" userId="22edbc16-85b0-4724-aaa0-af0139a26ca2" providerId="ADAL" clId="{068E1616-DD29-4B11-A275-C68128303B71}" dt="2023-11-15T02:23:49.926" v="42366" actId="1036"/>
          <ac:spMkLst>
            <pc:docMk/>
            <pc:sldMk cId="539371047" sldId="339"/>
            <ac:spMk id="29" creationId="{EEAB4A26-C1D5-0364-10C9-5018C3C0EE67}"/>
          </ac:spMkLst>
        </pc:spChg>
        <pc:spChg chg="add mod">
          <ac:chgData name="平松　崇文(Hiramatsu, Takafumi)" userId="22edbc16-85b0-4724-aaa0-af0139a26ca2" providerId="ADAL" clId="{068E1616-DD29-4B11-A275-C68128303B71}" dt="2023-10-25T06:26:15.936" v="13272" actId="1076"/>
          <ac:spMkLst>
            <pc:docMk/>
            <pc:sldMk cId="539371047" sldId="339"/>
            <ac:spMk id="30" creationId="{1D193CFA-2D4C-050B-D78B-7BC4C150963C}"/>
          </ac:spMkLst>
        </pc:spChg>
        <pc:spChg chg="add mod">
          <ac:chgData name="平松　崇文(Hiramatsu, Takafumi)" userId="22edbc16-85b0-4724-aaa0-af0139a26ca2" providerId="ADAL" clId="{068E1616-DD29-4B11-A275-C68128303B71}" dt="2023-11-15T02:23:49.926" v="42366" actId="1036"/>
          <ac:spMkLst>
            <pc:docMk/>
            <pc:sldMk cId="539371047" sldId="339"/>
            <ac:spMk id="35" creationId="{73E27EA6-F79E-7689-D2C8-A9F68E471006}"/>
          </ac:spMkLst>
        </pc:spChg>
        <pc:spChg chg="add mod">
          <ac:chgData name="平松　崇文(Hiramatsu, Takafumi)" userId="22edbc16-85b0-4724-aaa0-af0139a26ca2" providerId="ADAL" clId="{068E1616-DD29-4B11-A275-C68128303B71}" dt="2023-11-15T02:23:49.926" v="42366" actId="1036"/>
          <ac:spMkLst>
            <pc:docMk/>
            <pc:sldMk cId="539371047" sldId="339"/>
            <ac:spMk id="36" creationId="{71C29CEE-BC9D-BB17-C45F-8374C0C41EEF}"/>
          </ac:spMkLst>
        </pc:spChg>
        <pc:spChg chg="add mod ord">
          <ac:chgData name="平松　崇文(Hiramatsu, Takafumi)" userId="22edbc16-85b0-4724-aaa0-af0139a26ca2" providerId="ADAL" clId="{068E1616-DD29-4B11-A275-C68128303B71}" dt="2023-11-15T02:23:49.926" v="42366" actId="1036"/>
          <ac:spMkLst>
            <pc:docMk/>
            <pc:sldMk cId="539371047" sldId="339"/>
            <ac:spMk id="37" creationId="{0279A46F-0343-5AE5-3C02-9AB852BA2575}"/>
          </ac:spMkLst>
        </pc:spChg>
        <pc:spChg chg="add del mod">
          <ac:chgData name="平松　崇文(Hiramatsu, Takafumi)" userId="22edbc16-85b0-4724-aaa0-af0139a26ca2" providerId="ADAL" clId="{068E1616-DD29-4B11-A275-C68128303B71}" dt="2023-11-13T07:20:47.039" v="39333" actId="478"/>
          <ac:spMkLst>
            <pc:docMk/>
            <pc:sldMk cId="539371047" sldId="339"/>
            <ac:spMk id="37" creationId="{F5EFF13E-815B-8098-ADA0-07327425648B}"/>
          </ac:spMkLst>
        </pc:spChg>
        <pc:spChg chg="add mod">
          <ac:chgData name="平松　崇文(Hiramatsu, Takafumi)" userId="22edbc16-85b0-4724-aaa0-af0139a26ca2" providerId="ADAL" clId="{068E1616-DD29-4B11-A275-C68128303B71}" dt="2023-11-15T02:23:49.926" v="42366" actId="1036"/>
          <ac:spMkLst>
            <pc:docMk/>
            <pc:sldMk cId="539371047" sldId="339"/>
            <ac:spMk id="38" creationId="{8629C2B8-579C-5C0B-786E-68368DA5FC46}"/>
          </ac:spMkLst>
        </pc:spChg>
        <pc:spChg chg="add mod">
          <ac:chgData name="平松　崇文(Hiramatsu, Takafumi)" userId="22edbc16-85b0-4724-aaa0-af0139a26ca2" providerId="ADAL" clId="{068E1616-DD29-4B11-A275-C68128303B71}" dt="2023-11-15T02:23:49.926" v="42366" actId="1036"/>
          <ac:spMkLst>
            <pc:docMk/>
            <pc:sldMk cId="539371047" sldId="339"/>
            <ac:spMk id="39" creationId="{69CAA32B-8271-A53C-671C-CD51B3D44599}"/>
          </ac:spMkLst>
        </pc:spChg>
        <pc:spChg chg="add del mod">
          <ac:chgData name="平松　崇文(Hiramatsu, Takafumi)" userId="22edbc16-85b0-4724-aaa0-af0139a26ca2" providerId="ADAL" clId="{068E1616-DD29-4B11-A275-C68128303B71}" dt="2023-11-13T07:20:40.737" v="39331" actId="478"/>
          <ac:spMkLst>
            <pc:docMk/>
            <pc:sldMk cId="539371047" sldId="339"/>
            <ac:spMk id="40" creationId="{6C27A6CF-AB23-1970-CC96-440CFCD919AF}"/>
          </ac:spMkLst>
        </pc:spChg>
        <pc:spChg chg="add mod">
          <ac:chgData name="平松　崇文(Hiramatsu, Takafumi)" userId="22edbc16-85b0-4724-aaa0-af0139a26ca2" providerId="ADAL" clId="{068E1616-DD29-4B11-A275-C68128303B71}" dt="2023-11-15T02:23:49.926" v="42366" actId="1036"/>
          <ac:spMkLst>
            <pc:docMk/>
            <pc:sldMk cId="539371047" sldId="339"/>
            <ac:spMk id="42" creationId="{4E69FC20-8D25-BD60-0EE8-21C3FEBE1DF4}"/>
          </ac:spMkLst>
        </pc:spChg>
        <pc:spChg chg="add mod">
          <ac:chgData name="平松　崇文(Hiramatsu, Takafumi)" userId="22edbc16-85b0-4724-aaa0-af0139a26ca2" providerId="ADAL" clId="{068E1616-DD29-4B11-A275-C68128303B71}" dt="2023-11-15T02:23:49.926" v="42366" actId="1036"/>
          <ac:spMkLst>
            <pc:docMk/>
            <pc:sldMk cId="539371047" sldId="339"/>
            <ac:spMk id="43" creationId="{5FF7A782-1B92-2EE3-2B55-7C67B8B3A5C6}"/>
          </ac:spMkLst>
        </pc:spChg>
        <pc:grpChg chg="add mod">
          <ac:chgData name="平松　崇文(Hiramatsu, Takafumi)" userId="22edbc16-85b0-4724-aaa0-af0139a26ca2" providerId="ADAL" clId="{068E1616-DD29-4B11-A275-C68128303B71}" dt="2023-11-15T02:23:49.926" v="42366" actId="1036"/>
          <ac:grpSpMkLst>
            <pc:docMk/>
            <pc:sldMk cId="539371047" sldId="339"/>
            <ac:grpSpMk id="5" creationId="{C1AE58A1-A23E-6720-9872-E980211C5BC8}"/>
          </ac:grpSpMkLst>
        </pc:grpChg>
        <pc:grpChg chg="mod">
          <ac:chgData name="平松　崇文(Hiramatsu, Takafumi)" userId="22edbc16-85b0-4724-aaa0-af0139a26ca2" providerId="ADAL" clId="{068E1616-DD29-4B11-A275-C68128303B71}" dt="2023-11-15T02:23:49.926" v="42366" actId="1036"/>
          <ac:grpSpMkLst>
            <pc:docMk/>
            <pc:sldMk cId="539371047" sldId="339"/>
            <ac:grpSpMk id="6" creationId="{12702AC6-BA1D-CA4A-BF99-92CAD67258DD}"/>
          </ac:grpSpMkLst>
        </pc:grpChg>
        <pc:grpChg chg="mod">
          <ac:chgData name="平松　崇文(Hiramatsu, Takafumi)" userId="22edbc16-85b0-4724-aaa0-af0139a26ca2" providerId="ADAL" clId="{068E1616-DD29-4B11-A275-C68128303B71}" dt="2023-11-15T02:23:49.926" v="42366" actId="1036"/>
          <ac:grpSpMkLst>
            <pc:docMk/>
            <pc:sldMk cId="539371047" sldId="339"/>
            <ac:grpSpMk id="10" creationId="{A3474BC2-B796-66A3-2F3D-7F0CD00D6F71}"/>
          </ac:grpSpMkLst>
        </pc:grpChg>
        <pc:grpChg chg="mod">
          <ac:chgData name="平松　崇文(Hiramatsu, Takafumi)" userId="22edbc16-85b0-4724-aaa0-af0139a26ca2" providerId="ADAL" clId="{068E1616-DD29-4B11-A275-C68128303B71}" dt="2023-11-15T02:23:49.926" v="42366" actId="1036"/>
          <ac:grpSpMkLst>
            <pc:docMk/>
            <pc:sldMk cId="539371047" sldId="339"/>
            <ac:grpSpMk id="13" creationId="{9B027758-817F-C37D-5EFE-FB8B0EEBB771}"/>
          </ac:grpSpMkLst>
        </pc:grpChg>
        <pc:grpChg chg="mod">
          <ac:chgData name="平松　崇文(Hiramatsu, Takafumi)" userId="22edbc16-85b0-4724-aaa0-af0139a26ca2" providerId="ADAL" clId="{068E1616-DD29-4B11-A275-C68128303B71}" dt="2023-11-15T02:23:49.926" v="42366" actId="1036"/>
          <ac:grpSpMkLst>
            <pc:docMk/>
            <pc:sldMk cId="539371047" sldId="339"/>
            <ac:grpSpMk id="15" creationId="{E49656A0-74E4-B597-6226-3CB13B396B7D}"/>
          </ac:grpSpMkLst>
        </pc:grpChg>
        <pc:graphicFrameChg chg="add mod modGraphic">
          <ac:chgData name="平松　崇文(Hiramatsu, Takafumi)" userId="22edbc16-85b0-4724-aaa0-af0139a26ca2" providerId="ADAL" clId="{068E1616-DD29-4B11-A275-C68128303B71}" dt="2023-11-15T02:23:49.926" v="42366" actId="1036"/>
          <ac:graphicFrameMkLst>
            <pc:docMk/>
            <pc:sldMk cId="539371047" sldId="339"/>
            <ac:graphicFrameMk id="4" creationId="{20754C30-69CA-F714-C364-D674996AC7CF}"/>
          </ac:graphicFrameMkLst>
        </pc:graphicFrameChg>
        <pc:picChg chg="mod">
          <ac:chgData name="平松　崇文(Hiramatsu, Takafumi)" userId="22edbc16-85b0-4724-aaa0-af0139a26ca2" providerId="ADAL" clId="{068E1616-DD29-4B11-A275-C68128303B71}" dt="2023-11-15T02:23:49.926" v="42366" actId="1036"/>
          <ac:picMkLst>
            <pc:docMk/>
            <pc:sldMk cId="539371047" sldId="339"/>
            <ac:picMk id="14" creationId="{1E4590EA-1CAF-5C5C-0DB5-EC65BF02DA75}"/>
          </ac:picMkLst>
        </pc:picChg>
        <pc:picChg chg="add mod">
          <ac:chgData name="平松　崇文(Hiramatsu, Takafumi)" userId="22edbc16-85b0-4724-aaa0-af0139a26ca2" providerId="ADAL" clId="{068E1616-DD29-4B11-A275-C68128303B71}" dt="2023-11-15T02:23:49.926" v="42366" actId="1036"/>
          <ac:picMkLst>
            <pc:docMk/>
            <pc:sldMk cId="539371047" sldId="339"/>
            <ac:picMk id="24" creationId="{A0390105-0C8D-A110-7BE4-CAEA8BAB6FE6}"/>
          </ac:picMkLst>
        </pc:picChg>
        <pc:picChg chg="add mod">
          <ac:chgData name="平松　崇文(Hiramatsu, Takafumi)" userId="22edbc16-85b0-4724-aaa0-af0139a26ca2" providerId="ADAL" clId="{068E1616-DD29-4B11-A275-C68128303B71}" dt="2023-11-15T02:23:49.926" v="42366" actId="1036"/>
          <ac:picMkLst>
            <pc:docMk/>
            <pc:sldMk cId="539371047" sldId="339"/>
            <ac:picMk id="31" creationId="{9487348F-84EA-3F6E-C502-C34F567B44D0}"/>
          </ac:picMkLst>
        </pc:picChg>
        <pc:picChg chg="add del mod">
          <ac:chgData name="平松　崇文(Hiramatsu, Takafumi)" userId="22edbc16-85b0-4724-aaa0-af0139a26ca2" providerId="ADAL" clId="{068E1616-DD29-4B11-A275-C68128303B71}" dt="2023-11-13T07:23:45.942" v="39596" actId="478"/>
          <ac:picMkLst>
            <pc:docMk/>
            <pc:sldMk cId="539371047" sldId="339"/>
            <ac:picMk id="31" creationId="{AF99F9B7-01C5-E536-3B92-929575A82C5E}"/>
          </ac:picMkLst>
        </pc:picChg>
        <pc:picChg chg="add mod modCrop">
          <ac:chgData name="平松　崇文(Hiramatsu, Takafumi)" userId="22edbc16-85b0-4724-aaa0-af0139a26ca2" providerId="ADAL" clId="{068E1616-DD29-4B11-A275-C68128303B71}" dt="2023-11-15T02:23:49.926" v="42366" actId="1036"/>
          <ac:picMkLst>
            <pc:docMk/>
            <pc:sldMk cId="539371047" sldId="339"/>
            <ac:picMk id="32" creationId="{D1372CF1-3E2D-9607-008E-B5E980CDC229}"/>
          </ac:picMkLst>
        </pc:picChg>
        <pc:picChg chg="add mod">
          <ac:chgData name="平松　崇文(Hiramatsu, Takafumi)" userId="22edbc16-85b0-4724-aaa0-af0139a26ca2" providerId="ADAL" clId="{068E1616-DD29-4B11-A275-C68128303B71}" dt="2023-11-15T02:23:49.926" v="42366" actId="1036"/>
          <ac:picMkLst>
            <pc:docMk/>
            <pc:sldMk cId="539371047" sldId="339"/>
            <ac:picMk id="33" creationId="{F5FD9760-FC2B-EF87-BBBC-06D572C9B897}"/>
          </ac:picMkLst>
        </pc:picChg>
        <pc:picChg chg="add mod">
          <ac:chgData name="平松　崇文(Hiramatsu, Takafumi)" userId="22edbc16-85b0-4724-aaa0-af0139a26ca2" providerId="ADAL" clId="{068E1616-DD29-4B11-A275-C68128303B71}" dt="2023-11-15T02:23:49.926" v="42366" actId="1036"/>
          <ac:picMkLst>
            <pc:docMk/>
            <pc:sldMk cId="539371047" sldId="339"/>
            <ac:picMk id="34" creationId="{9EEB0356-639E-A44F-E49E-E53275E70372}"/>
          </ac:picMkLst>
        </pc:picChg>
        <pc:picChg chg="add mod modCrop">
          <ac:chgData name="平松　崇文(Hiramatsu, Takafumi)" userId="22edbc16-85b0-4724-aaa0-af0139a26ca2" providerId="ADAL" clId="{068E1616-DD29-4B11-A275-C68128303B71}" dt="2023-11-15T02:23:49.926" v="42366" actId="1036"/>
          <ac:picMkLst>
            <pc:docMk/>
            <pc:sldMk cId="539371047" sldId="339"/>
            <ac:picMk id="41" creationId="{F36935E5-615D-7FE0-3C83-F4D27188B9B0}"/>
          </ac:picMkLst>
        </pc:picChg>
        <pc:cxnChg chg="mod">
          <ac:chgData name="平松　崇文(Hiramatsu, Takafumi)" userId="22edbc16-85b0-4724-aaa0-af0139a26ca2" providerId="ADAL" clId="{068E1616-DD29-4B11-A275-C68128303B71}" dt="2023-11-15T02:23:49.926" v="42366" actId="1036"/>
          <ac:cxnSpMkLst>
            <pc:docMk/>
            <pc:sldMk cId="539371047" sldId="339"/>
            <ac:cxnSpMk id="16" creationId="{B0AA3CFB-DE9F-37E1-5A2D-ECFD1866E5D1}"/>
          </ac:cxnSpMkLst>
        </pc:cxnChg>
        <pc:cxnChg chg="mod">
          <ac:chgData name="平松　崇文(Hiramatsu, Takafumi)" userId="22edbc16-85b0-4724-aaa0-af0139a26ca2" providerId="ADAL" clId="{068E1616-DD29-4B11-A275-C68128303B71}" dt="2023-11-15T02:23:49.926" v="42366" actId="1036"/>
          <ac:cxnSpMkLst>
            <pc:docMk/>
            <pc:sldMk cId="539371047" sldId="339"/>
            <ac:cxnSpMk id="17" creationId="{576EB3E3-46F8-7B73-1041-3E9F32453363}"/>
          </ac:cxnSpMkLst>
        </pc:cxnChg>
        <pc:cxnChg chg="mod">
          <ac:chgData name="平松　崇文(Hiramatsu, Takafumi)" userId="22edbc16-85b0-4724-aaa0-af0139a26ca2" providerId="ADAL" clId="{068E1616-DD29-4B11-A275-C68128303B71}" dt="2023-11-15T02:23:49.926" v="42366" actId="1036"/>
          <ac:cxnSpMkLst>
            <pc:docMk/>
            <pc:sldMk cId="539371047" sldId="339"/>
            <ac:cxnSpMk id="18" creationId="{74A72D2D-A09E-607C-3620-5BA275B2F389}"/>
          </ac:cxnSpMkLst>
        </pc:cxnChg>
        <pc:cxnChg chg="mod">
          <ac:chgData name="平松　崇文(Hiramatsu, Takafumi)" userId="22edbc16-85b0-4724-aaa0-af0139a26ca2" providerId="ADAL" clId="{068E1616-DD29-4B11-A275-C68128303B71}" dt="2023-11-15T02:23:49.926" v="42366" actId="1036"/>
          <ac:cxnSpMkLst>
            <pc:docMk/>
            <pc:sldMk cId="539371047" sldId="339"/>
            <ac:cxnSpMk id="19" creationId="{E972F1A9-E5D7-C1BB-EADE-A7777D73C096}"/>
          </ac:cxnSpMkLst>
        </pc:cxnChg>
        <pc:cxnChg chg="mod">
          <ac:chgData name="平松　崇文(Hiramatsu, Takafumi)" userId="22edbc16-85b0-4724-aaa0-af0139a26ca2" providerId="ADAL" clId="{068E1616-DD29-4B11-A275-C68128303B71}" dt="2023-11-15T02:23:49.926" v="42366" actId="1036"/>
          <ac:cxnSpMkLst>
            <pc:docMk/>
            <pc:sldMk cId="539371047" sldId="339"/>
            <ac:cxnSpMk id="20" creationId="{99D6CF94-CE35-9A38-8CA5-D60619FF0322}"/>
          </ac:cxnSpMkLst>
        </pc:cxnChg>
        <pc:cxnChg chg="mod">
          <ac:chgData name="平松　崇文(Hiramatsu, Takafumi)" userId="22edbc16-85b0-4724-aaa0-af0139a26ca2" providerId="ADAL" clId="{068E1616-DD29-4B11-A275-C68128303B71}" dt="2023-11-15T02:23:49.926" v="42366" actId="1036"/>
          <ac:cxnSpMkLst>
            <pc:docMk/>
            <pc:sldMk cId="539371047" sldId="339"/>
            <ac:cxnSpMk id="21" creationId="{179C1980-68ED-E31D-7D7D-5B9FA7E1A1C5}"/>
          </ac:cxnSpMkLst>
        </pc:cxnChg>
        <pc:cxnChg chg="add del">
          <ac:chgData name="平松　崇文(Hiramatsu, Takafumi)" userId="22edbc16-85b0-4724-aaa0-af0139a26ca2" providerId="ADAL" clId="{068E1616-DD29-4B11-A275-C68128303B71}" dt="2023-10-25T06:17:40.921" v="12399" actId="478"/>
          <ac:cxnSpMkLst>
            <pc:docMk/>
            <pc:sldMk cId="539371047" sldId="339"/>
            <ac:cxnSpMk id="24" creationId="{BAFB5D15-B9CB-C107-FFC4-54099E00647B}"/>
          </ac:cxnSpMkLst>
        </pc:cxnChg>
        <pc:cxnChg chg="add del mod">
          <ac:chgData name="平松　崇文(Hiramatsu, Takafumi)" userId="22edbc16-85b0-4724-aaa0-af0139a26ca2" providerId="ADAL" clId="{068E1616-DD29-4B11-A275-C68128303B71}" dt="2023-11-13T07:20:43.967" v="39332" actId="478"/>
          <ac:cxnSpMkLst>
            <pc:docMk/>
            <pc:sldMk cId="539371047" sldId="339"/>
            <ac:cxnSpMk id="34" creationId="{390C150E-414F-1012-085E-A8A9B6A28F9C}"/>
          </ac:cxnSpMkLst>
        </pc:cxnChg>
        <pc:cxnChg chg="add del mod">
          <ac:chgData name="平松　崇文(Hiramatsu, Takafumi)" userId="22edbc16-85b0-4724-aaa0-af0139a26ca2" providerId="ADAL" clId="{068E1616-DD29-4B11-A275-C68128303B71}" dt="2023-11-13T07:20:47.911" v="39334" actId="478"/>
          <ac:cxnSpMkLst>
            <pc:docMk/>
            <pc:sldMk cId="539371047" sldId="339"/>
            <ac:cxnSpMk id="38" creationId="{C6DBE000-DDD3-E317-E7D9-F8A211B90910}"/>
          </ac:cxnSpMkLst>
        </pc:cxnChg>
      </pc:sldChg>
      <pc:sldChg chg="modSp new del mod">
        <pc:chgData name="平松　崇文(Hiramatsu, Takafumi)" userId="22edbc16-85b0-4724-aaa0-af0139a26ca2" providerId="ADAL" clId="{068E1616-DD29-4B11-A275-C68128303B71}" dt="2023-10-31T23:57:59.608" v="33303" actId="47"/>
        <pc:sldMkLst>
          <pc:docMk/>
          <pc:sldMk cId="3607217404" sldId="340"/>
        </pc:sldMkLst>
        <pc:spChg chg="mod">
          <ac:chgData name="平松　崇文(Hiramatsu, Takafumi)" userId="22edbc16-85b0-4724-aaa0-af0139a26ca2" providerId="ADAL" clId="{068E1616-DD29-4B11-A275-C68128303B71}" dt="2023-10-25T07:18:03.555" v="16033"/>
          <ac:spMkLst>
            <pc:docMk/>
            <pc:sldMk cId="3607217404" sldId="340"/>
            <ac:spMk id="2" creationId="{4D32B5DC-F046-9770-10CB-CC18BB5B25A3}"/>
          </ac:spMkLst>
        </pc:spChg>
      </pc:sldChg>
      <pc:sldChg chg="addSp delSp modSp new del mod ord">
        <pc:chgData name="平松　崇文(Hiramatsu, Takafumi)" userId="22edbc16-85b0-4724-aaa0-af0139a26ca2" providerId="ADAL" clId="{068E1616-DD29-4B11-A275-C68128303B71}" dt="2023-11-01T08:49:11.260" v="33719" actId="47"/>
        <pc:sldMkLst>
          <pc:docMk/>
          <pc:sldMk cId="2715899851" sldId="341"/>
        </pc:sldMkLst>
        <pc:spChg chg="mod">
          <ac:chgData name="平松　崇文(Hiramatsu, Takafumi)" userId="22edbc16-85b0-4724-aaa0-af0139a26ca2" providerId="ADAL" clId="{068E1616-DD29-4B11-A275-C68128303B71}" dt="2023-10-25T07:18:46.876" v="16200" actId="13926"/>
          <ac:spMkLst>
            <pc:docMk/>
            <pc:sldMk cId="2715899851" sldId="341"/>
            <ac:spMk id="2" creationId="{C4CBD7D7-469E-7FDE-A919-E432A25C99B1}"/>
          </ac:spMkLst>
        </pc:spChg>
        <pc:spChg chg="add del mod">
          <ac:chgData name="平松　崇文(Hiramatsu, Takafumi)" userId="22edbc16-85b0-4724-aaa0-af0139a26ca2" providerId="ADAL" clId="{068E1616-DD29-4B11-A275-C68128303B71}" dt="2023-10-30T00:24:09.230" v="24794" actId="478"/>
          <ac:spMkLst>
            <pc:docMk/>
            <pc:sldMk cId="2715899851" sldId="341"/>
            <ac:spMk id="4" creationId="{8FE73FF4-F074-F74D-AEA5-E26A2D5DB6BF}"/>
          </ac:spMkLst>
        </pc:spChg>
        <pc:spChg chg="add del mod">
          <ac:chgData name="平松　崇文(Hiramatsu, Takafumi)" userId="22edbc16-85b0-4724-aaa0-af0139a26ca2" providerId="ADAL" clId="{068E1616-DD29-4B11-A275-C68128303B71}" dt="2023-11-01T08:48:00.200" v="33559" actId="478"/>
          <ac:spMkLst>
            <pc:docMk/>
            <pc:sldMk cId="2715899851" sldId="341"/>
            <ac:spMk id="7" creationId="{1F847E40-5383-9151-3331-A46B0DB747DD}"/>
          </ac:spMkLst>
        </pc:spChg>
        <pc:picChg chg="add del mod">
          <ac:chgData name="平松　崇文(Hiramatsu, Takafumi)" userId="22edbc16-85b0-4724-aaa0-af0139a26ca2" providerId="ADAL" clId="{068E1616-DD29-4B11-A275-C68128303B71}" dt="2023-11-01T08:47:57.853" v="33558" actId="478"/>
          <ac:picMkLst>
            <pc:docMk/>
            <pc:sldMk cId="2715899851" sldId="341"/>
            <ac:picMk id="6" creationId="{D2009064-16C4-F814-AF61-CBA3B50607F1}"/>
          </ac:picMkLst>
        </pc:picChg>
      </pc:sldChg>
      <pc:sldChg chg="addSp delSp modSp new mod ord">
        <pc:chgData name="平松　崇文(Hiramatsu, Takafumi)" userId="22edbc16-85b0-4724-aaa0-af0139a26ca2" providerId="ADAL" clId="{068E1616-DD29-4B11-A275-C68128303B71}" dt="2023-11-13T05:02:01.436" v="37862" actId="1076"/>
        <pc:sldMkLst>
          <pc:docMk/>
          <pc:sldMk cId="2267771927" sldId="342"/>
        </pc:sldMkLst>
        <pc:spChg chg="mod">
          <ac:chgData name="平松　崇文(Hiramatsu, Takafumi)" userId="22edbc16-85b0-4724-aaa0-af0139a26ca2" providerId="ADAL" clId="{068E1616-DD29-4B11-A275-C68128303B71}" dt="2023-10-31T06:45:01.338" v="32295"/>
          <ac:spMkLst>
            <pc:docMk/>
            <pc:sldMk cId="2267771927" sldId="342"/>
            <ac:spMk id="2" creationId="{68334F71-FD10-5744-40CB-8E0D13016C04}"/>
          </ac:spMkLst>
        </pc:spChg>
        <pc:spChg chg="add mod">
          <ac:chgData name="平松　崇文(Hiramatsu, Takafumi)" userId="22edbc16-85b0-4724-aaa0-af0139a26ca2" providerId="ADAL" clId="{068E1616-DD29-4B11-A275-C68128303B71}" dt="2023-10-26T22:27:14.468" v="21220"/>
          <ac:spMkLst>
            <pc:docMk/>
            <pc:sldMk cId="2267771927" sldId="342"/>
            <ac:spMk id="4" creationId="{0A2468AB-2641-9B2C-2877-1818B5070A2B}"/>
          </ac:spMkLst>
        </pc:spChg>
        <pc:spChg chg="add mod">
          <ac:chgData name="平松　崇文(Hiramatsu, Takafumi)" userId="22edbc16-85b0-4724-aaa0-af0139a26ca2" providerId="ADAL" clId="{068E1616-DD29-4B11-A275-C68128303B71}" dt="2023-10-31T04:16:43.526" v="30039"/>
          <ac:spMkLst>
            <pc:docMk/>
            <pc:sldMk cId="2267771927" sldId="342"/>
            <ac:spMk id="5" creationId="{47FE5BB1-4960-C837-440E-B5825FDD3048}"/>
          </ac:spMkLst>
        </pc:spChg>
        <pc:spChg chg="add mod">
          <ac:chgData name="平松　崇文(Hiramatsu, Takafumi)" userId="22edbc16-85b0-4724-aaa0-af0139a26ca2" providerId="ADAL" clId="{068E1616-DD29-4B11-A275-C68128303B71}" dt="2023-10-31T04:16:54.081" v="30051" actId="1036"/>
          <ac:spMkLst>
            <pc:docMk/>
            <pc:sldMk cId="2267771927" sldId="342"/>
            <ac:spMk id="6" creationId="{537E370E-9C02-F8C4-592C-A2F07F82AE82}"/>
          </ac:spMkLst>
        </pc:spChg>
        <pc:spChg chg="add mod">
          <ac:chgData name="平松　崇文(Hiramatsu, Takafumi)" userId="22edbc16-85b0-4724-aaa0-af0139a26ca2" providerId="ADAL" clId="{068E1616-DD29-4B11-A275-C68128303B71}" dt="2023-10-31T06:40:21.984" v="32052" actId="113"/>
          <ac:spMkLst>
            <pc:docMk/>
            <pc:sldMk cId="2267771927" sldId="342"/>
            <ac:spMk id="7" creationId="{FB7AA0E7-2ADB-EEB0-B021-4FEAC12BB868}"/>
          </ac:spMkLst>
        </pc:spChg>
        <pc:spChg chg="add mod">
          <ac:chgData name="平松　崇文(Hiramatsu, Takafumi)" userId="22edbc16-85b0-4724-aaa0-af0139a26ca2" providerId="ADAL" clId="{068E1616-DD29-4B11-A275-C68128303B71}" dt="2023-11-13T05:02:01.436" v="37862" actId="1076"/>
          <ac:spMkLst>
            <pc:docMk/>
            <pc:sldMk cId="2267771927" sldId="342"/>
            <ac:spMk id="8" creationId="{E6EF481B-3F7E-89AC-85A7-14070F419897}"/>
          </ac:spMkLst>
        </pc:spChg>
        <pc:spChg chg="mod">
          <ac:chgData name="平松　崇文(Hiramatsu, Takafumi)" userId="22edbc16-85b0-4724-aaa0-af0139a26ca2" providerId="ADAL" clId="{068E1616-DD29-4B11-A275-C68128303B71}" dt="2023-10-31T00:45:38.548" v="26621" actId="1076"/>
          <ac:spMkLst>
            <pc:docMk/>
            <pc:sldMk cId="2267771927" sldId="342"/>
            <ac:spMk id="9" creationId="{071B2143-6763-DAD2-0F19-5468E0B341B2}"/>
          </ac:spMkLst>
        </pc:spChg>
        <pc:spChg chg="mod">
          <ac:chgData name="平松　崇文(Hiramatsu, Takafumi)" userId="22edbc16-85b0-4724-aaa0-af0139a26ca2" providerId="ADAL" clId="{068E1616-DD29-4B11-A275-C68128303B71}" dt="2023-10-25T07:25:20.727" v="17015"/>
          <ac:spMkLst>
            <pc:docMk/>
            <pc:sldMk cId="2267771927" sldId="342"/>
            <ac:spMk id="9" creationId="{351544D1-A226-691C-BEB3-45087494DF25}"/>
          </ac:spMkLst>
        </pc:spChg>
        <pc:spChg chg="add mod">
          <ac:chgData name="平松　崇文(Hiramatsu, Takafumi)" userId="22edbc16-85b0-4724-aaa0-af0139a26ca2" providerId="ADAL" clId="{068E1616-DD29-4B11-A275-C68128303B71}" dt="2023-10-31T04:17:05.596" v="30197" actId="1038"/>
          <ac:spMkLst>
            <pc:docMk/>
            <pc:sldMk cId="2267771927" sldId="342"/>
            <ac:spMk id="10" creationId="{76BED6FA-3EE6-570D-B17A-11314589E063}"/>
          </ac:spMkLst>
        </pc:spChg>
        <pc:spChg chg="mod">
          <ac:chgData name="平松　崇文(Hiramatsu, Takafumi)" userId="22edbc16-85b0-4724-aaa0-af0139a26ca2" providerId="ADAL" clId="{068E1616-DD29-4B11-A275-C68128303B71}" dt="2023-10-31T00:45:38.548" v="26621" actId="1076"/>
          <ac:spMkLst>
            <pc:docMk/>
            <pc:sldMk cId="2267771927" sldId="342"/>
            <ac:spMk id="12" creationId="{65AEEF41-2336-1535-DFE0-70890334E21D}"/>
          </ac:spMkLst>
        </pc:spChg>
        <pc:spChg chg="add del mod">
          <ac:chgData name="平松　崇文(Hiramatsu, Takafumi)" userId="22edbc16-85b0-4724-aaa0-af0139a26ca2" providerId="ADAL" clId="{068E1616-DD29-4B11-A275-C68128303B71}" dt="2023-10-26T22:31:21.695" v="21961" actId="478"/>
          <ac:spMkLst>
            <pc:docMk/>
            <pc:sldMk cId="2267771927" sldId="342"/>
            <ac:spMk id="12" creationId="{A5F6C8FD-4A94-DD5F-97CF-89F158A2DD44}"/>
          </ac:spMkLst>
        </pc:spChg>
        <pc:spChg chg="add mod">
          <ac:chgData name="平松　崇文(Hiramatsu, Takafumi)" userId="22edbc16-85b0-4724-aaa0-af0139a26ca2" providerId="ADAL" clId="{068E1616-DD29-4B11-A275-C68128303B71}" dt="2023-10-25T07:25:20.727" v="17015"/>
          <ac:spMkLst>
            <pc:docMk/>
            <pc:sldMk cId="2267771927" sldId="342"/>
            <ac:spMk id="13" creationId="{E2B684EB-3C59-991E-EB8D-078F170B1129}"/>
          </ac:spMkLst>
        </pc:spChg>
        <pc:spChg chg="add mod">
          <ac:chgData name="平松　崇文(Hiramatsu, Takafumi)" userId="22edbc16-85b0-4724-aaa0-af0139a26ca2" providerId="ADAL" clId="{068E1616-DD29-4B11-A275-C68128303B71}" dt="2023-10-25T07:25:20.727" v="17015"/>
          <ac:spMkLst>
            <pc:docMk/>
            <pc:sldMk cId="2267771927" sldId="342"/>
            <ac:spMk id="14" creationId="{D58D6704-0D67-9DE6-B217-0BB4CD5CC830}"/>
          </ac:spMkLst>
        </pc:spChg>
        <pc:spChg chg="add mod">
          <ac:chgData name="平松　崇文(Hiramatsu, Takafumi)" userId="22edbc16-85b0-4724-aaa0-af0139a26ca2" providerId="ADAL" clId="{068E1616-DD29-4B11-A275-C68128303B71}" dt="2023-10-25T07:25:20.727" v="17015"/>
          <ac:spMkLst>
            <pc:docMk/>
            <pc:sldMk cId="2267771927" sldId="342"/>
            <ac:spMk id="15" creationId="{51E59400-4723-2285-077E-1F5F33F3C04F}"/>
          </ac:spMkLst>
        </pc:spChg>
        <pc:spChg chg="add mod">
          <ac:chgData name="平松　崇文(Hiramatsu, Takafumi)" userId="22edbc16-85b0-4724-aaa0-af0139a26ca2" providerId="ADAL" clId="{068E1616-DD29-4B11-A275-C68128303B71}" dt="2023-10-25T07:25:20.727" v="17015"/>
          <ac:spMkLst>
            <pc:docMk/>
            <pc:sldMk cId="2267771927" sldId="342"/>
            <ac:spMk id="16" creationId="{FF626D4B-31C3-9551-5DD4-A61E3EB42636}"/>
          </ac:spMkLst>
        </pc:spChg>
        <pc:spChg chg="add mod">
          <ac:chgData name="平松　崇文(Hiramatsu, Takafumi)" userId="22edbc16-85b0-4724-aaa0-af0139a26ca2" providerId="ADAL" clId="{068E1616-DD29-4B11-A275-C68128303B71}" dt="2023-10-25T07:25:20.727" v="17015"/>
          <ac:spMkLst>
            <pc:docMk/>
            <pc:sldMk cId="2267771927" sldId="342"/>
            <ac:spMk id="17" creationId="{5DCFD593-A238-0AED-215E-A1FE36A0C9BA}"/>
          </ac:spMkLst>
        </pc:spChg>
        <pc:spChg chg="add mod">
          <ac:chgData name="平松　崇文(Hiramatsu, Takafumi)" userId="22edbc16-85b0-4724-aaa0-af0139a26ca2" providerId="ADAL" clId="{068E1616-DD29-4B11-A275-C68128303B71}" dt="2023-10-25T07:25:20.727" v="17015"/>
          <ac:spMkLst>
            <pc:docMk/>
            <pc:sldMk cId="2267771927" sldId="342"/>
            <ac:spMk id="18" creationId="{032DCD99-B433-C94D-6B56-B75CF3C048BC}"/>
          </ac:spMkLst>
        </pc:spChg>
        <pc:spChg chg="add mod">
          <ac:chgData name="平松　崇文(Hiramatsu, Takafumi)" userId="22edbc16-85b0-4724-aaa0-af0139a26ca2" providerId="ADAL" clId="{068E1616-DD29-4B11-A275-C68128303B71}" dt="2023-10-25T07:25:20.727" v="17015"/>
          <ac:spMkLst>
            <pc:docMk/>
            <pc:sldMk cId="2267771927" sldId="342"/>
            <ac:spMk id="19" creationId="{3C23FC2C-3BF4-E2C9-3AB9-CBDAE1D5F3F7}"/>
          </ac:spMkLst>
        </pc:spChg>
        <pc:spChg chg="add mod">
          <ac:chgData name="平松　崇文(Hiramatsu, Takafumi)" userId="22edbc16-85b0-4724-aaa0-af0139a26ca2" providerId="ADAL" clId="{068E1616-DD29-4B11-A275-C68128303B71}" dt="2023-10-25T07:25:20.727" v="17015"/>
          <ac:spMkLst>
            <pc:docMk/>
            <pc:sldMk cId="2267771927" sldId="342"/>
            <ac:spMk id="20" creationId="{0109725F-34D1-890A-3CC0-AAC2F0AB0F95}"/>
          </ac:spMkLst>
        </pc:spChg>
        <pc:spChg chg="add mod">
          <ac:chgData name="平松　崇文(Hiramatsu, Takafumi)" userId="22edbc16-85b0-4724-aaa0-af0139a26ca2" providerId="ADAL" clId="{068E1616-DD29-4B11-A275-C68128303B71}" dt="2023-10-25T07:25:20.727" v="17015"/>
          <ac:spMkLst>
            <pc:docMk/>
            <pc:sldMk cId="2267771927" sldId="342"/>
            <ac:spMk id="21" creationId="{AFEF83B5-8F47-BE82-26FE-3436FCDB8538}"/>
          </ac:spMkLst>
        </pc:spChg>
        <pc:spChg chg="add mod">
          <ac:chgData name="平松　崇文(Hiramatsu, Takafumi)" userId="22edbc16-85b0-4724-aaa0-af0139a26ca2" providerId="ADAL" clId="{068E1616-DD29-4B11-A275-C68128303B71}" dt="2023-10-25T07:25:20.727" v="17015"/>
          <ac:spMkLst>
            <pc:docMk/>
            <pc:sldMk cId="2267771927" sldId="342"/>
            <ac:spMk id="22" creationId="{58510E08-108E-8AAE-1E0F-104F80748F38}"/>
          </ac:spMkLst>
        </pc:spChg>
        <pc:spChg chg="add mod">
          <ac:chgData name="平松　崇文(Hiramatsu, Takafumi)" userId="22edbc16-85b0-4724-aaa0-af0139a26ca2" providerId="ADAL" clId="{068E1616-DD29-4B11-A275-C68128303B71}" dt="2023-10-25T07:25:20.727" v="17015"/>
          <ac:spMkLst>
            <pc:docMk/>
            <pc:sldMk cId="2267771927" sldId="342"/>
            <ac:spMk id="23" creationId="{2627D48C-3D95-EBE6-2EF5-F687CA33A9DD}"/>
          </ac:spMkLst>
        </pc:spChg>
        <pc:spChg chg="add mod">
          <ac:chgData name="平松　崇文(Hiramatsu, Takafumi)" userId="22edbc16-85b0-4724-aaa0-af0139a26ca2" providerId="ADAL" clId="{068E1616-DD29-4B11-A275-C68128303B71}" dt="2023-10-25T07:25:20.727" v="17015"/>
          <ac:spMkLst>
            <pc:docMk/>
            <pc:sldMk cId="2267771927" sldId="342"/>
            <ac:spMk id="24" creationId="{356D5207-BF74-8E04-E2E0-98028DF9176C}"/>
          </ac:spMkLst>
        </pc:spChg>
        <pc:spChg chg="add mod">
          <ac:chgData name="平松　崇文(Hiramatsu, Takafumi)" userId="22edbc16-85b0-4724-aaa0-af0139a26ca2" providerId="ADAL" clId="{068E1616-DD29-4B11-A275-C68128303B71}" dt="2023-10-25T07:25:53.636" v="17136" actId="14100"/>
          <ac:spMkLst>
            <pc:docMk/>
            <pc:sldMk cId="2267771927" sldId="342"/>
            <ac:spMk id="25" creationId="{70780467-3F02-DDF8-D169-FFBA12CBAA7E}"/>
          </ac:spMkLst>
        </pc:spChg>
        <pc:spChg chg="add mod">
          <ac:chgData name="平松　崇文(Hiramatsu, Takafumi)" userId="22edbc16-85b0-4724-aaa0-af0139a26ca2" providerId="ADAL" clId="{068E1616-DD29-4B11-A275-C68128303B71}" dt="2023-10-25T07:25:20.727" v="17015"/>
          <ac:spMkLst>
            <pc:docMk/>
            <pc:sldMk cId="2267771927" sldId="342"/>
            <ac:spMk id="26" creationId="{AC0CC349-7F97-D81F-96D3-EA0695DB1D2A}"/>
          </ac:spMkLst>
        </pc:spChg>
        <pc:spChg chg="add mod">
          <ac:chgData name="平松　崇文(Hiramatsu, Takafumi)" userId="22edbc16-85b0-4724-aaa0-af0139a26ca2" providerId="ADAL" clId="{068E1616-DD29-4B11-A275-C68128303B71}" dt="2023-10-25T07:25:20.727" v="17015"/>
          <ac:spMkLst>
            <pc:docMk/>
            <pc:sldMk cId="2267771927" sldId="342"/>
            <ac:spMk id="27" creationId="{2991015D-2759-9521-FD7C-811C772946C3}"/>
          </ac:spMkLst>
        </pc:spChg>
        <pc:spChg chg="add mod">
          <ac:chgData name="平松　崇文(Hiramatsu, Takafumi)" userId="22edbc16-85b0-4724-aaa0-af0139a26ca2" providerId="ADAL" clId="{068E1616-DD29-4B11-A275-C68128303B71}" dt="2023-10-25T07:25:20.727" v="17015"/>
          <ac:spMkLst>
            <pc:docMk/>
            <pc:sldMk cId="2267771927" sldId="342"/>
            <ac:spMk id="28" creationId="{110F306B-B15D-8F99-F0C4-51A11F13ED77}"/>
          </ac:spMkLst>
        </pc:spChg>
        <pc:spChg chg="add mod">
          <ac:chgData name="平松　崇文(Hiramatsu, Takafumi)" userId="22edbc16-85b0-4724-aaa0-af0139a26ca2" providerId="ADAL" clId="{068E1616-DD29-4B11-A275-C68128303B71}" dt="2023-10-25T07:25:20.727" v="17015"/>
          <ac:spMkLst>
            <pc:docMk/>
            <pc:sldMk cId="2267771927" sldId="342"/>
            <ac:spMk id="29" creationId="{8DF63CCF-FBC1-1668-9318-83BA124BD514}"/>
          </ac:spMkLst>
        </pc:spChg>
        <pc:spChg chg="mod">
          <ac:chgData name="平松　崇文(Hiramatsu, Takafumi)" userId="22edbc16-85b0-4724-aaa0-af0139a26ca2" providerId="ADAL" clId="{068E1616-DD29-4B11-A275-C68128303B71}" dt="2023-10-25T07:25:20.727" v="17015"/>
          <ac:spMkLst>
            <pc:docMk/>
            <pc:sldMk cId="2267771927" sldId="342"/>
            <ac:spMk id="31" creationId="{E1D9B695-D95D-326E-4E2D-7A4AF6A6A011}"/>
          </ac:spMkLst>
        </pc:spChg>
        <pc:spChg chg="mod">
          <ac:chgData name="平松　崇文(Hiramatsu, Takafumi)" userId="22edbc16-85b0-4724-aaa0-af0139a26ca2" providerId="ADAL" clId="{068E1616-DD29-4B11-A275-C68128303B71}" dt="2023-10-25T07:25:20.727" v="17015"/>
          <ac:spMkLst>
            <pc:docMk/>
            <pc:sldMk cId="2267771927" sldId="342"/>
            <ac:spMk id="32" creationId="{94A0B7BC-6B13-4775-EF2D-9A4A2463DAAF}"/>
          </ac:spMkLst>
        </pc:spChg>
        <pc:spChg chg="mod">
          <ac:chgData name="平松　崇文(Hiramatsu, Takafumi)" userId="22edbc16-85b0-4724-aaa0-af0139a26ca2" providerId="ADAL" clId="{068E1616-DD29-4B11-A275-C68128303B71}" dt="2023-10-25T07:25:20.727" v="17015"/>
          <ac:spMkLst>
            <pc:docMk/>
            <pc:sldMk cId="2267771927" sldId="342"/>
            <ac:spMk id="34" creationId="{A60C6E86-B3A0-B96C-E8D0-4F79D71C519D}"/>
          </ac:spMkLst>
        </pc:spChg>
        <pc:spChg chg="mod">
          <ac:chgData name="平松　崇文(Hiramatsu, Takafumi)" userId="22edbc16-85b0-4724-aaa0-af0139a26ca2" providerId="ADAL" clId="{068E1616-DD29-4B11-A275-C68128303B71}" dt="2023-10-25T07:25:20.727" v="17015"/>
          <ac:spMkLst>
            <pc:docMk/>
            <pc:sldMk cId="2267771927" sldId="342"/>
            <ac:spMk id="35" creationId="{F5FA8972-113C-2BB6-C11C-0A99A8AED4C3}"/>
          </ac:spMkLst>
        </pc:spChg>
        <pc:spChg chg="add mod">
          <ac:chgData name="平松　崇文(Hiramatsu, Takafumi)" userId="22edbc16-85b0-4724-aaa0-af0139a26ca2" providerId="ADAL" clId="{068E1616-DD29-4B11-A275-C68128303B71}" dt="2023-10-25T07:25:20.727" v="17015"/>
          <ac:spMkLst>
            <pc:docMk/>
            <pc:sldMk cId="2267771927" sldId="342"/>
            <ac:spMk id="36" creationId="{60608E6D-2320-B206-DC51-69E1B1E2F9B4}"/>
          </ac:spMkLst>
        </pc:spChg>
        <pc:spChg chg="add mod">
          <ac:chgData name="平松　崇文(Hiramatsu, Takafumi)" userId="22edbc16-85b0-4724-aaa0-af0139a26ca2" providerId="ADAL" clId="{068E1616-DD29-4B11-A275-C68128303B71}" dt="2023-10-25T07:25:20.727" v="17015"/>
          <ac:spMkLst>
            <pc:docMk/>
            <pc:sldMk cId="2267771927" sldId="342"/>
            <ac:spMk id="37" creationId="{86B5278C-0447-8D66-E3AE-52B8AA2954A1}"/>
          </ac:spMkLst>
        </pc:spChg>
        <pc:spChg chg="add mod">
          <ac:chgData name="平松　崇文(Hiramatsu, Takafumi)" userId="22edbc16-85b0-4724-aaa0-af0139a26ca2" providerId="ADAL" clId="{068E1616-DD29-4B11-A275-C68128303B71}" dt="2023-10-25T07:25:20.727" v="17015"/>
          <ac:spMkLst>
            <pc:docMk/>
            <pc:sldMk cId="2267771927" sldId="342"/>
            <ac:spMk id="38" creationId="{E5C7BDC3-E588-959F-9BF7-F29756214267}"/>
          </ac:spMkLst>
        </pc:spChg>
        <pc:spChg chg="add mod">
          <ac:chgData name="平松　崇文(Hiramatsu, Takafumi)" userId="22edbc16-85b0-4724-aaa0-af0139a26ca2" providerId="ADAL" clId="{068E1616-DD29-4B11-A275-C68128303B71}" dt="2023-10-25T07:25:45.334" v="17135" actId="1036"/>
          <ac:spMkLst>
            <pc:docMk/>
            <pc:sldMk cId="2267771927" sldId="342"/>
            <ac:spMk id="39" creationId="{1B253F51-04A1-D87A-7C40-C2C83343F1CD}"/>
          </ac:spMkLst>
        </pc:spChg>
        <pc:spChg chg="add mod">
          <ac:chgData name="平松　崇文(Hiramatsu, Takafumi)" userId="22edbc16-85b0-4724-aaa0-af0139a26ca2" providerId="ADAL" clId="{068E1616-DD29-4B11-A275-C68128303B71}" dt="2023-10-25T07:25:20.727" v="17015"/>
          <ac:spMkLst>
            <pc:docMk/>
            <pc:sldMk cId="2267771927" sldId="342"/>
            <ac:spMk id="40" creationId="{6A77683C-7F50-F3C7-A639-11CC3E65B06D}"/>
          </ac:spMkLst>
        </pc:spChg>
        <pc:spChg chg="add mod">
          <ac:chgData name="平松　崇文(Hiramatsu, Takafumi)" userId="22edbc16-85b0-4724-aaa0-af0139a26ca2" providerId="ADAL" clId="{068E1616-DD29-4B11-A275-C68128303B71}" dt="2023-10-25T07:25:20.727" v="17015"/>
          <ac:spMkLst>
            <pc:docMk/>
            <pc:sldMk cId="2267771927" sldId="342"/>
            <ac:spMk id="41" creationId="{D8F504AA-8964-C477-7DB0-98E5E691A5A4}"/>
          </ac:spMkLst>
        </pc:spChg>
        <pc:spChg chg="add mod">
          <ac:chgData name="平松　崇文(Hiramatsu, Takafumi)" userId="22edbc16-85b0-4724-aaa0-af0139a26ca2" providerId="ADAL" clId="{068E1616-DD29-4B11-A275-C68128303B71}" dt="2023-10-25T07:25:20.727" v="17015"/>
          <ac:spMkLst>
            <pc:docMk/>
            <pc:sldMk cId="2267771927" sldId="342"/>
            <ac:spMk id="42" creationId="{B13D4895-1377-4E5B-290D-36C0149DEEB7}"/>
          </ac:spMkLst>
        </pc:spChg>
        <pc:spChg chg="add mod">
          <ac:chgData name="平松　崇文(Hiramatsu, Takafumi)" userId="22edbc16-85b0-4724-aaa0-af0139a26ca2" providerId="ADAL" clId="{068E1616-DD29-4B11-A275-C68128303B71}" dt="2023-10-25T07:25:20.727" v="17015"/>
          <ac:spMkLst>
            <pc:docMk/>
            <pc:sldMk cId="2267771927" sldId="342"/>
            <ac:spMk id="43" creationId="{4F8F3E21-61F1-B6D7-8EA4-A5DE839E6B65}"/>
          </ac:spMkLst>
        </pc:spChg>
        <pc:spChg chg="add mod">
          <ac:chgData name="平松　崇文(Hiramatsu, Takafumi)" userId="22edbc16-85b0-4724-aaa0-af0139a26ca2" providerId="ADAL" clId="{068E1616-DD29-4B11-A275-C68128303B71}" dt="2023-10-25T07:25:20.727" v="17015"/>
          <ac:spMkLst>
            <pc:docMk/>
            <pc:sldMk cId="2267771927" sldId="342"/>
            <ac:spMk id="44" creationId="{9C5051AB-2E6C-5CA9-BA13-208CB1A38ECB}"/>
          </ac:spMkLst>
        </pc:spChg>
        <pc:spChg chg="add mod">
          <ac:chgData name="平松　崇文(Hiramatsu, Takafumi)" userId="22edbc16-85b0-4724-aaa0-af0139a26ca2" providerId="ADAL" clId="{068E1616-DD29-4B11-A275-C68128303B71}" dt="2023-10-25T07:25:20.727" v="17015"/>
          <ac:spMkLst>
            <pc:docMk/>
            <pc:sldMk cId="2267771927" sldId="342"/>
            <ac:spMk id="45" creationId="{6923D8F2-C3D8-6C7D-002F-9F23E4A27D75}"/>
          </ac:spMkLst>
        </pc:spChg>
        <pc:spChg chg="add mod">
          <ac:chgData name="平松　崇文(Hiramatsu, Takafumi)" userId="22edbc16-85b0-4724-aaa0-af0139a26ca2" providerId="ADAL" clId="{068E1616-DD29-4B11-A275-C68128303B71}" dt="2023-10-25T07:25:20.727" v="17015"/>
          <ac:spMkLst>
            <pc:docMk/>
            <pc:sldMk cId="2267771927" sldId="342"/>
            <ac:spMk id="46" creationId="{924B366B-FAB9-081F-8538-5A4454F26C8F}"/>
          </ac:spMkLst>
        </pc:spChg>
        <pc:spChg chg="add mod">
          <ac:chgData name="平松　崇文(Hiramatsu, Takafumi)" userId="22edbc16-85b0-4724-aaa0-af0139a26ca2" providerId="ADAL" clId="{068E1616-DD29-4B11-A275-C68128303B71}" dt="2023-10-25T07:25:20.727" v="17015"/>
          <ac:spMkLst>
            <pc:docMk/>
            <pc:sldMk cId="2267771927" sldId="342"/>
            <ac:spMk id="47" creationId="{E0C5431D-EC94-1202-086A-A629BC71C4D9}"/>
          </ac:spMkLst>
        </pc:spChg>
        <pc:spChg chg="add mod">
          <ac:chgData name="平松　崇文(Hiramatsu, Takafumi)" userId="22edbc16-85b0-4724-aaa0-af0139a26ca2" providerId="ADAL" clId="{068E1616-DD29-4B11-A275-C68128303B71}" dt="2023-10-25T07:25:20.727" v="17015"/>
          <ac:spMkLst>
            <pc:docMk/>
            <pc:sldMk cId="2267771927" sldId="342"/>
            <ac:spMk id="48" creationId="{A2573533-BF1C-37F4-8452-CB3759C2A7C5}"/>
          </ac:spMkLst>
        </pc:spChg>
        <pc:spChg chg="add mod">
          <ac:chgData name="平松　崇文(Hiramatsu, Takafumi)" userId="22edbc16-85b0-4724-aaa0-af0139a26ca2" providerId="ADAL" clId="{068E1616-DD29-4B11-A275-C68128303B71}" dt="2023-10-25T07:25:20.727" v="17015"/>
          <ac:spMkLst>
            <pc:docMk/>
            <pc:sldMk cId="2267771927" sldId="342"/>
            <ac:spMk id="49" creationId="{7D322000-73D9-14E3-C149-1EB43B3ACB36}"/>
          </ac:spMkLst>
        </pc:spChg>
        <pc:spChg chg="add mod">
          <ac:chgData name="平松　崇文(Hiramatsu, Takafumi)" userId="22edbc16-85b0-4724-aaa0-af0139a26ca2" providerId="ADAL" clId="{068E1616-DD29-4B11-A275-C68128303B71}" dt="2023-10-25T07:25:20.727" v="17015"/>
          <ac:spMkLst>
            <pc:docMk/>
            <pc:sldMk cId="2267771927" sldId="342"/>
            <ac:spMk id="50" creationId="{6950E212-AF0F-CCCC-9A87-C27C5639AAD4}"/>
          </ac:spMkLst>
        </pc:spChg>
        <pc:spChg chg="add mod">
          <ac:chgData name="平松　崇文(Hiramatsu, Takafumi)" userId="22edbc16-85b0-4724-aaa0-af0139a26ca2" providerId="ADAL" clId="{068E1616-DD29-4B11-A275-C68128303B71}" dt="2023-10-25T07:25:20.727" v="17015"/>
          <ac:spMkLst>
            <pc:docMk/>
            <pc:sldMk cId="2267771927" sldId="342"/>
            <ac:spMk id="51" creationId="{B39D8C19-3A4A-2331-3222-9634E3D6C17D}"/>
          </ac:spMkLst>
        </pc:spChg>
        <pc:spChg chg="add mod">
          <ac:chgData name="平松　崇文(Hiramatsu, Takafumi)" userId="22edbc16-85b0-4724-aaa0-af0139a26ca2" providerId="ADAL" clId="{068E1616-DD29-4B11-A275-C68128303B71}" dt="2023-10-25T07:25:20.727" v="17015"/>
          <ac:spMkLst>
            <pc:docMk/>
            <pc:sldMk cId="2267771927" sldId="342"/>
            <ac:spMk id="52" creationId="{32E47FD3-4BC5-000F-0178-E68464CEF019}"/>
          </ac:spMkLst>
        </pc:spChg>
        <pc:spChg chg="add mod">
          <ac:chgData name="平松　崇文(Hiramatsu, Takafumi)" userId="22edbc16-85b0-4724-aaa0-af0139a26ca2" providerId="ADAL" clId="{068E1616-DD29-4B11-A275-C68128303B71}" dt="2023-10-25T07:25:20.727" v="17015"/>
          <ac:spMkLst>
            <pc:docMk/>
            <pc:sldMk cId="2267771927" sldId="342"/>
            <ac:spMk id="53" creationId="{AE3743AB-C676-E47F-BE39-09040AD475E4}"/>
          </ac:spMkLst>
        </pc:spChg>
        <pc:spChg chg="add mod">
          <ac:chgData name="平松　崇文(Hiramatsu, Takafumi)" userId="22edbc16-85b0-4724-aaa0-af0139a26ca2" providerId="ADAL" clId="{068E1616-DD29-4B11-A275-C68128303B71}" dt="2023-10-25T07:25:20.727" v="17015"/>
          <ac:spMkLst>
            <pc:docMk/>
            <pc:sldMk cId="2267771927" sldId="342"/>
            <ac:spMk id="54" creationId="{DA5CC9D0-EA55-7899-55AC-334F10EDAF58}"/>
          </ac:spMkLst>
        </pc:spChg>
        <pc:spChg chg="add mod">
          <ac:chgData name="平松　崇文(Hiramatsu, Takafumi)" userId="22edbc16-85b0-4724-aaa0-af0139a26ca2" providerId="ADAL" clId="{068E1616-DD29-4B11-A275-C68128303B71}" dt="2023-10-25T07:25:20.727" v="17015"/>
          <ac:spMkLst>
            <pc:docMk/>
            <pc:sldMk cId="2267771927" sldId="342"/>
            <ac:spMk id="55" creationId="{714FA8E3-C459-8C4D-5B14-AAF34D42DD70}"/>
          </ac:spMkLst>
        </pc:spChg>
        <pc:spChg chg="add mod">
          <ac:chgData name="平松　崇文(Hiramatsu, Takafumi)" userId="22edbc16-85b0-4724-aaa0-af0139a26ca2" providerId="ADAL" clId="{068E1616-DD29-4B11-A275-C68128303B71}" dt="2023-10-25T07:25:20.727" v="17015"/>
          <ac:spMkLst>
            <pc:docMk/>
            <pc:sldMk cId="2267771927" sldId="342"/>
            <ac:spMk id="56" creationId="{B772DFBD-776F-AE37-A1C3-46BAE6738851}"/>
          </ac:spMkLst>
        </pc:spChg>
        <pc:spChg chg="add mod">
          <ac:chgData name="平松　崇文(Hiramatsu, Takafumi)" userId="22edbc16-85b0-4724-aaa0-af0139a26ca2" providerId="ADAL" clId="{068E1616-DD29-4B11-A275-C68128303B71}" dt="2023-10-25T07:25:20.727" v="17015"/>
          <ac:spMkLst>
            <pc:docMk/>
            <pc:sldMk cId="2267771927" sldId="342"/>
            <ac:spMk id="57" creationId="{A82DFBE2-50DF-9226-3C92-AD9525B6D56F}"/>
          </ac:spMkLst>
        </pc:spChg>
        <pc:spChg chg="add mod">
          <ac:chgData name="平松　崇文(Hiramatsu, Takafumi)" userId="22edbc16-85b0-4724-aaa0-af0139a26ca2" providerId="ADAL" clId="{068E1616-DD29-4B11-A275-C68128303B71}" dt="2023-10-25T07:25:20.727" v="17015"/>
          <ac:spMkLst>
            <pc:docMk/>
            <pc:sldMk cId="2267771927" sldId="342"/>
            <ac:spMk id="58" creationId="{529941AE-E7F4-FC87-1D69-536EF80045D9}"/>
          </ac:spMkLst>
        </pc:spChg>
        <pc:spChg chg="add mod">
          <ac:chgData name="平松　崇文(Hiramatsu, Takafumi)" userId="22edbc16-85b0-4724-aaa0-af0139a26ca2" providerId="ADAL" clId="{068E1616-DD29-4B11-A275-C68128303B71}" dt="2023-10-25T07:25:20.727" v="17015"/>
          <ac:spMkLst>
            <pc:docMk/>
            <pc:sldMk cId="2267771927" sldId="342"/>
            <ac:spMk id="59" creationId="{B52732A0-E160-634D-2EAA-377E3CFFF4D2}"/>
          </ac:spMkLst>
        </pc:spChg>
        <pc:spChg chg="add mod">
          <ac:chgData name="平松　崇文(Hiramatsu, Takafumi)" userId="22edbc16-85b0-4724-aaa0-af0139a26ca2" providerId="ADAL" clId="{068E1616-DD29-4B11-A275-C68128303B71}" dt="2023-10-25T07:25:20.727" v="17015"/>
          <ac:spMkLst>
            <pc:docMk/>
            <pc:sldMk cId="2267771927" sldId="342"/>
            <ac:spMk id="60" creationId="{A40110DD-F187-80A7-9280-FF62062462D2}"/>
          </ac:spMkLst>
        </pc:spChg>
        <pc:spChg chg="add del mod">
          <ac:chgData name="平松　崇文(Hiramatsu, Takafumi)" userId="22edbc16-85b0-4724-aaa0-af0139a26ca2" providerId="ADAL" clId="{068E1616-DD29-4B11-A275-C68128303B71}" dt="2023-10-26T22:31:21.695" v="21961" actId="478"/>
          <ac:spMkLst>
            <pc:docMk/>
            <pc:sldMk cId="2267771927" sldId="342"/>
            <ac:spMk id="61" creationId="{267CC8F1-56DC-E610-42B2-24F9A4945B83}"/>
          </ac:spMkLst>
        </pc:spChg>
        <pc:spChg chg="mod">
          <ac:chgData name="平松　崇文(Hiramatsu, Takafumi)" userId="22edbc16-85b0-4724-aaa0-af0139a26ca2" providerId="ADAL" clId="{068E1616-DD29-4B11-A275-C68128303B71}" dt="2023-10-31T00:45:38.548" v="26621" actId="1076"/>
          <ac:spMkLst>
            <pc:docMk/>
            <pc:sldMk cId="2267771927" sldId="342"/>
            <ac:spMk id="61" creationId="{95F7B0E4-FEDB-86B2-64FB-EC4D892374E8}"/>
          </ac:spMkLst>
        </pc:spChg>
        <pc:spChg chg="add mod">
          <ac:chgData name="平松　崇文(Hiramatsu, Takafumi)" userId="22edbc16-85b0-4724-aaa0-af0139a26ca2" providerId="ADAL" clId="{068E1616-DD29-4B11-A275-C68128303B71}" dt="2023-10-25T07:25:20.727" v="17015"/>
          <ac:spMkLst>
            <pc:docMk/>
            <pc:sldMk cId="2267771927" sldId="342"/>
            <ac:spMk id="62" creationId="{25E22F4A-A4BD-9C2F-492A-68E8010BCEAB}"/>
          </ac:spMkLst>
        </pc:spChg>
        <pc:spChg chg="add mod">
          <ac:chgData name="平松　崇文(Hiramatsu, Takafumi)" userId="22edbc16-85b0-4724-aaa0-af0139a26ca2" providerId="ADAL" clId="{068E1616-DD29-4B11-A275-C68128303B71}" dt="2023-10-25T07:25:35.817" v="17102"/>
          <ac:spMkLst>
            <pc:docMk/>
            <pc:sldMk cId="2267771927" sldId="342"/>
            <ac:spMk id="63" creationId="{223C72DD-82D0-6725-1C85-A9767C9CBD13}"/>
          </ac:spMkLst>
        </pc:spChg>
        <pc:spChg chg="mod">
          <ac:chgData name="平松　崇文(Hiramatsu, Takafumi)" userId="22edbc16-85b0-4724-aaa0-af0139a26ca2" providerId="ADAL" clId="{068E1616-DD29-4B11-A275-C68128303B71}" dt="2023-10-26T02:42:18.300" v="20627"/>
          <ac:spMkLst>
            <pc:docMk/>
            <pc:sldMk cId="2267771927" sldId="342"/>
            <ac:spMk id="66" creationId="{73F2EBDA-22D5-9CA3-4527-265CA0F4552F}"/>
          </ac:spMkLst>
        </pc:spChg>
        <pc:spChg chg="add del mod">
          <ac:chgData name="平松　崇文(Hiramatsu, Takafumi)" userId="22edbc16-85b0-4724-aaa0-af0139a26ca2" providerId="ADAL" clId="{068E1616-DD29-4B11-A275-C68128303B71}" dt="2023-10-26T02:48:59.006" v="20638" actId="478"/>
          <ac:spMkLst>
            <pc:docMk/>
            <pc:sldMk cId="2267771927" sldId="342"/>
            <ac:spMk id="67" creationId="{C970ECD4-352A-7EA4-6CF9-B4954E1FE735}"/>
          </ac:spMkLst>
        </pc:spChg>
        <pc:spChg chg="add del mod">
          <ac:chgData name="平松　崇文(Hiramatsu, Takafumi)" userId="22edbc16-85b0-4724-aaa0-af0139a26ca2" providerId="ADAL" clId="{068E1616-DD29-4B11-A275-C68128303B71}" dt="2023-10-26T02:48:59.006" v="20638" actId="478"/>
          <ac:spMkLst>
            <pc:docMk/>
            <pc:sldMk cId="2267771927" sldId="342"/>
            <ac:spMk id="68" creationId="{BE9DAF34-5E0F-464B-8434-5173BAF24C1B}"/>
          </ac:spMkLst>
        </pc:spChg>
        <pc:spChg chg="add del mod">
          <ac:chgData name="平松　崇文(Hiramatsu, Takafumi)" userId="22edbc16-85b0-4724-aaa0-af0139a26ca2" providerId="ADAL" clId="{068E1616-DD29-4B11-A275-C68128303B71}" dt="2023-10-26T02:48:59.006" v="20638" actId="478"/>
          <ac:spMkLst>
            <pc:docMk/>
            <pc:sldMk cId="2267771927" sldId="342"/>
            <ac:spMk id="69" creationId="{358831E0-8298-1D52-1FEF-C36A7E1EF624}"/>
          </ac:spMkLst>
        </pc:spChg>
        <pc:spChg chg="add del mod">
          <ac:chgData name="平松　崇文(Hiramatsu, Takafumi)" userId="22edbc16-85b0-4724-aaa0-af0139a26ca2" providerId="ADAL" clId="{068E1616-DD29-4B11-A275-C68128303B71}" dt="2023-10-26T02:48:59.006" v="20638" actId="478"/>
          <ac:spMkLst>
            <pc:docMk/>
            <pc:sldMk cId="2267771927" sldId="342"/>
            <ac:spMk id="71" creationId="{12506F5C-5E93-6B7C-7102-A8C6DD4EEE79}"/>
          </ac:spMkLst>
        </pc:spChg>
        <pc:spChg chg="add del mod">
          <ac:chgData name="平松　崇文(Hiramatsu, Takafumi)" userId="22edbc16-85b0-4724-aaa0-af0139a26ca2" providerId="ADAL" clId="{068E1616-DD29-4B11-A275-C68128303B71}" dt="2023-10-26T02:48:59.006" v="20638" actId="478"/>
          <ac:spMkLst>
            <pc:docMk/>
            <pc:sldMk cId="2267771927" sldId="342"/>
            <ac:spMk id="72" creationId="{13B48206-9C47-1CDC-2338-3C416477A40C}"/>
          </ac:spMkLst>
        </pc:spChg>
        <pc:spChg chg="add del mod">
          <ac:chgData name="平松　崇文(Hiramatsu, Takafumi)" userId="22edbc16-85b0-4724-aaa0-af0139a26ca2" providerId="ADAL" clId="{068E1616-DD29-4B11-A275-C68128303B71}" dt="2023-10-26T02:48:59.006" v="20638" actId="478"/>
          <ac:spMkLst>
            <pc:docMk/>
            <pc:sldMk cId="2267771927" sldId="342"/>
            <ac:spMk id="73" creationId="{DBEAB3B9-FFF5-3E5A-8685-9E913541433A}"/>
          </ac:spMkLst>
        </pc:spChg>
        <pc:spChg chg="add del mod">
          <ac:chgData name="平松　崇文(Hiramatsu, Takafumi)" userId="22edbc16-85b0-4724-aaa0-af0139a26ca2" providerId="ADAL" clId="{068E1616-DD29-4B11-A275-C68128303B71}" dt="2023-10-26T02:48:59.006" v="20638" actId="478"/>
          <ac:spMkLst>
            <pc:docMk/>
            <pc:sldMk cId="2267771927" sldId="342"/>
            <ac:spMk id="74" creationId="{5EC2E84D-256A-530E-708F-6BD9FDB27E77}"/>
          </ac:spMkLst>
        </pc:spChg>
        <pc:spChg chg="add del mod">
          <ac:chgData name="平松　崇文(Hiramatsu, Takafumi)" userId="22edbc16-85b0-4724-aaa0-af0139a26ca2" providerId="ADAL" clId="{068E1616-DD29-4B11-A275-C68128303B71}" dt="2023-10-26T02:48:59.006" v="20638" actId="478"/>
          <ac:spMkLst>
            <pc:docMk/>
            <pc:sldMk cId="2267771927" sldId="342"/>
            <ac:spMk id="75" creationId="{6875519B-686E-1FBC-2221-CE61DAA8D05A}"/>
          </ac:spMkLst>
        </pc:spChg>
        <pc:spChg chg="add del mod">
          <ac:chgData name="平松　崇文(Hiramatsu, Takafumi)" userId="22edbc16-85b0-4724-aaa0-af0139a26ca2" providerId="ADAL" clId="{068E1616-DD29-4B11-A275-C68128303B71}" dt="2023-10-26T02:48:59.006" v="20638" actId="478"/>
          <ac:spMkLst>
            <pc:docMk/>
            <pc:sldMk cId="2267771927" sldId="342"/>
            <ac:spMk id="76" creationId="{AAF43978-26B6-8CEE-61DA-8271BFA43ABC}"/>
          </ac:spMkLst>
        </pc:spChg>
        <pc:spChg chg="add del mod">
          <ac:chgData name="平松　崇文(Hiramatsu, Takafumi)" userId="22edbc16-85b0-4724-aaa0-af0139a26ca2" providerId="ADAL" clId="{068E1616-DD29-4B11-A275-C68128303B71}" dt="2023-10-26T02:48:59.006" v="20638" actId="478"/>
          <ac:spMkLst>
            <pc:docMk/>
            <pc:sldMk cId="2267771927" sldId="342"/>
            <ac:spMk id="77" creationId="{0C817FEB-4E41-5399-137C-419066D81653}"/>
          </ac:spMkLst>
        </pc:spChg>
        <pc:spChg chg="add del mod">
          <ac:chgData name="平松　崇文(Hiramatsu, Takafumi)" userId="22edbc16-85b0-4724-aaa0-af0139a26ca2" providerId="ADAL" clId="{068E1616-DD29-4B11-A275-C68128303B71}" dt="2023-10-26T02:48:59.006" v="20638" actId="478"/>
          <ac:spMkLst>
            <pc:docMk/>
            <pc:sldMk cId="2267771927" sldId="342"/>
            <ac:spMk id="78" creationId="{3D3F801A-7AEA-D481-6D98-81878ABCA022}"/>
          </ac:spMkLst>
        </pc:spChg>
        <pc:spChg chg="add del mod">
          <ac:chgData name="平松　崇文(Hiramatsu, Takafumi)" userId="22edbc16-85b0-4724-aaa0-af0139a26ca2" providerId="ADAL" clId="{068E1616-DD29-4B11-A275-C68128303B71}" dt="2023-10-26T02:48:51.055" v="20637" actId="478"/>
          <ac:spMkLst>
            <pc:docMk/>
            <pc:sldMk cId="2267771927" sldId="342"/>
            <ac:spMk id="79" creationId="{0983D5A0-BBDE-7B8D-DA7C-D7D2EF3B45C4}"/>
          </ac:spMkLst>
        </pc:spChg>
        <pc:spChg chg="add del mod">
          <ac:chgData name="平松　崇文(Hiramatsu, Takafumi)" userId="22edbc16-85b0-4724-aaa0-af0139a26ca2" providerId="ADAL" clId="{068E1616-DD29-4B11-A275-C68128303B71}" dt="2023-10-26T02:48:59.006" v="20638" actId="478"/>
          <ac:spMkLst>
            <pc:docMk/>
            <pc:sldMk cId="2267771927" sldId="342"/>
            <ac:spMk id="80" creationId="{5B3543A6-7927-7D7D-8DAB-502D060E4C64}"/>
          </ac:spMkLst>
        </pc:spChg>
        <pc:spChg chg="mod">
          <ac:chgData name="平松　崇文(Hiramatsu, Takafumi)" userId="22edbc16-85b0-4724-aaa0-af0139a26ca2" providerId="ADAL" clId="{068E1616-DD29-4B11-A275-C68128303B71}" dt="2023-10-26T02:48:42.193" v="20635"/>
          <ac:spMkLst>
            <pc:docMk/>
            <pc:sldMk cId="2267771927" sldId="342"/>
            <ac:spMk id="82" creationId="{3982A445-552C-FEA4-1FE0-7E75D2394D74}"/>
          </ac:spMkLst>
        </pc:spChg>
        <pc:spChg chg="mod">
          <ac:chgData name="平松　崇文(Hiramatsu, Takafumi)" userId="22edbc16-85b0-4724-aaa0-af0139a26ca2" providerId="ADAL" clId="{068E1616-DD29-4B11-A275-C68128303B71}" dt="2023-10-26T02:48:42.193" v="20635"/>
          <ac:spMkLst>
            <pc:docMk/>
            <pc:sldMk cId="2267771927" sldId="342"/>
            <ac:spMk id="83" creationId="{68C0783C-7078-C1FB-8CA0-54B8C8F7C464}"/>
          </ac:spMkLst>
        </pc:spChg>
        <pc:spChg chg="add del mod">
          <ac:chgData name="平松　崇文(Hiramatsu, Takafumi)" userId="22edbc16-85b0-4724-aaa0-af0139a26ca2" providerId="ADAL" clId="{068E1616-DD29-4B11-A275-C68128303B71}" dt="2023-10-26T02:48:59.006" v="20638" actId="478"/>
          <ac:spMkLst>
            <pc:docMk/>
            <pc:sldMk cId="2267771927" sldId="342"/>
            <ac:spMk id="84" creationId="{8936518C-E1E0-E176-1B2B-5FF15489E247}"/>
          </ac:spMkLst>
        </pc:spChg>
        <pc:spChg chg="add del mod">
          <ac:chgData name="平松　崇文(Hiramatsu, Takafumi)" userId="22edbc16-85b0-4724-aaa0-af0139a26ca2" providerId="ADAL" clId="{068E1616-DD29-4B11-A275-C68128303B71}" dt="2023-10-26T02:48:59.006" v="20638" actId="478"/>
          <ac:spMkLst>
            <pc:docMk/>
            <pc:sldMk cId="2267771927" sldId="342"/>
            <ac:spMk id="85" creationId="{9891CDE7-02E0-CA0F-277A-345AA420C960}"/>
          </ac:spMkLst>
        </pc:spChg>
        <pc:spChg chg="add del mod">
          <ac:chgData name="平松　崇文(Hiramatsu, Takafumi)" userId="22edbc16-85b0-4724-aaa0-af0139a26ca2" providerId="ADAL" clId="{068E1616-DD29-4B11-A275-C68128303B71}" dt="2023-10-26T02:48:59.006" v="20638" actId="478"/>
          <ac:spMkLst>
            <pc:docMk/>
            <pc:sldMk cId="2267771927" sldId="342"/>
            <ac:spMk id="86" creationId="{AFBF264F-44A8-57C3-D8D7-7EDA697A75FD}"/>
          </ac:spMkLst>
        </pc:spChg>
        <pc:spChg chg="add del mod">
          <ac:chgData name="平松　崇文(Hiramatsu, Takafumi)" userId="22edbc16-85b0-4724-aaa0-af0139a26ca2" providerId="ADAL" clId="{068E1616-DD29-4B11-A275-C68128303B71}" dt="2023-10-26T02:48:59.006" v="20638" actId="478"/>
          <ac:spMkLst>
            <pc:docMk/>
            <pc:sldMk cId="2267771927" sldId="342"/>
            <ac:spMk id="87" creationId="{6819AAB4-F8D0-6174-BFAF-CC7770B68E6C}"/>
          </ac:spMkLst>
        </pc:spChg>
        <pc:spChg chg="add del mod">
          <ac:chgData name="平松　崇文(Hiramatsu, Takafumi)" userId="22edbc16-85b0-4724-aaa0-af0139a26ca2" providerId="ADAL" clId="{068E1616-DD29-4B11-A275-C68128303B71}" dt="2023-10-26T02:48:59.006" v="20638" actId="478"/>
          <ac:spMkLst>
            <pc:docMk/>
            <pc:sldMk cId="2267771927" sldId="342"/>
            <ac:spMk id="88" creationId="{05EB28B2-72A0-01EC-2F17-F9459E09A2A6}"/>
          </ac:spMkLst>
        </pc:spChg>
        <pc:spChg chg="mod">
          <ac:chgData name="平松　崇文(Hiramatsu, Takafumi)" userId="22edbc16-85b0-4724-aaa0-af0139a26ca2" providerId="ADAL" clId="{068E1616-DD29-4B11-A275-C68128303B71}" dt="2023-10-26T02:48:42.193" v="20635"/>
          <ac:spMkLst>
            <pc:docMk/>
            <pc:sldMk cId="2267771927" sldId="342"/>
            <ac:spMk id="90" creationId="{BB949536-1E0C-3EAE-94AC-46BEE1D676E5}"/>
          </ac:spMkLst>
        </pc:spChg>
        <pc:spChg chg="mod">
          <ac:chgData name="平松　崇文(Hiramatsu, Takafumi)" userId="22edbc16-85b0-4724-aaa0-af0139a26ca2" providerId="ADAL" clId="{068E1616-DD29-4B11-A275-C68128303B71}" dt="2023-10-26T02:48:42.193" v="20635"/>
          <ac:spMkLst>
            <pc:docMk/>
            <pc:sldMk cId="2267771927" sldId="342"/>
            <ac:spMk id="91" creationId="{D29C5FEA-19FF-091A-A65C-CD4A9B9F1FCA}"/>
          </ac:spMkLst>
        </pc:spChg>
        <pc:spChg chg="mod">
          <ac:chgData name="平松　崇文(Hiramatsu, Takafumi)" userId="22edbc16-85b0-4724-aaa0-af0139a26ca2" providerId="ADAL" clId="{068E1616-DD29-4B11-A275-C68128303B71}" dt="2023-10-26T02:48:42.193" v="20635"/>
          <ac:spMkLst>
            <pc:docMk/>
            <pc:sldMk cId="2267771927" sldId="342"/>
            <ac:spMk id="92" creationId="{C5A584EA-C642-D82E-C0DE-DFD3AC46BD3A}"/>
          </ac:spMkLst>
        </pc:spChg>
        <pc:spChg chg="add del mod">
          <ac:chgData name="平松　崇文(Hiramatsu, Takafumi)" userId="22edbc16-85b0-4724-aaa0-af0139a26ca2" providerId="ADAL" clId="{068E1616-DD29-4B11-A275-C68128303B71}" dt="2023-10-26T02:48:59.006" v="20638" actId="478"/>
          <ac:spMkLst>
            <pc:docMk/>
            <pc:sldMk cId="2267771927" sldId="342"/>
            <ac:spMk id="93" creationId="{E9DB2EBE-4EA4-B041-C90A-76329567C61F}"/>
          </ac:spMkLst>
        </pc:spChg>
        <pc:spChg chg="add del mod">
          <ac:chgData name="平松　崇文(Hiramatsu, Takafumi)" userId="22edbc16-85b0-4724-aaa0-af0139a26ca2" providerId="ADAL" clId="{068E1616-DD29-4B11-A275-C68128303B71}" dt="2023-10-26T02:48:59.006" v="20638" actId="478"/>
          <ac:spMkLst>
            <pc:docMk/>
            <pc:sldMk cId="2267771927" sldId="342"/>
            <ac:spMk id="94" creationId="{28FDFA3A-858B-38DD-77CD-5A5F77100562}"/>
          </ac:spMkLst>
        </pc:spChg>
        <pc:spChg chg="add del mod">
          <ac:chgData name="平松　崇文(Hiramatsu, Takafumi)" userId="22edbc16-85b0-4724-aaa0-af0139a26ca2" providerId="ADAL" clId="{068E1616-DD29-4B11-A275-C68128303B71}" dt="2023-10-26T02:48:59.006" v="20638" actId="478"/>
          <ac:spMkLst>
            <pc:docMk/>
            <pc:sldMk cId="2267771927" sldId="342"/>
            <ac:spMk id="95" creationId="{02DDFEA2-EA11-C83E-8173-BDFCF45FE1AD}"/>
          </ac:spMkLst>
        </pc:spChg>
        <pc:spChg chg="add del mod">
          <ac:chgData name="平松　崇文(Hiramatsu, Takafumi)" userId="22edbc16-85b0-4724-aaa0-af0139a26ca2" providerId="ADAL" clId="{068E1616-DD29-4B11-A275-C68128303B71}" dt="2023-10-26T02:48:59.006" v="20638" actId="478"/>
          <ac:spMkLst>
            <pc:docMk/>
            <pc:sldMk cId="2267771927" sldId="342"/>
            <ac:spMk id="96" creationId="{B6A4E2A8-4038-E923-4B4B-EFF7983A7E5B}"/>
          </ac:spMkLst>
        </pc:spChg>
        <pc:spChg chg="add del mod">
          <ac:chgData name="平松　崇文(Hiramatsu, Takafumi)" userId="22edbc16-85b0-4724-aaa0-af0139a26ca2" providerId="ADAL" clId="{068E1616-DD29-4B11-A275-C68128303B71}" dt="2023-10-26T02:48:59.006" v="20638" actId="478"/>
          <ac:spMkLst>
            <pc:docMk/>
            <pc:sldMk cId="2267771927" sldId="342"/>
            <ac:spMk id="98" creationId="{743E946E-A50B-A568-3A6F-B159D2E5C5D7}"/>
          </ac:spMkLst>
        </pc:spChg>
        <pc:spChg chg="mod">
          <ac:chgData name="平松　崇文(Hiramatsu, Takafumi)" userId="22edbc16-85b0-4724-aaa0-af0139a26ca2" providerId="ADAL" clId="{068E1616-DD29-4B11-A275-C68128303B71}" dt="2023-10-31T00:45:38.548" v="26621" actId="1076"/>
          <ac:spMkLst>
            <pc:docMk/>
            <pc:sldMk cId="2267771927" sldId="342"/>
            <ac:spMk id="98" creationId="{CCB5455F-C71A-1C49-4648-62B6DCDA627D}"/>
          </ac:spMkLst>
        </pc:spChg>
        <pc:spChg chg="mod">
          <ac:chgData name="平松　崇文(Hiramatsu, Takafumi)" userId="22edbc16-85b0-4724-aaa0-af0139a26ca2" providerId="ADAL" clId="{068E1616-DD29-4B11-A275-C68128303B71}" dt="2023-10-31T00:45:38.548" v="26621" actId="1076"/>
          <ac:spMkLst>
            <pc:docMk/>
            <pc:sldMk cId="2267771927" sldId="342"/>
            <ac:spMk id="99" creationId="{3264E32A-DAA4-FF2E-F9C0-365959F61F22}"/>
          </ac:spMkLst>
        </pc:spChg>
        <pc:spChg chg="mod">
          <ac:chgData name="平松　崇文(Hiramatsu, Takafumi)" userId="22edbc16-85b0-4724-aaa0-af0139a26ca2" providerId="ADAL" clId="{068E1616-DD29-4B11-A275-C68128303B71}" dt="2023-10-31T00:45:38.548" v="26621" actId="1076"/>
          <ac:spMkLst>
            <pc:docMk/>
            <pc:sldMk cId="2267771927" sldId="342"/>
            <ac:spMk id="100" creationId="{BD81DF93-2389-AF32-5FBF-E32E5D0FD51B}"/>
          </ac:spMkLst>
        </pc:spChg>
        <pc:spChg chg="add del mod">
          <ac:chgData name="平松　崇文(Hiramatsu, Takafumi)" userId="22edbc16-85b0-4724-aaa0-af0139a26ca2" providerId="ADAL" clId="{068E1616-DD29-4B11-A275-C68128303B71}" dt="2023-10-26T02:48:59.006" v="20638" actId="478"/>
          <ac:spMkLst>
            <pc:docMk/>
            <pc:sldMk cId="2267771927" sldId="342"/>
            <ac:spMk id="101" creationId="{EB6CF784-E951-6C0E-E26D-E74FF2FA5CD7}"/>
          </ac:spMkLst>
        </pc:spChg>
        <pc:spChg chg="mod">
          <ac:chgData name="平松　崇文(Hiramatsu, Takafumi)" userId="22edbc16-85b0-4724-aaa0-af0139a26ca2" providerId="ADAL" clId="{068E1616-DD29-4B11-A275-C68128303B71}" dt="2023-10-31T00:45:38.548" v="26621" actId="1076"/>
          <ac:spMkLst>
            <pc:docMk/>
            <pc:sldMk cId="2267771927" sldId="342"/>
            <ac:spMk id="102" creationId="{1D1FE444-2D3B-29FC-499B-720A7E6C5DA3}"/>
          </ac:spMkLst>
        </pc:spChg>
        <pc:spChg chg="add del mod">
          <ac:chgData name="平松　崇文(Hiramatsu, Takafumi)" userId="22edbc16-85b0-4724-aaa0-af0139a26ca2" providerId="ADAL" clId="{068E1616-DD29-4B11-A275-C68128303B71}" dt="2023-10-26T02:49:23.882" v="20641" actId="478"/>
          <ac:spMkLst>
            <pc:docMk/>
            <pc:sldMk cId="2267771927" sldId="342"/>
            <ac:spMk id="102" creationId="{6CFDAA3B-EF81-7733-16A4-D19C4EEF2B01}"/>
          </ac:spMkLst>
        </pc:spChg>
        <pc:spChg chg="mod">
          <ac:chgData name="平松　崇文(Hiramatsu, Takafumi)" userId="22edbc16-85b0-4724-aaa0-af0139a26ca2" providerId="ADAL" clId="{068E1616-DD29-4B11-A275-C68128303B71}" dt="2023-10-31T00:45:38.548" v="26621" actId="1076"/>
          <ac:spMkLst>
            <pc:docMk/>
            <pc:sldMk cId="2267771927" sldId="342"/>
            <ac:spMk id="103" creationId="{35FF2C43-158B-05FC-AD83-718570972516}"/>
          </ac:spMkLst>
        </pc:spChg>
        <pc:spChg chg="add del mod">
          <ac:chgData name="平松　崇文(Hiramatsu, Takafumi)" userId="22edbc16-85b0-4724-aaa0-af0139a26ca2" providerId="ADAL" clId="{068E1616-DD29-4B11-A275-C68128303B71}" dt="2023-10-26T02:49:23.882" v="20641" actId="478"/>
          <ac:spMkLst>
            <pc:docMk/>
            <pc:sldMk cId="2267771927" sldId="342"/>
            <ac:spMk id="103" creationId="{B0EC812A-4F41-F667-E006-1F508422E7A3}"/>
          </ac:spMkLst>
        </pc:spChg>
        <pc:spChg chg="add del mod">
          <ac:chgData name="平松　崇文(Hiramatsu, Takafumi)" userId="22edbc16-85b0-4724-aaa0-af0139a26ca2" providerId="ADAL" clId="{068E1616-DD29-4B11-A275-C68128303B71}" dt="2023-10-31T00:45:39.904" v="26622"/>
          <ac:spMkLst>
            <pc:docMk/>
            <pc:sldMk cId="2267771927" sldId="342"/>
            <ac:spMk id="104" creationId="{8DDE5AEA-F81B-4BBD-A059-945447ECA042}"/>
          </ac:spMkLst>
        </pc:spChg>
        <pc:spChg chg="add del mod">
          <ac:chgData name="平松　崇文(Hiramatsu, Takafumi)" userId="22edbc16-85b0-4724-aaa0-af0139a26ca2" providerId="ADAL" clId="{068E1616-DD29-4B11-A275-C68128303B71}" dt="2023-10-26T02:49:23.882" v="20641" actId="478"/>
          <ac:spMkLst>
            <pc:docMk/>
            <pc:sldMk cId="2267771927" sldId="342"/>
            <ac:spMk id="104" creationId="{E37862F8-01C3-8011-EB66-078DC4DA10AD}"/>
          </ac:spMkLst>
        </pc:spChg>
        <pc:spChg chg="add del mod">
          <ac:chgData name="平松　崇文(Hiramatsu, Takafumi)" userId="22edbc16-85b0-4724-aaa0-af0139a26ca2" providerId="ADAL" clId="{068E1616-DD29-4B11-A275-C68128303B71}" dt="2023-10-31T00:45:39.904" v="26622"/>
          <ac:spMkLst>
            <pc:docMk/>
            <pc:sldMk cId="2267771927" sldId="342"/>
            <ac:spMk id="105" creationId="{9A80363D-CE86-F377-1D8B-8470EC8F0106}"/>
          </ac:spMkLst>
        </pc:spChg>
        <pc:spChg chg="add del mod">
          <ac:chgData name="平松　崇文(Hiramatsu, Takafumi)" userId="22edbc16-85b0-4724-aaa0-af0139a26ca2" providerId="ADAL" clId="{068E1616-DD29-4B11-A275-C68128303B71}" dt="2023-10-26T02:49:23.882" v="20641" actId="478"/>
          <ac:spMkLst>
            <pc:docMk/>
            <pc:sldMk cId="2267771927" sldId="342"/>
            <ac:spMk id="105" creationId="{DF5F616F-F281-B5BE-7798-14B89BB2F9AF}"/>
          </ac:spMkLst>
        </pc:spChg>
        <pc:spChg chg="add del mod">
          <ac:chgData name="平松　崇文(Hiramatsu, Takafumi)" userId="22edbc16-85b0-4724-aaa0-af0139a26ca2" providerId="ADAL" clId="{068E1616-DD29-4B11-A275-C68128303B71}" dt="2023-10-26T02:49:23.882" v="20641" actId="478"/>
          <ac:spMkLst>
            <pc:docMk/>
            <pc:sldMk cId="2267771927" sldId="342"/>
            <ac:spMk id="106" creationId="{7E177CA8-9A44-74F3-E5BC-5D05B73DFB12}"/>
          </ac:spMkLst>
        </pc:spChg>
        <pc:spChg chg="add del mod">
          <ac:chgData name="平松　崇文(Hiramatsu, Takafumi)" userId="22edbc16-85b0-4724-aaa0-af0139a26ca2" providerId="ADAL" clId="{068E1616-DD29-4B11-A275-C68128303B71}" dt="2023-10-31T00:45:39.904" v="26622"/>
          <ac:spMkLst>
            <pc:docMk/>
            <pc:sldMk cId="2267771927" sldId="342"/>
            <ac:spMk id="107" creationId="{49AD74CE-B989-9304-D195-C12EB531200D}"/>
          </ac:spMkLst>
        </pc:spChg>
        <pc:spChg chg="add del mod">
          <ac:chgData name="平松　崇文(Hiramatsu, Takafumi)" userId="22edbc16-85b0-4724-aaa0-af0139a26ca2" providerId="ADAL" clId="{068E1616-DD29-4B11-A275-C68128303B71}" dt="2023-10-26T02:49:23.882" v="20641" actId="478"/>
          <ac:spMkLst>
            <pc:docMk/>
            <pc:sldMk cId="2267771927" sldId="342"/>
            <ac:spMk id="107" creationId="{6A77076B-147E-9582-6FF8-5ADADB831A54}"/>
          </ac:spMkLst>
        </pc:spChg>
        <pc:spChg chg="add del mod">
          <ac:chgData name="平松　崇文(Hiramatsu, Takafumi)" userId="22edbc16-85b0-4724-aaa0-af0139a26ca2" providerId="ADAL" clId="{068E1616-DD29-4B11-A275-C68128303B71}" dt="2023-10-26T02:49:23.882" v="20641" actId="478"/>
          <ac:spMkLst>
            <pc:docMk/>
            <pc:sldMk cId="2267771927" sldId="342"/>
            <ac:spMk id="108" creationId="{460251BD-4D8E-B789-4594-0BBF3C560F67}"/>
          </ac:spMkLst>
        </pc:spChg>
        <pc:spChg chg="add del mod">
          <ac:chgData name="平松　崇文(Hiramatsu, Takafumi)" userId="22edbc16-85b0-4724-aaa0-af0139a26ca2" providerId="ADAL" clId="{068E1616-DD29-4B11-A275-C68128303B71}" dt="2023-10-26T02:49:23.882" v="20641" actId="478"/>
          <ac:spMkLst>
            <pc:docMk/>
            <pc:sldMk cId="2267771927" sldId="342"/>
            <ac:spMk id="109" creationId="{1D84502A-E6D8-EC4A-D7ED-4B48B9BB207E}"/>
          </ac:spMkLst>
        </pc:spChg>
        <pc:spChg chg="add del mod">
          <ac:chgData name="平松　崇文(Hiramatsu, Takafumi)" userId="22edbc16-85b0-4724-aaa0-af0139a26ca2" providerId="ADAL" clId="{068E1616-DD29-4B11-A275-C68128303B71}" dt="2023-10-31T00:45:39.904" v="26622"/>
          <ac:spMkLst>
            <pc:docMk/>
            <pc:sldMk cId="2267771927" sldId="342"/>
            <ac:spMk id="109" creationId="{F9FF2C93-526F-6AB2-3BC5-634537FC08DF}"/>
          </ac:spMkLst>
        </pc:spChg>
        <pc:spChg chg="add mod">
          <ac:chgData name="平松　崇文(Hiramatsu, Takafumi)" userId="22edbc16-85b0-4724-aaa0-af0139a26ca2" providerId="ADAL" clId="{068E1616-DD29-4B11-A275-C68128303B71}" dt="2023-10-31T04:15:28.808" v="29799" actId="1037"/>
          <ac:spMkLst>
            <pc:docMk/>
            <pc:sldMk cId="2267771927" sldId="342"/>
            <ac:spMk id="110" creationId="{B09F43A5-31B8-CC5F-5C79-8ED2FD961A9D}"/>
          </ac:spMkLst>
        </pc:spChg>
        <pc:spChg chg="add del mod">
          <ac:chgData name="平松　崇文(Hiramatsu, Takafumi)" userId="22edbc16-85b0-4724-aaa0-af0139a26ca2" providerId="ADAL" clId="{068E1616-DD29-4B11-A275-C68128303B71}" dt="2023-10-31T00:45:39.904" v="26622"/>
          <ac:spMkLst>
            <pc:docMk/>
            <pc:sldMk cId="2267771927" sldId="342"/>
            <ac:spMk id="111" creationId="{A08F7066-2D45-74BC-F294-D5030B82391A}"/>
          </ac:spMkLst>
        </pc:spChg>
        <pc:spChg chg="add del mod">
          <ac:chgData name="平松　崇文(Hiramatsu, Takafumi)" userId="22edbc16-85b0-4724-aaa0-af0139a26ca2" providerId="ADAL" clId="{068E1616-DD29-4B11-A275-C68128303B71}" dt="2023-10-26T02:54:57.959" v="20903" actId="478"/>
          <ac:spMkLst>
            <pc:docMk/>
            <pc:sldMk cId="2267771927" sldId="342"/>
            <ac:spMk id="111" creationId="{BB2C8D0F-2E36-CA21-747C-F15E0C15BE32}"/>
          </ac:spMkLst>
        </pc:spChg>
        <pc:spChg chg="add del mod">
          <ac:chgData name="平松　崇文(Hiramatsu, Takafumi)" userId="22edbc16-85b0-4724-aaa0-af0139a26ca2" providerId="ADAL" clId="{068E1616-DD29-4B11-A275-C68128303B71}" dt="2023-10-26T02:54:14.070" v="20898" actId="478"/>
          <ac:spMkLst>
            <pc:docMk/>
            <pc:sldMk cId="2267771927" sldId="342"/>
            <ac:spMk id="112" creationId="{E6BADBBD-8D9C-686B-1FBD-A1E941C4E689}"/>
          </ac:spMkLst>
        </pc:spChg>
        <pc:spChg chg="add del mod">
          <ac:chgData name="平松　崇文(Hiramatsu, Takafumi)" userId="22edbc16-85b0-4724-aaa0-af0139a26ca2" providerId="ADAL" clId="{068E1616-DD29-4B11-A275-C68128303B71}" dt="2023-10-26T02:49:28.266" v="20642" actId="478"/>
          <ac:spMkLst>
            <pc:docMk/>
            <pc:sldMk cId="2267771927" sldId="342"/>
            <ac:spMk id="113" creationId="{F88A7B3E-B243-8082-6B62-3F199BD2EE3F}"/>
          </ac:spMkLst>
        </pc:spChg>
        <pc:spChg chg="add del mod">
          <ac:chgData name="平松　崇文(Hiramatsu, Takafumi)" userId="22edbc16-85b0-4724-aaa0-af0139a26ca2" providerId="ADAL" clId="{068E1616-DD29-4B11-A275-C68128303B71}" dt="2023-10-26T02:49:28.266" v="20642" actId="478"/>
          <ac:spMkLst>
            <pc:docMk/>
            <pc:sldMk cId="2267771927" sldId="342"/>
            <ac:spMk id="114" creationId="{8027A3AC-C487-6EFB-05D9-9930E48C244B}"/>
          </ac:spMkLst>
        </pc:spChg>
        <pc:spChg chg="add del mod">
          <ac:chgData name="平松　崇文(Hiramatsu, Takafumi)" userId="22edbc16-85b0-4724-aaa0-af0139a26ca2" providerId="ADAL" clId="{068E1616-DD29-4B11-A275-C68128303B71}" dt="2023-10-26T02:49:28.266" v="20642" actId="478"/>
          <ac:spMkLst>
            <pc:docMk/>
            <pc:sldMk cId="2267771927" sldId="342"/>
            <ac:spMk id="115" creationId="{64D4F768-4A70-19F7-C012-6A318B7774A5}"/>
          </ac:spMkLst>
        </pc:spChg>
        <pc:spChg chg="add del mod">
          <ac:chgData name="平松　崇文(Hiramatsu, Takafumi)" userId="22edbc16-85b0-4724-aaa0-af0139a26ca2" providerId="ADAL" clId="{068E1616-DD29-4B11-A275-C68128303B71}" dt="2023-10-26T02:49:28.266" v="20642" actId="478"/>
          <ac:spMkLst>
            <pc:docMk/>
            <pc:sldMk cId="2267771927" sldId="342"/>
            <ac:spMk id="116" creationId="{2A36D935-345E-ACDA-5D7B-B69266007197}"/>
          </ac:spMkLst>
        </pc:spChg>
        <pc:spChg chg="add del mod">
          <ac:chgData name="平松　崇文(Hiramatsu, Takafumi)" userId="22edbc16-85b0-4724-aaa0-af0139a26ca2" providerId="ADAL" clId="{068E1616-DD29-4B11-A275-C68128303B71}" dt="2023-10-26T02:49:23.882" v="20641" actId="478"/>
          <ac:spMkLst>
            <pc:docMk/>
            <pc:sldMk cId="2267771927" sldId="342"/>
            <ac:spMk id="117" creationId="{4C5FBF0D-9073-B0D0-D3F7-BCB49F41DEF3}"/>
          </ac:spMkLst>
        </pc:spChg>
        <pc:spChg chg="add del mod">
          <ac:chgData name="平松　崇文(Hiramatsu, Takafumi)" userId="22edbc16-85b0-4724-aaa0-af0139a26ca2" providerId="ADAL" clId="{068E1616-DD29-4B11-A275-C68128303B71}" dt="2023-10-26T02:49:23.882" v="20641" actId="478"/>
          <ac:spMkLst>
            <pc:docMk/>
            <pc:sldMk cId="2267771927" sldId="342"/>
            <ac:spMk id="118" creationId="{8E8927A7-F8F3-FDBC-563C-549BC8BD02D4}"/>
          </ac:spMkLst>
        </pc:spChg>
        <pc:spChg chg="mod">
          <ac:chgData name="平松　崇文(Hiramatsu, Takafumi)" userId="22edbc16-85b0-4724-aaa0-af0139a26ca2" providerId="ADAL" clId="{068E1616-DD29-4B11-A275-C68128303B71}" dt="2023-10-31T04:15:28.808" v="29799" actId="1037"/>
          <ac:spMkLst>
            <pc:docMk/>
            <pc:sldMk cId="2267771927" sldId="342"/>
            <ac:spMk id="120" creationId="{88BE1A1E-C548-902A-C60B-9666EBD3B641}"/>
          </ac:spMkLst>
        </pc:spChg>
        <pc:spChg chg="del mod">
          <ac:chgData name="平松　崇文(Hiramatsu, Takafumi)" userId="22edbc16-85b0-4724-aaa0-af0139a26ca2" providerId="ADAL" clId="{068E1616-DD29-4B11-A275-C68128303B71}" dt="2023-10-26T02:51:26.515" v="20779" actId="478"/>
          <ac:spMkLst>
            <pc:docMk/>
            <pc:sldMk cId="2267771927" sldId="342"/>
            <ac:spMk id="122" creationId="{EEEE4B1B-2A8E-96DF-152C-BE03FD90DFD7}"/>
          </ac:spMkLst>
        </pc:spChg>
        <pc:spChg chg="del mod">
          <ac:chgData name="平松　崇文(Hiramatsu, Takafumi)" userId="22edbc16-85b0-4724-aaa0-af0139a26ca2" providerId="ADAL" clId="{068E1616-DD29-4B11-A275-C68128303B71}" dt="2023-10-26T02:51:24.946" v="20778" actId="478"/>
          <ac:spMkLst>
            <pc:docMk/>
            <pc:sldMk cId="2267771927" sldId="342"/>
            <ac:spMk id="124" creationId="{C4C46497-C28A-5B4B-2E64-71201FE16712}"/>
          </ac:spMkLst>
        </pc:spChg>
        <pc:spChg chg="mod">
          <ac:chgData name="平松　崇文(Hiramatsu, Takafumi)" userId="22edbc16-85b0-4724-aaa0-af0139a26ca2" providerId="ADAL" clId="{068E1616-DD29-4B11-A275-C68128303B71}" dt="2023-10-31T04:15:28.808" v="29799" actId="1037"/>
          <ac:spMkLst>
            <pc:docMk/>
            <pc:sldMk cId="2267771927" sldId="342"/>
            <ac:spMk id="125" creationId="{043B8503-331A-BFA5-D523-FCDB2DE06C44}"/>
          </ac:spMkLst>
        </pc:spChg>
        <pc:spChg chg="mod">
          <ac:chgData name="平松　崇文(Hiramatsu, Takafumi)" userId="22edbc16-85b0-4724-aaa0-af0139a26ca2" providerId="ADAL" clId="{068E1616-DD29-4B11-A275-C68128303B71}" dt="2023-10-31T04:15:28.808" v="29799" actId="1037"/>
          <ac:spMkLst>
            <pc:docMk/>
            <pc:sldMk cId="2267771927" sldId="342"/>
            <ac:spMk id="126" creationId="{E13E662D-FBD9-C63E-4F65-4510D6F84229}"/>
          </ac:spMkLst>
        </pc:spChg>
        <pc:spChg chg="add del mod">
          <ac:chgData name="平松　崇文(Hiramatsu, Takafumi)" userId="22edbc16-85b0-4724-aaa0-af0139a26ca2" providerId="ADAL" clId="{068E1616-DD29-4B11-A275-C68128303B71}" dt="2023-10-26T02:51:30.008" v="20782" actId="478"/>
          <ac:spMkLst>
            <pc:docMk/>
            <pc:sldMk cId="2267771927" sldId="342"/>
            <ac:spMk id="128" creationId="{A4957FEE-C330-8EA2-E59D-7C3047E3EC30}"/>
          </ac:spMkLst>
        </pc:spChg>
        <pc:spChg chg="add del mod">
          <ac:chgData name="平松　崇文(Hiramatsu, Takafumi)" userId="22edbc16-85b0-4724-aaa0-af0139a26ca2" providerId="ADAL" clId="{068E1616-DD29-4B11-A275-C68128303B71}" dt="2023-10-26T02:51:20.443" v="20777" actId="478"/>
          <ac:spMkLst>
            <pc:docMk/>
            <pc:sldMk cId="2267771927" sldId="342"/>
            <ac:spMk id="129" creationId="{E613FEAE-6D32-BBFE-38C6-5BBD36E99330}"/>
          </ac:spMkLst>
        </pc:spChg>
        <pc:spChg chg="add mod">
          <ac:chgData name="平松　崇文(Hiramatsu, Takafumi)" userId="22edbc16-85b0-4724-aaa0-af0139a26ca2" providerId="ADAL" clId="{068E1616-DD29-4B11-A275-C68128303B71}" dt="2023-10-31T04:15:28.808" v="29799" actId="1037"/>
          <ac:spMkLst>
            <pc:docMk/>
            <pc:sldMk cId="2267771927" sldId="342"/>
            <ac:spMk id="130" creationId="{6C1E98EE-4601-B0EC-E953-0AFC3B36105E}"/>
          </ac:spMkLst>
        </pc:spChg>
        <pc:spChg chg="add mod">
          <ac:chgData name="平松　崇文(Hiramatsu, Takafumi)" userId="22edbc16-85b0-4724-aaa0-af0139a26ca2" providerId="ADAL" clId="{068E1616-DD29-4B11-A275-C68128303B71}" dt="2023-10-31T04:15:28.808" v="29799" actId="1037"/>
          <ac:spMkLst>
            <pc:docMk/>
            <pc:sldMk cId="2267771927" sldId="342"/>
            <ac:spMk id="131" creationId="{AA75C151-7673-2CEB-DE7E-59B790BA7A64}"/>
          </ac:spMkLst>
        </pc:spChg>
        <pc:spChg chg="add del mod">
          <ac:chgData name="平松　崇文(Hiramatsu, Takafumi)" userId="22edbc16-85b0-4724-aaa0-af0139a26ca2" providerId="ADAL" clId="{068E1616-DD29-4B11-A275-C68128303B71}" dt="2023-10-26T02:54:58.757" v="20904" actId="478"/>
          <ac:spMkLst>
            <pc:docMk/>
            <pc:sldMk cId="2267771927" sldId="342"/>
            <ac:spMk id="132" creationId="{5CA113D6-3901-28F6-BD3E-9C28F5B10E6C}"/>
          </ac:spMkLst>
        </pc:spChg>
        <pc:spChg chg="add del mod">
          <ac:chgData name="平松　崇文(Hiramatsu, Takafumi)" userId="22edbc16-85b0-4724-aaa0-af0139a26ca2" providerId="ADAL" clId="{068E1616-DD29-4B11-A275-C68128303B71}" dt="2023-10-26T02:54:57.040" v="20902" actId="478"/>
          <ac:spMkLst>
            <pc:docMk/>
            <pc:sldMk cId="2267771927" sldId="342"/>
            <ac:spMk id="133" creationId="{C9F7219C-0CC0-84AA-6058-D842C3F66E0F}"/>
          </ac:spMkLst>
        </pc:spChg>
        <pc:spChg chg="add del mod">
          <ac:chgData name="平松　崇文(Hiramatsu, Takafumi)" userId="22edbc16-85b0-4724-aaa0-af0139a26ca2" providerId="ADAL" clId="{068E1616-DD29-4B11-A275-C68128303B71}" dt="2023-10-26T02:54:15.354" v="20899" actId="478"/>
          <ac:spMkLst>
            <pc:docMk/>
            <pc:sldMk cId="2267771927" sldId="342"/>
            <ac:spMk id="134" creationId="{4226B2CF-932B-E018-3762-95882C41EE3A}"/>
          </ac:spMkLst>
        </pc:spChg>
        <pc:spChg chg="add del mod">
          <ac:chgData name="平松　崇文(Hiramatsu, Takafumi)" userId="22edbc16-85b0-4724-aaa0-af0139a26ca2" providerId="ADAL" clId="{068E1616-DD29-4B11-A275-C68128303B71}" dt="2023-10-26T02:54:08.759" v="20897" actId="478"/>
          <ac:spMkLst>
            <pc:docMk/>
            <pc:sldMk cId="2267771927" sldId="342"/>
            <ac:spMk id="135" creationId="{61085E0B-5FD1-96E0-A2EF-F683FE3FFE1C}"/>
          </ac:spMkLst>
        </pc:spChg>
        <pc:spChg chg="add del mod">
          <ac:chgData name="平松　崇文(Hiramatsu, Takafumi)" userId="22edbc16-85b0-4724-aaa0-af0139a26ca2" providerId="ADAL" clId="{068E1616-DD29-4B11-A275-C68128303B71}" dt="2023-10-26T02:49:28.266" v="20642" actId="478"/>
          <ac:spMkLst>
            <pc:docMk/>
            <pc:sldMk cId="2267771927" sldId="342"/>
            <ac:spMk id="136" creationId="{8F4C5587-D69B-41B1-4620-70076CA3D093}"/>
          </ac:spMkLst>
        </pc:spChg>
        <pc:spChg chg="add del mod">
          <ac:chgData name="平松　崇文(Hiramatsu, Takafumi)" userId="22edbc16-85b0-4724-aaa0-af0139a26ca2" providerId="ADAL" clId="{068E1616-DD29-4B11-A275-C68128303B71}" dt="2023-10-26T02:49:28.266" v="20642" actId="478"/>
          <ac:spMkLst>
            <pc:docMk/>
            <pc:sldMk cId="2267771927" sldId="342"/>
            <ac:spMk id="137" creationId="{1E59723E-BBD6-C065-D98A-A3572EEAB67F}"/>
          </ac:spMkLst>
        </pc:spChg>
        <pc:spChg chg="add del mod">
          <ac:chgData name="平松　崇文(Hiramatsu, Takafumi)" userId="22edbc16-85b0-4724-aaa0-af0139a26ca2" providerId="ADAL" clId="{068E1616-DD29-4B11-A275-C68128303B71}" dt="2023-10-26T02:49:31.815" v="20643" actId="478"/>
          <ac:spMkLst>
            <pc:docMk/>
            <pc:sldMk cId="2267771927" sldId="342"/>
            <ac:spMk id="138" creationId="{DE211A0E-2598-309C-30AB-D346B2BBA78E}"/>
          </ac:spMkLst>
        </pc:spChg>
        <pc:spChg chg="add del mod">
          <ac:chgData name="平松　崇文(Hiramatsu, Takafumi)" userId="22edbc16-85b0-4724-aaa0-af0139a26ca2" providerId="ADAL" clId="{068E1616-DD29-4B11-A275-C68128303B71}" dt="2023-10-26T02:54:54.998" v="20901" actId="478"/>
          <ac:spMkLst>
            <pc:docMk/>
            <pc:sldMk cId="2267771927" sldId="342"/>
            <ac:spMk id="139" creationId="{8E7755D7-AB69-E3EE-C9A5-60DC0392EE19}"/>
          </ac:spMkLst>
        </pc:spChg>
        <pc:spChg chg="mod">
          <ac:chgData name="平松　崇文(Hiramatsu, Takafumi)" userId="22edbc16-85b0-4724-aaa0-af0139a26ca2" providerId="ADAL" clId="{068E1616-DD29-4B11-A275-C68128303B71}" dt="2023-10-31T04:15:28.808" v="29799" actId="1037"/>
          <ac:spMkLst>
            <pc:docMk/>
            <pc:sldMk cId="2267771927" sldId="342"/>
            <ac:spMk id="141" creationId="{97AAC4A5-4544-3984-BCDC-F3897028C5D6}"/>
          </ac:spMkLst>
        </pc:spChg>
        <pc:spChg chg="mod">
          <ac:chgData name="平松　崇文(Hiramatsu, Takafumi)" userId="22edbc16-85b0-4724-aaa0-af0139a26ca2" providerId="ADAL" clId="{068E1616-DD29-4B11-A275-C68128303B71}" dt="2023-10-31T04:15:28.808" v="29799" actId="1037"/>
          <ac:spMkLst>
            <pc:docMk/>
            <pc:sldMk cId="2267771927" sldId="342"/>
            <ac:spMk id="142" creationId="{0E798BA2-C969-C14B-FA14-11D69C279ED3}"/>
          </ac:spMkLst>
        </pc:spChg>
        <pc:spChg chg="add del mod">
          <ac:chgData name="平松　崇文(Hiramatsu, Takafumi)" userId="22edbc16-85b0-4724-aaa0-af0139a26ca2" providerId="ADAL" clId="{068E1616-DD29-4B11-A275-C68128303B71}" dt="2023-10-26T02:49:31.815" v="20643" actId="478"/>
          <ac:spMkLst>
            <pc:docMk/>
            <pc:sldMk cId="2267771927" sldId="342"/>
            <ac:spMk id="143" creationId="{F482CB17-0BF3-1FE4-0EDB-EAE1E7B6E851}"/>
          </ac:spMkLst>
        </pc:spChg>
        <pc:spChg chg="add del mod">
          <ac:chgData name="平松　崇文(Hiramatsu, Takafumi)" userId="22edbc16-85b0-4724-aaa0-af0139a26ca2" providerId="ADAL" clId="{068E1616-DD29-4B11-A275-C68128303B71}" dt="2023-10-26T02:54:51.208" v="20900" actId="478"/>
          <ac:spMkLst>
            <pc:docMk/>
            <pc:sldMk cId="2267771927" sldId="342"/>
            <ac:spMk id="144" creationId="{A8FAA1DC-28E5-3A10-9E39-57CB64911F45}"/>
          </ac:spMkLst>
        </pc:spChg>
        <pc:spChg chg="add del mod">
          <ac:chgData name="平松　崇文(Hiramatsu, Takafumi)" userId="22edbc16-85b0-4724-aaa0-af0139a26ca2" providerId="ADAL" clId="{068E1616-DD29-4B11-A275-C68128303B71}" dt="2023-10-26T02:49:28.266" v="20642" actId="478"/>
          <ac:spMkLst>
            <pc:docMk/>
            <pc:sldMk cId="2267771927" sldId="342"/>
            <ac:spMk id="145" creationId="{3E714D86-20F4-729D-1099-CAFABEF8B60F}"/>
          </ac:spMkLst>
        </pc:spChg>
        <pc:spChg chg="add del mod">
          <ac:chgData name="平松　崇文(Hiramatsu, Takafumi)" userId="22edbc16-85b0-4724-aaa0-af0139a26ca2" providerId="ADAL" clId="{068E1616-DD29-4B11-A275-C68128303B71}" dt="2023-10-26T02:49:28.266" v="20642" actId="478"/>
          <ac:spMkLst>
            <pc:docMk/>
            <pc:sldMk cId="2267771927" sldId="342"/>
            <ac:spMk id="146" creationId="{34753570-879A-1932-177A-464C4895B14F}"/>
          </ac:spMkLst>
        </pc:spChg>
        <pc:spChg chg="add del mod">
          <ac:chgData name="平松　崇文(Hiramatsu, Takafumi)" userId="22edbc16-85b0-4724-aaa0-af0139a26ca2" providerId="ADAL" clId="{068E1616-DD29-4B11-A275-C68128303B71}" dt="2023-10-26T02:49:28.266" v="20642" actId="478"/>
          <ac:spMkLst>
            <pc:docMk/>
            <pc:sldMk cId="2267771927" sldId="342"/>
            <ac:spMk id="147" creationId="{E308214C-C306-2608-B501-3CE4CAF7524D}"/>
          </ac:spMkLst>
        </pc:spChg>
        <pc:spChg chg="add del mod">
          <ac:chgData name="平松　崇文(Hiramatsu, Takafumi)" userId="22edbc16-85b0-4724-aaa0-af0139a26ca2" providerId="ADAL" clId="{068E1616-DD29-4B11-A275-C68128303B71}" dt="2023-10-26T02:49:28.266" v="20642" actId="478"/>
          <ac:spMkLst>
            <pc:docMk/>
            <pc:sldMk cId="2267771927" sldId="342"/>
            <ac:spMk id="148" creationId="{7FC37ADF-54EA-ACED-F7BF-07156CFA5F1C}"/>
          </ac:spMkLst>
        </pc:spChg>
        <pc:spChg chg="add del mod">
          <ac:chgData name="平松　崇文(Hiramatsu, Takafumi)" userId="22edbc16-85b0-4724-aaa0-af0139a26ca2" providerId="ADAL" clId="{068E1616-DD29-4B11-A275-C68128303B71}" dt="2023-10-26T02:49:23.882" v="20641" actId="478"/>
          <ac:spMkLst>
            <pc:docMk/>
            <pc:sldMk cId="2267771927" sldId="342"/>
            <ac:spMk id="149" creationId="{32E21C9A-1970-1279-4779-EC27A78CBD41}"/>
          </ac:spMkLst>
        </pc:spChg>
        <pc:spChg chg="add del mod">
          <ac:chgData name="平松　崇文(Hiramatsu, Takafumi)" userId="22edbc16-85b0-4724-aaa0-af0139a26ca2" providerId="ADAL" clId="{068E1616-DD29-4B11-A275-C68128303B71}" dt="2023-10-26T02:49:23.882" v="20641" actId="478"/>
          <ac:spMkLst>
            <pc:docMk/>
            <pc:sldMk cId="2267771927" sldId="342"/>
            <ac:spMk id="150" creationId="{BECC9D66-CADF-5A34-87CE-AEB95429D184}"/>
          </ac:spMkLst>
        </pc:spChg>
        <pc:spChg chg="add del mod">
          <ac:chgData name="平松　崇文(Hiramatsu, Takafumi)" userId="22edbc16-85b0-4724-aaa0-af0139a26ca2" providerId="ADAL" clId="{068E1616-DD29-4B11-A275-C68128303B71}" dt="2023-10-26T02:49:23.882" v="20641" actId="478"/>
          <ac:spMkLst>
            <pc:docMk/>
            <pc:sldMk cId="2267771927" sldId="342"/>
            <ac:spMk id="151" creationId="{05A0DA1C-356F-9FD1-A3BA-DFAC559F29DA}"/>
          </ac:spMkLst>
        </pc:spChg>
        <pc:spChg chg="add del mod">
          <ac:chgData name="平松　崇文(Hiramatsu, Takafumi)" userId="22edbc16-85b0-4724-aaa0-af0139a26ca2" providerId="ADAL" clId="{068E1616-DD29-4B11-A275-C68128303B71}" dt="2023-10-26T02:51:20.443" v="20777" actId="478"/>
          <ac:spMkLst>
            <pc:docMk/>
            <pc:sldMk cId="2267771927" sldId="342"/>
            <ac:spMk id="152" creationId="{547AE898-8FB4-7A5B-733A-A5E9567F4F16}"/>
          </ac:spMkLst>
        </pc:spChg>
        <pc:spChg chg="add del mod">
          <ac:chgData name="平松　崇文(Hiramatsu, Takafumi)" userId="22edbc16-85b0-4724-aaa0-af0139a26ca2" providerId="ADAL" clId="{068E1616-DD29-4B11-A275-C68128303B71}" dt="2023-10-26T02:51:20.443" v="20777" actId="478"/>
          <ac:spMkLst>
            <pc:docMk/>
            <pc:sldMk cId="2267771927" sldId="342"/>
            <ac:spMk id="153" creationId="{1D4580CB-B33C-30BB-9CD3-9388761C2A66}"/>
          </ac:spMkLst>
        </pc:spChg>
        <pc:spChg chg="add del mod">
          <ac:chgData name="平松　崇文(Hiramatsu, Takafumi)" userId="22edbc16-85b0-4724-aaa0-af0139a26ca2" providerId="ADAL" clId="{068E1616-DD29-4B11-A275-C68128303B71}" dt="2023-10-26T02:51:28.436" v="20781" actId="478"/>
          <ac:spMkLst>
            <pc:docMk/>
            <pc:sldMk cId="2267771927" sldId="342"/>
            <ac:spMk id="154" creationId="{EE344EAD-95A0-F837-7054-CB8396CD34D9}"/>
          </ac:spMkLst>
        </pc:spChg>
        <pc:spChg chg="add del mod">
          <ac:chgData name="平松　崇文(Hiramatsu, Takafumi)" userId="22edbc16-85b0-4724-aaa0-af0139a26ca2" providerId="ADAL" clId="{068E1616-DD29-4B11-A275-C68128303B71}" dt="2023-10-26T02:51:20.443" v="20777" actId="478"/>
          <ac:spMkLst>
            <pc:docMk/>
            <pc:sldMk cId="2267771927" sldId="342"/>
            <ac:spMk id="155" creationId="{B24271C0-A7F2-99E6-7F4E-866FB761575B}"/>
          </ac:spMkLst>
        </pc:spChg>
        <pc:spChg chg="add del mod">
          <ac:chgData name="平松　崇文(Hiramatsu, Takafumi)" userId="22edbc16-85b0-4724-aaa0-af0139a26ca2" providerId="ADAL" clId="{068E1616-DD29-4B11-A275-C68128303B71}" dt="2023-10-26T02:51:20.443" v="20777" actId="478"/>
          <ac:spMkLst>
            <pc:docMk/>
            <pc:sldMk cId="2267771927" sldId="342"/>
            <ac:spMk id="156" creationId="{B2BB9B27-6338-529D-5754-C852D893F061}"/>
          </ac:spMkLst>
        </pc:spChg>
        <pc:spChg chg="mod">
          <ac:chgData name="平松　崇文(Hiramatsu, Takafumi)" userId="22edbc16-85b0-4724-aaa0-af0139a26ca2" providerId="ADAL" clId="{068E1616-DD29-4B11-A275-C68128303B71}" dt="2023-10-26T02:49:19.877" v="20640" actId="1076"/>
          <ac:spMkLst>
            <pc:docMk/>
            <pc:sldMk cId="2267771927" sldId="342"/>
            <ac:spMk id="158" creationId="{AB2856BE-D067-33ED-7FB3-025CDCB28669}"/>
          </ac:spMkLst>
        </pc:spChg>
        <pc:spChg chg="mod">
          <ac:chgData name="平松　崇文(Hiramatsu, Takafumi)" userId="22edbc16-85b0-4724-aaa0-af0139a26ca2" providerId="ADAL" clId="{068E1616-DD29-4B11-A275-C68128303B71}" dt="2023-10-26T02:49:19.877" v="20640" actId="1076"/>
          <ac:spMkLst>
            <pc:docMk/>
            <pc:sldMk cId="2267771927" sldId="342"/>
            <ac:spMk id="159" creationId="{7B4BABD6-934D-7A45-A69F-4A9CCD87A5F9}"/>
          </ac:spMkLst>
        </pc:spChg>
        <pc:spChg chg="mod">
          <ac:chgData name="平松　崇文(Hiramatsu, Takafumi)" userId="22edbc16-85b0-4724-aaa0-af0139a26ca2" providerId="ADAL" clId="{068E1616-DD29-4B11-A275-C68128303B71}" dt="2023-10-26T02:49:19.877" v="20640" actId="1076"/>
          <ac:spMkLst>
            <pc:docMk/>
            <pc:sldMk cId="2267771927" sldId="342"/>
            <ac:spMk id="160" creationId="{27153194-174A-3B78-7721-92DDFD063ADB}"/>
          </ac:spMkLst>
        </pc:spChg>
        <pc:spChg chg="add del mod">
          <ac:chgData name="平松　崇文(Hiramatsu, Takafumi)" userId="22edbc16-85b0-4724-aaa0-af0139a26ca2" providerId="ADAL" clId="{068E1616-DD29-4B11-A275-C68128303B71}" dt="2023-10-26T02:51:31.092" v="20783" actId="478"/>
          <ac:spMkLst>
            <pc:docMk/>
            <pc:sldMk cId="2267771927" sldId="342"/>
            <ac:spMk id="161" creationId="{C8BC962B-86EB-3044-CCF5-539229A626F1}"/>
          </ac:spMkLst>
        </pc:spChg>
        <pc:spChg chg="add del mod">
          <ac:chgData name="平松　崇文(Hiramatsu, Takafumi)" userId="22edbc16-85b0-4724-aaa0-af0139a26ca2" providerId="ADAL" clId="{068E1616-DD29-4B11-A275-C68128303B71}" dt="2023-10-26T02:49:34.890" v="20644" actId="478"/>
          <ac:spMkLst>
            <pc:docMk/>
            <pc:sldMk cId="2267771927" sldId="342"/>
            <ac:spMk id="162" creationId="{D10CEBA0-3DFE-0CC5-52AA-88470587C71C}"/>
          </ac:spMkLst>
        </pc:spChg>
        <pc:spChg chg="add del mod">
          <ac:chgData name="平松　崇文(Hiramatsu, Takafumi)" userId="22edbc16-85b0-4724-aaa0-af0139a26ca2" providerId="ADAL" clId="{068E1616-DD29-4B11-A275-C68128303B71}" dt="2023-10-26T02:49:31.815" v="20643" actId="478"/>
          <ac:spMkLst>
            <pc:docMk/>
            <pc:sldMk cId="2267771927" sldId="342"/>
            <ac:spMk id="163" creationId="{353E1AD4-A058-0191-28CC-714AFCA2B7EA}"/>
          </ac:spMkLst>
        </pc:spChg>
        <pc:spChg chg="add del mod">
          <ac:chgData name="平松　崇文(Hiramatsu, Takafumi)" userId="22edbc16-85b0-4724-aaa0-af0139a26ca2" providerId="ADAL" clId="{068E1616-DD29-4B11-A275-C68128303B71}" dt="2023-10-26T02:49:31.815" v="20643" actId="478"/>
          <ac:spMkLst>
            <pc:docMk/>
            <pc:sldMk cId="2267771927" sldId="342"/>
            <ac:spMk id="164" creationId="{6DB0835D-3705-D371-3F70-67167E3FF0E0}"/>
          </ac:spMkLst>
        </pc:spChg>
        <pc:spChg chg="add del mod">
          <ac:chgData name="平松　崇文(Hiramatsu, Takafumi)" userId="22edbc16-85b0-4724-aaa0-af0139a26ca2" providerId="ADAL" clId="{068E1616-DD29-4B11-A275-C68128303B71}" dt="2023-10-26T02:49:34.890" v="20644" actId="478"/>
          <ac:spMkLst>
            <pc:docMk/>
            <pc:sldMk cId="2267771927" sldId="342"/>
            <ac:spMk id="165" creationId="{AF6E1D47-7C9B-2BB8-1641-F0A40F25FF35}"/>
          </ac:spMkLst>
        </pc:spChg>
        <pc:spChg chg="add del mod">
          <ac:chgData name="平松　崇文(Hiramatsu, Takafumi)" userId="22edbc16-85b0-4724-aaa0-af0139a26ca2" providerId="ADAL" clId="{068E1616-DD29-4B11-A275-C68128303B71}" dt="2023-10-26T02:52:37.268" v="20785" actId="478"/>
          <ac:spMkLst>
            <pc:docMk/>
            <pc:sldMk cId="2267771927" sldId="342"/>
            <ac:spMk id="167" creationId="{974793EF-9BA0-552B-122B-8EF422D0C838}"/>
          </ac:spMkLst>
        </pc:spChg>
        <pc:spChg chg="add del mod">
          <ac:chgData name="平松　崇文(Hiramatsu, Takafumi)" userId="22edbc16-85b0-4724-aaa0-af0139a26ca2" providerId="ADAL" clId="{068E1616-DD29-4B11-A275-C68128303B71}" dt="2023-10-26T02:51:15.776" v="20776" actId="478"/>
          <ac:spMkLst>
            <pc:docMk/>
            <pc:sldMk cId="2267771927" sldId="342"/>
            <ac:spMk id="169" creationId="{92D9C27F-7039-B7A1-08F1-AF49F017E863}"/>
          </ac:spMkLst>
        </pc:spChg>
        <pc:spChg chg="add del mod">
          <ac:chgData name="平松　崇文(Hiramatsu, Takafumi)" userId="22edbc16-85b0-4724-aaa0-af0139a26ca2" providerId="ADAL" clId="{068E1616-DD29-4B11-A275-C68128303B71}" dt="2023-10-26T02:52:39.972" v="20786" actId="478"/>
          <ac:spMkLst>
            <pc:docMk/>
            <pc:sldMk cId="2267771927" sldId="342"/>
            <ac:spMk id="171" creationId="{1584F86E-DE98-E127-37C2-06680FF1C87E}"/>
          </ac:spMkLst>
        </pc:spChg>
        <pc:spChg chg="add mod">
          <ac:chgData name="平松　崇文(Hiramatsu, Takafumi)" userId="22edbc16-85b0-4724-aaa0-af0139a26ca2" providerId="ADAL" clId="{068E1616-DD29-4B11-A275-C68128303B71}" dt="2023-10-26T02:59:54.704" v="21182" actId="20577"/>
          <ac:spMkLst>
            <pc:docMk/>
            <pc:sldMk cId="2267771927" sldId="342"/>
            <ac:spMk id="172" creationId="{044FA3B6-C154-3B4B-FD75-4E9691C69D4F}"/>
          </ac:spMkLst>
        </pc:spChg>
        <pc:spChg chg="add mod">
          <ac:chgData name="平松　崇文(Hiramatsu, Takafumi)" userId="22edbc16-85b0-4724-aaa0-af0139a26ca2" providerId="ADAL" clId="{068E1616-DD29-4B11-A275-C68128303B71}" dt="2023-10-31T04:15:28.808" v="29799" actId="1037"/>
          <ac:spMkLst>
            <pc:docMk/>
            <pc:sldMk cId="2267771927" sldId="342"/>
            <ac:spMk id="174" creationId="{300B9E83-50B3-4131-2A90-7EA9A482838F}"/>
          </ac:spMkLst>
        </pc:spChg>
        <pc:spChg chg="add mod">
          <ac:chgData name="平松　崇文(Hiramatsu, Takafumi)" userId="22edbc16-85b0-4724-aaa0-af0139a26ca2" providerId="ADAL" clId="{068E1616-DD29-4B11-A275-C68128303B71}" dt="2023-10-31T04:15:28.808" v="29799" actId="1037"/>
          <ac:spMkLst>
            <pc:docMk/>
            <pc:sldMk cId="2267771927" sldId="342"/>
            <ac:spMk id="175" creationId="{995C1817-A7E3-B343-3D17-B3035C7C75EA}"/>
          </ac:spMkLst>
        </pc:spChg>
        <pc:spChg chg="add mod">
          <ac:chgData name="平松　崇文(Hiramatsu, Takafumi)" userId="22edbc16-85b0-4724-aaa0-af0139a26ca2" providerId="ADAL" clId="{068E1616-DD29-4B11-A275-C68128303B71}" dt="2023-10-31T04:15:28.808" v="29799" actId="1037"/>
          <ac:spMkLst>
            <pc:docMk/>
            <pc:sldMk cId="2267771927" sldId="342"/>
            <ac:spMk id="179" creationId="{7861DB5E-83B3-7425-3ED5-6D557C042DAE}"/>
          </ac:spMkLst>
        </pc:spChg>
        <pc:spChg chg="add mod">
          <ac:chgData name="平松　崇文(Hiramatsu, Takafumi)" userId="22edbc16-85b0-4724-aaa0-af0139a26ca2" providerId="ADAL" clId="{068E1616-DD29-4B11-A275-C68128303B71}" dt="2023-10-31T04:15:28.808" v="29799" actId="1037"/>
          <ac:spMkLst>
            <pc:docMk/>
            <pc:sldMk cId="2267771927" sldId="342"/>
            <ac:spMk id="181" creationId="{1C848DC5-FAFA-2A9E-3B65-BC156E06CDC2}"/>
          </ac:spMkLst>
        </pc:spChg>
        <pc:spChg chg="add mod">
          <ac:chgData name="平松　崇文(Hiramatsu, Takafumi)" userId="22edbc16-85b0-4724-aaa0-af0139a26ca2" providerId="ADAL" clId="{068E1616-DD29-4B11-A275-C68128303B71}" dt="2023-10-31T04:17:46.272" v="30244" actId="20577"/>
          <ac:spMkLst>
            <pc:docMk/>
            <pc:sldMk cId="2267771927" sldId="342"/>
            <ac:spMk id="182" creationId="{B1BC5A7A-A47E-2D56-DA18-1BB4B363BCFE}"/>
          </ac:spMkLst>
        </pc:spChg>
        <pc:spChg chg="add mod">
          <ac:chgData name="平松　崇文(Hiramatsu, Takafumi)" userId="22edbc16-85b0-4724-aaa0-af0139a26ca2" providerId="ADAL" clId="{068E1616-DD29-4B11-A275-C68128303B71}" dt="2023-10-31T04:17:17.038" v="30208" actId="20577"/>
          <ac:spMkLst>
            <pc:docMk/>
            <pc:sldMk cId="2267771927" sldId="342"/>
            <ac:spMk id="183" creationId="{44C11BAA-F55D-E033-A5C4-62603108DDB0}"/>
          </ac:spMkLst>
        </pc:spChg>
        <pc:spChg chg="add mod">
          <ac:chgData name="平松　崇文(Hiramatsu, Takafumi)" userId="22edbc16-85b0-4724-aaa0-af0139a26ca2" providerId="ADAL" clId="{068E1616-DD29-4B11-A275-C68128303B71}" dt="2023-10-26T22:29:45.046" v="21652"/>
          <ac:spMkLst>
            <pc:docMk/>
            <pc:sldMk cId="2267771927" sldId="342"/>
            <ac:spMk id="184" creationId="{CF303CEF-6867-BC9F-A087-2C7909D8E1A6}"/>
          </ac:spMkLst>
        </pc:spChg>
        <pc:spChg chg="add mod">
          <ac:chgData name="平松　崇文(Hiramatsu, Takafumi)" userId="22edbc16-85b0-4724-aaa0-af0139a26ca2" providerId="ADAL" clId="{068E1616-DD29-4B11-A275-C68128303B71}" dt="2023-10-26T22:28:25.642" v="21442" actId="1076"/>
          <ac:spMkLst>
            <pc:docMk/>
            <pc:sldMk cId="2267771927" sldId="342"/>
            <ac:spMk id="185" creationId="{6DEA1329-4009-834A-3B8A-DD60E6C1643F}"/>
          </ac:spMkLst>
        </pc:spChg>
        <pc:spChg chg="add mod">
          <ac:chgData name="平松　崇文(Hiramatsu, Takafumi)" userId="22edbc16-85b0-4724-aaa0-af0139a26ca2" providerId="ADAL" clId="{068E1616-DD29-4B11-A275-C68128303B71}" dt="2023-10-26T22:28:36.765" v="21444" actId="1076"/>
          <ac:spMkLst>
            <pc:docMk/>
            <pc:sldMk cId="2267771927" sldId="342"/>
            <ac:spMk id="186" creationId="{F0E33759-D0F2-E3F2-D8DC-ECADBC5B80E1}"/>
          </ac:spMkLst>
        </pc:spChg>
        <pc:spChg chg="add mod">
          <ac:chgData name="平松　崇文(Hiramatsu, Takafumi)" userId="22edbc16-85b0-4724-aaa0-af0139a26ca2" providerId="ADAL" clId="{068E1616-DD29-4B11-A275-C68128303B71}" dt="2023-10-26T22:29:49.240" v="21659" actId="1036"/>
          <ac:spMkLst>
            <pc:docMk/>
            <pc:sldMk cId="2267771927" sldId="342"/>
            <ac:spMk id="187" creationId="{96910B4E-A949-283F-B48B-712987CD69E7}"/>
          </ac:spMkLst>
        </pc:spChg>
        <pc:spChg chg="add mod">
          <ac:chgData name="平松　崇文(Hiramatsu, Takafumi)" userId="22edbc16-85b0-4724-aaa0-af0139a26ca2" providerId="ADAL" clId="{068E1616-DD29-4B11-A275-C68128303B71}" dt="2023-10-31T04:17:28.620" v="30219" actId="57"/>
          <ac:spMkLst>
            <pc:docMk/>
            <pc:sldMk cId="2267771927" sldId="342"/>
            <ac:spMk id="188" creationId="{46F32626-4CAB-C57C-CADC-C4E7CC9A0233}"/>
          </ac:spMkLst>
        </pc:spChg>
        <pc:grpChg chg="add del mod">
          <ac:chgData name="平松　崇文(Hiramatsu, Takafumi)" userId="22edbc16-85b0-4724-aaa0-af0139a26ca2" providerId="ADAL" clId="{068E1616-DD29-4B11-A275-C68128303B71}" dt="2023-10-26T22:31:23.512" v="21962" actId="478"/>
          <ac:grpSpMkLst>
            <pc:docMk/>
            <pc:sldMk cId="2267771927" sldId="342"/>
            <ac:grpSpMk id="7" creationId="{B0B55D58-DD54-B387-1596-C17FDBA88B50}"/>
          </ac:grpSpMkLst>
        </pc:grpChg>
        <pc:grpChg chg="add del mod">
          <ac:chgData name="平松　崇文(Hiramatsu, Takafumi)" userId="22edbc16-85b0-4724-aaa0-af0139a26ca2" providerId="ADAL" clId="{068E1616-DD29-4B11-A275-C68128303B71}" dt="2023-10-31T00:45:39.904" v="26622"/>
          <ac:grpSpMkLst>
            <pc:docMk/>
            <pc:sldMk cId="2267771927" sldId="342"/>
            <ac:grpSpMk id="8" creationId="{4D511B0D-4247-A05A-7C6F-A73D6EA7AA7D}"/>
          </ac:grpSpMkLst>
        </pc:grpChg>
        <pc:grpChg chg="mod">
          <ac:chgData name="平松　崇文(Hiramatsu, Takafumi)" userId="22edbc16-85b0-4724-aaa0-af0139a26ca2" providerId="ADAL" clId="{068E1616-DD29-4B11-A275-C68128303B71}" dt="2023-10-31T00:45:38.548" v="26621" actId="1076"/>
          <ac:grpSpMkLst>
            <pc:docMk/>
            <pc:sldMk cId="2267771927" sldId="342"/>
            <ac:grpSpMk id="11" creationId="{CD25611B-7314-8614-9646-7AF685E05936}"/>
          </ac:grpSpMkLst>
        </pc:grpChg>
        <pc:grpChg chg="add mod">
          <ac:chgData name="平松　崇文(Hiramatsu, Takafumi)" userId="22edbc16-85b0-4724-aaa0-af0139a26ca2" providerId="ADAL" clId="{068E1616-DD29-4B11-A275-C68128303B71}" dt="2023-10-25T07:25:20.727" v="17015"/>
          <ac:grpSpMkLst>
            <pc:docMk/>
            <pc:sldMk cId="2267771927" sldId="342"/>
            <ac:grpSpMk id="30" creationId="{9F7183BF-CFE1-9E31-EA40-BACF60734C3C}"/>
          </ac:grpSpMkLst>
        </pc:grpChg>
        <pc:grpChg chg="add mod">
          <ac:chgData name="平松　崇文(Hiramatsu, Takafumi)" userId="22edbc16-85b0-4724-aaa0-af0139a26ca2" providerId="ADAL" clId="{068E1616-DD29-4B11-A275-C68128303B71}" dt="2023-10-25T07:25:20.727" v="17015"/>
          <ac:grpSpMkLst>
            <pc:docMk/>
            <pc:sldMk cId="2267771927" sldId="342"/>
            <ac:grpSpMk id="33" creationId="{9A4CE575-3D75-4049-4520-C89BF1AA2FB7}"/>
          </ac:grpSpMkLst>
        </pc:grpChg>
        <pc:grpChg chg="add del mod">
          <ac:chgData name="平松　崇文(Hiramatsu, Takafumi)" userId="22edbc16-85b0-4724-aaa0-af0139a26ca2" providerId="ADAL" clId="{068E1616-DD29-4B11-A275-C68128303B71}" dt="2023-10-26T02:46:53.171" v="20632" actId="478"/>
          <ac:grpSpMkLst>
            <pc:docMk/>
            <pc:sldMk cId="2267771927" sldId="342"/>
            <ac:grpSpMk id="64" creationId="{B739D438-A281-F3AA-FEB6-896714DA3CEA}"/>
          </ac:grpSpMkLst>
        </pc:grpChg>
        <pc:grpChg chg="add del mod">
          <ac:chgData name="平松　崇文(Hiramatsu, Takafumi)" userId="22edbc16-85b0-4724-aaa0-af0139a26ca2" providerId="ADAL" clId="{068E1616-DD29-4B11-A275-C68128303B71}" dt="2023-10-26T02:48:59.006" v="20638" actId="478"/>
          <ac:grpSpMkLst>
            <pc:docMk/>
            <pc:sldMk cId="2267771927" sldId="342"/>
            <ac:grpSpMk id="81" creationId="{A414E0EE-1959-9435-51FC-155B87831847}"/>
          </ac:grpSpMkLst>
        </pc:grpChg>
        <pc:grpChg chg="add del mod">
          <ac:chgData name="平松　崇文(Hiramatsu, Takafumi)" userId="22edbc16-85b0-4724-aaa0-af0139a26ca2" providerId="ADAL" clId="{068E1616-DD29-4B11-A275-C68128303B71}" dt="2023-10-26T02:48:59.006" v="20638" actId="478"/>
          <ac:grpSpMkLst>
            <pc:docMk/>
            <pc:sldMk cId="2267771927" sldId="342"/>
            <ac:grpSpMk id="89" creationId="{E24041CE-DEE9-8A11-048C-72BD8D735237}"/>
          </ac:grpSpMkLst>
        </pc:grpChg>
        <pc:grpChg chg="mod">
          <ac:chgData name="平松　崇文(Hiramatsu, Takafumi)" userId="22edbc16-85b0-4724-aaa0-af0139a26ca2" providerId="ADAL" clId="{068E1616-DD29-4B11-A275-C68128303B71}" dt="2023-10-31T00:45:38.548" v="26621" actId="1076"/>
          <ac:grpSpMkLst>
            <pc:docMk/>
            <pc:sldMk cId="2267771927" sldId="342"/>
            <ac:grpSpMk id="96" creationId="{56364D11-5589-12B9-80D7-92A780114688}"/>
          </ac:grpSpMkLst>
        </pc:grpChg>
        <pc:grpChg chg="mod">
          <ac:chgData name="平松　崇文(Hiramatsu, Takafumi)" userId="22edbc16-85b0-4724-aaa0-af0139a26ca2" providerId="ADAL" clId="{068E1616-DD29-4B11-A275-C68128303B71}" dt="2023-10-31T00:45:38.548" v="26621" actId="1076"/>
          <ac:grpSpMkLst>
            <pc:docMk/>
            <pc:sldMk cId="2267771927" sldId="342"/>
            <ac:grpSpMk id="101" creationId="{1DF30360-D698-4745-972C-72B549CEA212}"/>
          </ac:grpSpMkLst>
        </pc:grpChg>
        <pc:grpChg chg="add mod">
          <ac:chgData name="平松　崇文(Hiramatsu, Takafumi)" userId="22edbc16-85b0-4724-aaa0-af0139a26ca2" providerId="ADAL" clId="{068E1616-DD29-4B11-A275-C68128303B71}" dt="2023-10-31T04:15:28.808" v="29799" actId="1037"/>
          <ac:grpSpMkLst>
            <pc:docMk/>
            <pc:sldMk cId="2267771927" sldId="342"/>
            <ac:grpSpMk id="119" creationId="{988D6DA2-958B-5744-A679-E358CB958EA3}"/>
          </ac:grpSpMkLst>
        </pc:grpChg>
        <pc:grpChg chg="del mod">
          <ac:chgData name="平松　崇文(Hiramatsu, Takafumi)" userId="22edbc16-85b0-4724-aaa0-af0139a26ca2" providerId="ADAL" clId="{068E1616-DD29-4B11-A275-C68128303B71}" dt="2023-10-26T02:51:24.946" v="20778" actId="478"/>
          <ac:grpSpMkLst>
            <pc:docMk/>
            <pc:sldMk cId="2267771927" sldId="342"/>
            <ac:grpSpMk id="121" creationId="{168D11F6-0978-57F8-A345-725E888C751B}"/>
          </ac:grpSpMkLst>
        </pc:grpChg>
        <pc:grpChg chg="mod">
          <ac:chgData name="平松　崇文(Hiramatsu, Takafumi)" userId="22edbc16-85b0-4724-aaa0-af0139a26ca2" providerId="ADAL" clId="{068E1616-DD29-4B11-A275-C68128303B71}" dt="2023-10-31T04:15:28.808" v="29799" actId="1037"/>
          <ac:grpSpMkLst>
            <pc:docMk/>
            <pc:sldMk cId="2267771927" sldId="342"/>
            <ac:grpSpMk id="123" creationId="{DAD381D5-99C8-FBDD-B7A9-5433D601C8FC}"/>
          </ac:grpSpMkLst>
        </pc:grpChg>
        <pc:grpChg chg="add mod">
          <ac:chgData name="平松　崇文(Hiramatsu, Takafumi)" userId="22edbc16-85b0-4724-aaa0-af0139a26ca2" providerId="ADAL" clId="{068E1616-DD29-4B11-A275-C68128303B71}" dt="2023-10-31T04:15:28.808" v="29799" actId="1037"/>
          <ac:grpSpMkLst>
            <pc:docMk/>
            <pc:sldMk cId="2267771927" sldId="342"/>
            <ac:grpSpMk id="140" creationId="{63B6D4BE-4E5C-AD32-FA18-D8BC13918130}"/>
          </ac:grpSpMkLst>
        </pc:grpChg>
        <pc:grpChg chg="add del mod">
          <ac:chgData name="平松　崇文(Hiramatsu, Takafumi)" userId="22edbc16-85b0-4724-aaa0-af0139a26ca2" providerId="ADAL" clId="{068E1616-DD29-4B11-A275-C68128303B71}" dt="2023-10-26T02:51:27.410" v="20780" actId="478"/>
          <ac:grpSpMkLst>
            <pc:docMk/>
            <pc:sldMk cId="2267771927" sldId="342"/>
            <ac:grpSpMk id="157" creationId="{27ECEF25-DE1F-62AE-3EBC-E10D16127EA2}"/>
          </ac:grpSpMkLst>
        </pc:grpChg>
        <pc:grpChg chg="add mod">
          <ac:chgData name="平松　崇文(Hiramatsu, Takafumi)" userId="22edbc16-85b0-4724-aaa0-af0139a26ca2" providerId="ADAL" clId="{068E1616-DD29-4B11-A275-C68128303B71}" dt="2023-10-31T04:15:28.808" v="29799" actId="1037"/>
          <ac:grpSpMkLst>
            <pc:docMk/>
            <pc:sldMk cId="2267771927" sldId="342"/>
            <ac:grpSpMk id="173" creationId="{064BF5EF-E9B0-464B-DADB-22C6EC33D37C}"/>
          </ac:grpSpMkLst>
        </pc:grpChg>
        <pc:picChg chg="mod">
          <ac:chgData name="平松　崇文(Hiramatsu, Takafumi)" userId="22edbc16-85b0-4724-aaa0-af0139a26ca2" providerId="ADAL" clId="{068E1616-DD29-4B11-A275-C68128303B71}" dt="2023-10-25T07:25:20.727" v="17015"/>
          <ac:picMkLst>
            <pc:docMk/>
            <pc:sldMk cId="2267771927" sldId="342"/>
            <ac:picMk id="8" creationId="{BA52886C-0933-003C-7E48-461BC0D0EE6C}"/>
          </ac:picMkLst>
        </pc:picChg>
        <pc:picChg chg="mod modCrop">
          <ac:chgData name="平松　崇文(Hiramatsu, Takafumi)" userId="22edbc16-85b0-4724-aaa0-af0139a26ca2" providerId="ADAL" clId="{068E1616-DD29-4B11-A275-C68128303B71}" dt="2023-10-26T02:42:53.149" v="20631" actId="732"/>
          <ac:picMkLst>
            <pc:docMk/>
            <pc:sldMk cId="2267771927" sldId="342"/>
            <ac:picMk id="65" creationId="{8E7D802B-2714-E938-6AE0-78C939359CBE}"/>
          </ac:picMkLst>
        </pc:picChg>
        <pc:cxnChg chg="add del mod">
          <ac:chgData name="平松　崇文(Hiramatsu, Takafumi)" userId="22edbc16-85b0-4724-aaa0-af0139a26ca2" providerId="ADAL" clId="{068E1616-DD29-4B11-A275-C68128303B71}" dt="2023-10-26T22:31:21.695" v="21961" actId="478"/>
          <ac:cxnSpMkLst>
            <pc:docMk/>
            <pc:sldMk cId="2267771927" sldId="342"/>
            <ac:cxnSpMk id="11" creationId="{6842F2C3-AEDE-D4EF-25BB-016C430BA757}"/>
          </ac:cxnSpMkLst>
        </pc:cxnChg>
        <pc:cxnChg chg="add del mod">
          <ac:chgData name="平松　崇文(Hiramatsu, Takafumi)" userId="22edbc16-85b0-4724-aaa0-af0139a26ca2" providerId="ADAL" clId="{068E1616-DD29-4B11-A275-C68128303B71}" dt="2023-10-26T02:48:59.006" v="20638" actId="478"/>
          <ac:cxnSpMkLst>
            <pc:docMk/>
            <pc:sldMk cId="2267771927" sldId="342"/>
            <ac:cxnSpMk id="70" creationId="{9922942D-714D-ABD5-C9A2-4AFD4D29DF3E}"/>
          </ac:cxnSpMkLst>
        </pc:cxnChg>
        <pc:cxnChg chg="add del mod">
          <ac:chgData name="平松　崇文(Hiramatsu, Takafumi)" userId="22edbc16-85b0-4724-aaa0-af0139a26ca2" providerId="ADAL" clId="{068E1616-DD29-4B11-A275-C68128303B71}" dt="2023-10-26T02:48:59.006" v="20638" actId="478"/>
          <ac:cxnSpMkLst>
            <pc:docMk/>
            <pc:sldMk cId="2267771927" sldId="342"/>
            <ac:cxnSpMk id="97" creationId="{7EBC87CC-3070-569F-C49E-07369759EE3A}"/>
          </ac:cxnSpMkLst>
        </pc:cxnChg>
        <pc:cxnChg chg="mod">
          <ac:chgData name="平松　崇文(Hiramatsu, Takafumi)" userId="22edbc16-85b0-4724-aaa0-af0139a26ca2" providerId="ADAL" clId="{068E1616-DD29-4B11-A275-C68128303B71}" dt="2023-10-31T00:45:38.548" v="26621" actId="1076"/>
          <ac:cxnSpMkLst>
            <pc:docMk/>
            <pc:sldMk cId="2267771927" sldId="342"/>
            <ac:cxnSpMk id="97" creationId="{AF293C5B-9663-9774-E4B3-BB8199ACFB52}"/>
          </ac:cxnSpMkLst>
        </pc:cxnChg>
        <pc:cxnChg chg="add del mod">
          <ac:chgData name="平松　崇文(Hiramatsu, Takafumi)" userId="22edbc16-85b0-4724-aaa0-af0139a26ca2" providerId="ADAL" clId="{068E1616-DD29-4B11-A275-C68128303B71}" dt="2023-10-26T02:48:59.006" v="20638" actId="478"/>
          <ac:cxnSpMkLst>
            <pc:docMk/>
            <pc:sldMk cId="2267771927" sldId="342"/>
            <ac:cxnSpMk id="99" creationId="{AE178D79-86CE-F86F-B7B2-02EF08409DFD}"/>
          </ac:cxnSpMkLst>
        </pc:cxnChg>
        <pc:cxnChg chg="add del mod">
          <ac:chgData name="平松　崇文(Hiramatsu, Takafumi)" userId="22edbc16-85b0-4724-aaa0-af0139a26ca2" providerId="ADAL" clId="{068E1616-DD29-4B11-A275-C68128303B71}" dt="2023-10-26T02:48:59.006" v="20638" actId="478"/>
          <ac:cxnSpMkLst>
            <pc:docMk/>
            <pc:sldMk cId="2267771927" sldId="342"/>
            <ac:cxnSpMk id="100" creationId="{3BC5EDBE-A809-4D43-FC50-4E8CEAF33D46}"/>
          </ac:cxnSpMkLst>
        </pc:cxnChg>
        <pc:cxnChg chg="add del mod">
          <ac:chgData name="平松　崇文(Hiramatsu, Takafumi)" userId="22edbc16-85b0-4724-aaa0-af0139a26ca2" providerId="ADAL" clId="{068E1616-DD29-4B11-A275-C68128303B71}" dt="2023-10-31T00:45:39.904" v="26622"/>
          <ac:cxnSpMkLst>
            <pc:docMk/>
            <pc:sldMk cId="2267771927" sldId="342"/>
            <ac:cxnSpMk id="106" creationId="{83194774-FC84-300B-7EEF-BDF222F4E833}"/>
          </ac:cxnSpMkLst>
        </pc:cxnChg>
        <pc:cxnChg chg="add del mod">
          <ac:chgData name="平松　崇文(Hiramatsu, Takafumi)" userId="22edbc16-85b0-4724-aaa0-af0139a26ca2" providerId="ADAL" clId="{068E1616-DD29-4B11-A275-C68128303B71}" dt="2023-10-31T00:45:39.904" v="26622"/>
          <ac:cxnSpMkLst>
            <pc:docMk/>
            <pc:sldMk cId="2267771927" sldId="342"/>
            <ac:cxnSpMk id="108" creationId="{F2323A0C-FF8E-8FCC-A66A-A9A7734AF4BF}"/>
          </ac:cxnSpMkLst>
        </pc:cxnChg>
        <pc:cxnChg chg="add del mod">
          <ac:chgData name="平松　崇文(Hiramatsu, Takafumi)" userId="22edbc16-85b0-4724-aaa0-af0139a26ca2" providerId="ADAL" clId="{068E1616-DD29-4B11-A275-C68128303B71}" dt="2023-10-26T02:51:32.037" v="20784" actId="478"/>
          <ac:cxnSpMkLst>
            <pc:docMk/>
            <pc:sldMk cId="2267771927" sldId="342"/>
            <ac:cxnSpMk id="127" creationId="{024F5819-2C4F-A50D-2AD0-707970BC444B}"/>
          </ac:cxnSpMkLst>
        </pc:cxnChg>
        <pc:cxnChg chg="add del mod">
          <ac:chgData name="平松　崇文(Hiramatsu, Takafumi)" userId="22edbc16-85b0-4724-aaa0-af0139a26ca2" providerId="ADAL" clId="{068E1616-DD29-4B11-A275-C68128303B71}" dt="2023-10-26T02:52:43.579" v="20788" actId="478"/>
          <ac:cxnSpMkLst>
            <pc:docMk/>
            <pc:sldMk cId="2267771927" sldId="342"/>
            <ac:cxnSpMk id="166" creationId="{5E24099B-42E0-D029-FF07-0C85E69520C6}"/>
          </ac:cxnSpMkLst>
        </pc:cxnChg>
        <pc:cxnChg chg="add mod">
          <ac:chgData name="平松　崇文(Hiramatsu, Takafumi)" userId="22edbc16-85b0-4724-aaa0-af0139a26ca2" providerId="ADAL" clId="{068E1616-DD29-4B11-A275-C68128303B71}" dt="2023-10-31T04:15:28.808" v="29799" actId="1037"/>
          <ac:cxnSpMkLst>
            <pc:docMk/>
            <pc:sldMk cId="2267771927" sldId="342"/>
            <ac:cxnSpMk id="168" creationId="{E1659E83-E836-BC5F-0D38-6E8322E78D94}"/>
          </ac:cxnSpMkLst>
        </pc:cxnChg>
        <pc:cxnChg chg="add del mod">
          <ac:chgData name="平松　崇文(Hiramatsu, Takafumi)" userId="22edbc16-85b0-4724-aaa0-af0139a26ca2" providerId="ADAL" clId="{068E1616-DD29-4B11-A275-C68128303B71}" dt="2023-10-26T02:52:42.338" v="20787" actId="478"/>
          <ac:cxnSpMkLst>
            <pc:docMk/>
            <pc:sldMk cId="2267771927" sldId="342"/>
            <ac:cxnSpMk id="170" creationId="{A0315982-4534-E527-DB47-F5BC07F06BE8}"/>
          </ac:cxnSpMkLst>
        </pc:cxnChg>
        <pc:cxnChg chg="add mod">
          <ac:chgData name="平松　崇文(Hiramatsu, Takafumi)" userId="22edbc16-85b0-4724-aaa0-af0139a26ca2" providerId="ADAL" clId="{068E1616-DD29-4B11-A275-C68128303B71}" dt="2023-10-31T04:15:28.808" v="29799" actId="1037"/>
          <ac:cxnSpMkLst>
            <pc:docMk/>
            <pc:sldMk cId="2267771927" sldId="342"/>
            <ac:cxnSpMk id="177" creationId="{64C23F43-5ACB-AB24-D845-D23A626DD5D2}"/>
          </ac:cxnSpMkLst>
        </pc:cxnChg>
        <pc:cxnChg chg="add mod">
          <ac:chgData name="平松　崇文(Hiramatsu, Takafumi)" userId="22edbc16-85b0-4724-aaa0-af0139a26ca2" providerId="ADAL" clId="{068E1616-DD29-4B11-A275-C68128303B71}" dt="2023-10-31T04:15:28.808" v="29799" actId="1037"/>
          <ac:cxnSpMkLst>
            <pc:docMk/>
            <pc:sldMk cId="2267771927" sldId="342"/>
            <ac:cxnSpMk id="180" creationId="{A14B2F4C-8379-3C12-FD7D-8E53AF0974D6}"/>
          </ac:cxnSpMkLst>
        </pc:cxnChg>
      </pc:sldChg>
      <pc:sldChg chg="addSp delSp modSp new mod ord">
        <pc:chgData name="平松　崇文(Hiramatsu, Takafumi)" userId="22edbc16-85b0-4724-aaa0-af0139a26ca2" providerId="ADAL" clId="{068E1616-DD29-4B11-A275-C68128303B71}" dt="2023-11-13T08:37:08.044" v="39815" actId="1076"/>
        <pc:sldMkLst>
          <pc:docMk/>
          <pc:sldMk cId="255118407" sldId="343"/>
        </pc:sldMkLst>
        <pc:spChg chg="mod">
          <ac:chgData name="平松　崇文(Hiramatsu, Takafumi)" userId="22edbc16-85b0-4724-aaa0-af0139a26ca2" providerId="ADAL" clId="{068E1616-DD29-4B11-A275-C68128303B71}" dt="2023-10-26T00:53:12.293" v="19215"/>
          <ac:spMkLst>
            <pc:docMk/>
            <pc:sldMk cId="255118407" sldId="343"/>
            <ac:spMk id="2" creationId="{6AE761DD-00C0-E748-86BF-10651E7008CB}"/>
          </ac:spMkLst>
        </pc:spChg>
        <pc:spChg chg="add del mod">
          <ac:chgData name="平松　崇文(Hiramatsu, Takafumi)" userId="22edbc16-85b0-4724-aaa0-af0139a26ca2" providerId="ADAL" clId="{068E1616-DD29-4B11-A275-C68128303B71}" dt="2023-10-26T00:52:56.837" v="19176" actId="478"/>
          <ac:spMkLst>
            <pc:docMk/>
            <pc:sldMk cId="255118407" sldId="343"/>
            <ac:spMk id="4" creationId="{AC0F9854-D128-0FCD-A88E-A3D443BAF0CB}"/>
          </ac:spMkLst>
        </pc:spChg>
        <pc:spChg chg="add mod">
          <ac:chgData name="平松　崇文(Hiramatsu, Takafumi)" userId="22edbc16-85b0-4724-aaa0-af0139a26ca2" providerId="ADAL" clId="{068E1616-DD29-4B11-A275-C68128303B71}" dt="2023-11-13T08:36:57.581" v="39811" actId="1076"/>
          <ac:spMkLst>
            <pc:docMk/>
            <pc:sldMk cId="255118407" sldId="343"/>
            <ac:spMk id="4" creationId="{DB9F7C6F-F32D-66DB-EBBE-B2B23C90E801}"/>
          </ac:spMkLst>
        </pc:spChg>
        <pc:spChg chg="add mod">
          <ac:chgData name="平松　崇文(Hiramatsu, Takafumi)" userId="22edbc16-85b0-4724-aaa0-af0139a26ca2" providerId="ADAL" clId="{068E1616-DD29-4B11-A275-C68128303B71}" dt="2023-10-25T23:17:26.582" v="17760" actId="164"/>
          <ac:spMkLst>
            <pc:docMk/>
            <pc:sldMk cId="255118407" sldId="343"/>
            <ac:spMk id="5" creationId="{534B509F-FC3A-C3C7-8695-6423C4C59536}"/>
          </ac:spMkLst>
        </pc:spChg>
        <pc:spChg chg="add mod">
          <ac:chgData name="平松　崇文(Hiramatsu, Takafumi)" userId="22edbc16-85b0-4724-aaa0-af0139a26ca2" providerId="ADAL" clId="{068E1616-DD29-4B11-A275-C68128303B71}" dt="2023-10-25T23:36:36.737" v="18189" actId="14100"/>
          <ac:spMkLst>
            <pc:docMk/>
            <pc:sldMk cId="255118407" sldId="343"/>
            <ac:spMk id="6" creationId="{EE47F098-F20F-EBF4-CD31-DDA20B6357B7}"/>
          </ac:spMkLst>
        </pc:spChg>
        <pc:spChg chg="add mod">
          <ac:chgData name="平松　崇文(Hiramatsu, Takafumi)" userId="22edbc16-85b0-4724-aaa0-af0139a26ca2" providerId="ADAL" clId="{068E1616-DD29-4B11-A275-C68128303B71}" dt="2023-11-13T08:37:08.044" v="39815" actId="1076"/>
          <ac:spMkLst>
            <pc:docMk/>
            <pc:sldMk cId="255118407" sldId="343"/>
            <ac:spMk id="6" creationId="{F3BE5BEC-6C20-C027-07C2-D3E6DB301649}"/>
          </ac:spMkLst>
        </pc:spChg>
        <pc:spChg chg="add mod">
          <ac:chgData name="平松　崇文(Hiramatsu, Takafumi)" userId="22edbc16-85b0-4724-aaa0-af0139a26ca2" providerId="ADAL" clId="{068E1616-DD29-4B11-A275-C68128303B71}" dt="2023-10-25T23:36:36.737" v="18189" actId="14100"/>
          <ac:spMkLst>
            <pc:docMk/>
            <pc:sldMk cId="255118407" sldId="343"/>
            <ac:spMk id="7" creationId="{5412016A-8D67-2A52-4389-DC1792432FE7}"/>
          </ac:spMkLst>
        </pc:spChg>
        <pc:spChg chg="add del mod">
          <ac:chgData name="平松　崇文(Hiramatsu, Takafumi)" userId="22edbc16-85b0-4724-aaa0-af0139a26ca2" providerId="ADAL" clId="{068E1616-DD29-4B11-A275-C68128303B71}" dt="2023-10-26T00:51:28.647" v="19146" actId="21"/>
          <ac:spMkLst>
            <pc:docMk/>
            <pc:sldMk cId="255118407" sldId="343"/>
            <ac:spMk id="8" creationId="{C6967C6E-E249-2A65-8121-BF72B74BF70D}"/>
          </ac:spMkLst>
        </pc:spChg>
        <pc:spChg chg="add mod">
          <ac:chgData name="平松　崇文(Hiramatsu, Takafumi)" userId="22edbc16-85b0-4724-aaa0-af0139a26ca2" providerId="ADAL" clId="{068E1616-DD29-4B11-A275-C68128303B71}" dt="2023-10-25T23:36:36.737" v="18189" actId="14100"/>
          <ac:spMkLst>
            <pc:docMk/>
            <pc:sldMk cId="255118407" sldId="343"/>
            <ac:spMk id="9" creationId="{57FAB057-FFB9-AACA-5C86-E31D30E41266}"/>
          </ac:spMkLst>
        </pc:spChg>
        <pc:spChg chg="add del mod">
          <ac:chgData name="平松　崇文(Hiramatsu, Takafumi)" userId="22edbc16-85b0-4724-aaa0-af0139a26ca2" providerId="ADAL" clId="{068E1616-DD29-4B11-A275-C68128303B71}" dt="2023-10-26T00:51:28.647" v="19146" actId="21"/>
          <ac:spMkLst>
            <pc:docMk/>
            <pc:sldMk cId="255118407" sldId="343"/>
            <ac:spMk id="10" creationId="{D078EA98-A13D-CE16-6FA0-00433422FDD6}"/>
          </ac:spMkLst>
        </pc:spChg>
        <pc:spChg chg="add del mod">
          <ac:chgData name="平松　崇文(Hiramatsu, Takafumi)" userId="22edbc16-85b0-4724-aaa0-af0139a26ca2" providerId="ADAL" clId="{068E1616-DD29-4B11-A275-C68128303B71}" dt="2023-10-26T00:51:28.647" v="19146" actId="21"/>
          <ac:spMkLst>
            <pc:docMk/>
            <pc:sldMk cId="255118407" sldId="343"/>
            <ac:spMk id="11" creationId="{86C75351-14BD-39C2-65F6-D683259DE1E5}"/>
          </ac:spMkLst>
        </pc:spChg>
        <pc:spChg chg="add del mod">
          <ac:chgData name="平松　崇文(Hiramatsu, Takafumi)" userId="22edbc16-85b0-4724-aaa0-af0139a26ca2" providerId="ADAL" clId="{068E1616-DD29-4B11-A275-C68128303B71}" dt="2023-10-26T00:51:28.647" v="19146" actId="21"/>
          <ac:spMkLst>
            <pc:docMk/>
            <pc:sldMk cId="255118407" sldId="343"/>
            <ac:spMk id="12" creationId="{721123A2-8A49-F0A6-2EB5-5D5C1D905546}"/>
          </ac:spMkLst>
        </pc:spChg>
        <pc:spChg chg="add del mod ord">
          <ac:chgData name="平松　崇文(Hiramatsu, Takafumi)" userId="22edbc16-85b0-4724-aaa0-af0139a26ca2" providerId="ADAL" clId="{068E1616-DD29-4B11-A275-C68128303B71}" dt="2023-10-26T00:51:28.647" v="19146" actId="21"/>
          <ac:spMkLst>
            <pc:docMk/>
            <pc:sldMk cId="255118407" sldId="343"/>
            <ac:spMk id="13" creationId="{13EC38A2-5B5B-13CA-7B1A-4BCE5A9DEA95}"/>
          </ac:spMkLst>
        </pc:spChg>
        <pc:spChg chg="add del mod ord">
          <ac:chgData name="平松　崇文(Hiramatsu, Takafumi)" userId="22edbc16-85b0-4724-aaa0-af0139a26ca2" providerId="ADAL" clId="{068E1616-DD29-4B11-A275-C68128303B71}" dt="2023-10-26T00:51:28.647" v="19146" actId="21"/>
          <ac:spMkLst>
            <pc:docMk/>
            <pc:sldMk cId="255118407" sldId="343"/>
            <ac:spMk id="14" creationId="{354E33AB-762B-3F22-04FE-3206A1B2D937}"/>
          </ac:spMkLst>
        </pc:spChg>
        <pc:spChg chg="add del mod ord">
          <ac:chgData name="平松　崇文(Hiramatsu, Takafumi)" userId="22edbc16-85b0-4724-aaa0-af0139a26ca2" providerId="ADAL" clId="{068E1616-DD29-4B11-A275-C68128303B71}" dt="2023-10-26T00:51:28.647" v="19146" actId="21"/>
          <ac:spMkLst>
            <pc:docMk/>
            <pc:sldMk cId="255118407" sldId="343"/>
            <ac:spMk id="15" creationId="{BB841AAA-8867-B326-70AE-46A06F11EDA7}"/>
          </ac:spMkLst>
        </pc:spChg>
        <pc:spChg chg="add del mod ord">
          <ac:chgData name="平松　崇文(Hiramatsu, Takafumi)" userId="22edbc16-85b0-4724-aaa0-af0139a26ca2" providerId="ADAL" clId="{068E1616-DD29-4B11-A275-C68128303B71}" dt="2023-10-26T00:51:28.647" v="19146" actId="21"/>
          <ac:spMkLst>
            <pc:docMk/>
            <pc:sldMk cId="255118407" sldId="343"/>
            <ac:spMk id="16" creationId="{10030684-4001-AFB8-F233-14F10F44428F}"/>
          </ac:spMkLst>
        </pc:spChg>
        <pc:spChg chg="add del mod ord">
          <ac:chgData name="平松　崇文(Hiramatsu, Takafumi)" userId="22edbc16-85b0-4724-aaa0-af0139a26ca2" providerId="ADAL" clId="{068E1616-DD29-4B11-A275-C68128303B71}" dt="2023-10-26T00:51:28.647" v="19146" actId="21"/>
          <ac:spMkLst>
            <pc:docMk/>
            <pc:sldMk cId="255118407" sldId="343"/>
            <ac:spMk id="17" creationId="{0166B59C-355B-16FA-2AFC-B4F2E20972CB}"/>
          </ac:spMkLst>
        </pc:spChg>
        <pc:spChg chg="add del mod ord">
          <ac:chgData name="平松　崇文(Hiramatsu, Takafumi)" userId="22edbc16-85b0-4724-aaa0-af0139a26ca2" providerId="ADAL" clId="{068E1616-DD29-4B11-A275-C68128303B71}" dt="2023-10-26T00:51:28.647" v="19146" actId="21"/>
          <ac:spMkLst>
            <pc:docMk/>
            <pc:sldMk cId="255118407" sldId="343"/>
            <ac:spMk id="18" creationId="{300E6E10-40C4-FC3B-6CF1-B04C6E74C57E}"/>
          </ac:spMkLst>
        </pc:spChg>
        <pc:spChg chg="add del mod ord">
          <ac:chgData name="平松　崇文(Hiramatsu, Takafumi)" userId="22edbc16-85b0-4724-aaa0-af0139a26ca2" providerId="ADAL" clId="{068E1616-DD29-4B11-A275-C68128303B71}" dt="2023-10-26T00:51:28.647" v="19146" actId="21"/>
          <ac:spMkLst>
            <pc:docMk/>
            <pc:sldMk cId="255118407" sldId="343"/>
            <ac:spMk id="19" creationId="{2F843EE5-13A2-B42D-7D70-82D268E711FD}"/>
          </ac:spMkLst>
        </pc:spChg>
        <pc:spChg chg="add del mod">
          <ac:chgData name="平松　崇文(Hiramatsu, Takafumi)" userId="22edbc16-85b0-4724-aaa0-af0139a26ca2" providerId="ADAL" clId="{068E1616-DD29-4B11-A275-C68128303B71}" dt="2023-10-26T00:51:28.647" v="19146" actId="21"/>
          <ac:spMkLst>
            <pc:docMk/>
            <pc:sldMk cId="255118407" sldId="343"/>
            <ac:spMk id="20" creationId="{5A3E4F8E-FA65-DF90-83AF-9051254D2731}"/>
          </ac:spMkLst>
        </pc:spChg>
        <pc:spChg chg="add del mod">
          <ac:chgData name="平松　崇文(Hiramatsu, Takafumi)" userId="22edbc16-85b0-4724-aaa0-af0139a26ca2" providerId="ADAL" clId="{068E1616-DD29-4B11-A275-C68128303B71}" dt="2023-10-26T00:51:28.647" v="19146" actId="21"/>
          <ac:spMkLst>
            <pc:docMk/>
            <pc:sldMk cId="255118407" sldId="343"/>
            <ac:spMk id="21" creationId="{09645A69-24FD-A78D-677B-7D0007894E42}"/>
          </ac:spMkLst>
        </pc:spChg>
        <pc:spChg chg="add del mod">
          <ac:chgData name="平松　崇文(Hiramatsu, Takafumi)" userId="22edbc16-85b0-4724-aaa0-af0139a26ca2" providerId="ADAL" clId="{068E1616-DD29-4B11-A275-C68128303B71}" dt="2023-10-26T00:51:28.647" v="19146" actId="21"/>
          <ac:spMkLst>
            <pc:docMk/>
            <pc:sldMk cId="255118407" sldId="343"/>
            <ac:spMk id="22" creationId="{16F9834A-D495-B412-8DCF-4787DBD5EDB0}"/>
          </ac:spMkLst>
        </pc:spChg>
        <pc:spChg chg="add del mod">
          <ac:chgData name="平松　崇文(Hiramatsu, Takafumi)" userId="22edbc16-85b0-4724-aaa0-af0139a26ca2" providerId="ADAL" clId="{068E1616-DD29-4B11-A275-C68128303B71}" dt="2023-10-26T00:51:28.647" v="19146" actId="21"/>
          <ac:spMkLst>
            <pc:docMk/>
            <pc:sldMk cId="255118407" sldId="343"/>
            <ac:spMk id="23" creationId="{36CFBAFB-6805-6E2D-A763-ED50C6D1258D}"/>
          </ac:spMkLst>
        </pc:spChg>
        <pc:spChg chg="add del mod">
          <ac:chgData name="平松　崇文(Hiramatsu, Takafumi)" userId="22edbc16-85b0-4724-aaa0-af0139a26ca2" providerId="ADAL" clId="{068E1616-DD29-4B11-A275-C68128303B71}" dt="2023-10-25T23:43:52.247" v="18461" actId="478"/>
          <ac:spMkLst>
            <pc:docMk/>
            <pc:sldMk cId="255118407" sldId="343"/>
            <ac:spMk id="23" creationId="{4ACFE721-1C74-C4D9-1DEA-2B355E17EEEB}"/>
          </ac:spMkLst>
        </pc:spChg>
        <pc:spChg chg="add del mod">
          <ac:chgData name="平松　崇文(Hiramatsu, Takafumi)" userId="22edbc16-85b0-4724-aaa0-af0139a26ca2" providerId="ADAL" clId="{068E1616-DD29-4B11-A275-C68128303B71}" dt="2023-10-26T00:51:28.647" v="19146" actId="21"/>
          <ac:spMkLst>
            <pc:docMk/>
            <pc:sldMk cId="255118407" sldId="343"/>
            <ac:spMk id="24" creationId="{3DB919C7-AC98-B274-93D9-1055AAB9BFDA}"/>
          </ac:spMkLst>
        </pc:spChg>
        <pc:spChg chg="add del mod">
          <ac:chgData name="平松　崇文(Hiramatsu, Takafumi)" userId="22edbc16-85b0-4724-aaa0-af0139a26ca2" providerId="ADAL" clId="{068E1616-DD29-4B11-A275-C68128303B71}" dt="2023-10-26T00:51:28.647" v="19146" actId="21"/>
          <ac:spMkLst>
            <pc:docMk/>
            <pc:sldMk cId="255118407" sldId="343"/>
            <ac:spMk id="25" creationId="{6E0B1B7E-BA40-AF14-0643-09A79CA53E50}"/>
          </ac:spMkLst>
        </pc:spChg>
        <pc:spChg chg="add del mod">
          <ac:chgData name="平松　崇文(Hiramatsu, Takafumi)" userId="22edbc16-85b0-4724-aaa0-af0139a26ca2" providerId="ADAL" clId="{068E1616-DD29-4B11-A275-C68128303B71}" dt="2023-10-26T00:51:28.647" v="19146" actId="21"/>
          <ac:spMkLst>
            <pc:docMk/>
            <pc:sldMk cId="255118407" sldId="343"/>
            <ac:spMk id="26" creationId="{34637634-FFCD-CD5F-C46A-CA1B31BD0D6F}"/>
          </ac:spMkLst>
        </pc:spChg>
        <pc:spChg chg="add del mod">
          <ac:chgData name="平松　崇文(Hiramatsu, Takafumi)" userId="22edbc16-85b0-4724-aaa0-af0139a26ca2" providerId="ADAL" clId="{068E1616-DD29-4B11-A275-C68128303B71}" dt="2023-10-26T00:51:28.647" v="19146" actId="21"/>
          <ac:spMkLst>
            <pc:docMk/>
            <pc:sldMk cId="255118407" sldId="343"/>
            <ac:spMk id="27" creationId="{20E2D198-7B0C-8BE4-F41A-6675EA2127E8}"/>
          </ac:spMkLst>
        </pc:spChg>
        <pc:spChg chg="add del mod">
          <ac:chgData name="平松　崇文(Hiramatsu, Takafumi)" userId="22edbc16-85b0-4724-aaa0-af0139a26ca2" providerId="ADAL" clId="{068E1616-DD29-4B11-A275-C68128303B71}" dt="2023-10-26T00:51:28.647" v="19146" actId="21"/>
          <ac:spMkLst>
            <pc:docMk/>
            <pc:sldMk cId="255118407" sldId="343"/>
            <ac:spMk id="28" creationId="{0537B206-63DB-2034-9839-D50346E8016E}"/>
          </ac:spMkLst>
        </pc:spChg>
        <pc:spChg chg="add del mod">
          <ac:chgData name="平松　崇文(Hiramatsu, Takafumi)" userId="22edbc16-85b0-4724-aaa0-af0139a26ca2" providerId="ADAL" clId="{068E1616-DD29-4B11-A275-C68128303B71}" dt="2023-10-26T00:51:28.647" v="19146" actId="21"/>
          <ac:spMkLst>
            <pc:docMk/>
            <pc:sldMk cId="255118407" sldId="343"/>
            <ac:spMk id="29" creationId="{7C01E1F6-1719-8B6D-158A-4BBD31D648BF}"/>
          </ac:spMkLst>
        </pc:spChg>
        <pc:spChg chg="add del mod">
          <ac:chgData name="平松　崇文(Hiramatsu, Takafumi)" userId="22edbc16-85b0-4724-aaa0-af0139a26ca2" providerId="ADAL" clId="{068E1616-DD29-4B11-A275-C68128303B71}" dt="2023-10-26T00:51:28.647" v="19146" actId="21"/>
          <ac:spMkLst>
            <pc:docMk/>
            <pc:sldMk cId="255118407" sldId="343"/>
            <ac:spMk id="30" creationId="{9BAFB514-50FA-9974-B7A9-C3D23723AF7E}"/>
          </ac:spMkLst>
        </pc:spChg>
        <pc:spChg chg="add del mod">
          <ac:chgData name="平松　崇文(Hiramatsu, Takafumi)" userId="22edbc16-85b0-4724-aaa0-af0139a26ca2" providerId="ADAL" clId="{068E1616-DD29-4B11-A275-C68128303B71}" dt="2023-10-26T00:51:28.647" v="19146" actId="21"/>
          <ac:spMkLst>
            <pc:docMk/>
            <pc:sldMk cId="255118407" sldId="343"/>
            <ac:spMk id="31" creationId="{9F7629CC-E21C-9EB0-609B-1AA445BEA9B0}"/>
          </ac:spMkLst>
        </pc:spChg>
        <pc:spChg chg="add del mod">
          <ac:chgData name="平松　崇文(Hiramatsu, Takafumi)" userId="22edbc16-85b0-4724-aaa0-af0139a26ca2" providerId="ADAL" clId="{068E1616-DD29-4B11-A275-C68128303B71}" dt="2023-10-26T00:51:28.647" v="19146" actId="21"/>
          <ac:spMkLst>
            <pc:docMk/>
            <pc:sldMk cId="255118407" sldId="343"/>
            <ac:spMk id="32" creationId="{CFC6A471-75A6-6C8A-60E6-5404C8CC92B8}"/>
          </ac:spMkLst>
        </pc:spChg>
        <pc:spChg chg="add del mod">
          <ac:chgData name="平松　崇文(Hiramatsu, Takafumi)" userId="22edbc16-85b0-4724-aaa0-af0139a26ca2" providerId="ADAL" clId="{068E1616-DD29-4B11-A275-C68128303B71}" dt="2023-10-26T00:51:28.647" v="19146" actId="21"/>
          <ac:spMkLst>
            <pc:docMk/>
            <pc:sldMk cId="255118407" sldId="343"/>
            <ac:spMk id="33" creationId="{0BE8EFA5-A81B-9020-3AE9-4CD95E4698CF}"/>
          </ac:spMkLst>
        </pc:spChg>
        <pc:spChg chg="add del mod">
          <ac:chgData name="平松　崇文(Hiramatsu, Takafumi)" userId="22edbc16-85b0-4724-aaa0-af0139a26ca2" providerId="ADAL" clId="{068E1616-DD29-4B11-A275-C68128303B71}" dt="2023-10-26T00:51:28.647" v="19146" actId="21"/>
          <ac:spMkLst>
            <pc:docMk/>
            <pc:sldMk cId="255118407" sldId="343"/>
            <ac:spMk id="34" creationId="{55FDA30C-613E-00D3-4967-01E870B8DE2F}"/>
          </ac:spMkLst>
        </pc:spChg>
        <pc:spChg chg="add del mod">
          <ac:chgData name="平松　崇文(Hiramatsu, Takafumi)" userId="22edbc16-85b0-4724-aaa0-af0139a26ca2" providerId="ADAL" clId="{068E1616-DD29-4B11-A275-C68128303B71}" dt="2023-10-26T00:51:28.647" v="19146" actId="21"/>
          <ac:spMkLst>
            <pc:docMk/>
            <pc:sldMk cId="255118407" sldId="343"/>
            <ac:spMk id="35" creationId="{4E2E70E1-843B-1B5B-1214-66C899F75A88}"/>
          </ac:spMkLst>
        </pc:spChg>
        <pc:spChg chg="add del mod">
          <ac:chgData name="平松　崇文(Hiramatsu, Takafumi)" userId="22edbc16-85b0-4724-aaa0-af0139a26ca2" providerId="ADAL" clId="{068E1616-DD29-4B11-A275-C68128303B71}" dt="2023-10-26T00:51:28.647" v="19146" actId="21"/>
          <ac:spMkLst>
            <pc:docMk/>
            <pc:sldMk cId="255118407" sldId="343"/>
            <ac:spMk id="36" creationId="{29D52D80-9281-6042-61BA-C7B8AF13F055}"/>
          </ac:spMkLst>
        </pc:spChg>
        <pc:spChg chg="add del mod">
          <ac:chgData name="平松　崇文(Hiramatsu, Takafumi)" userId="22edbc16-85b0-4724-aaa0-af0139a26ca2" providerId="ADAL" clId="{068E1616-DD29-4B11-A275-C68128303B71}" dt="2023-10-26T00:51:28.647" v="19146" actId="21"/>
          <ac:spMkLst>
            <pc:docMk/>
            <pc:sldMk cId="255118407" sldId="343"/>
            <ac:spMk id="37" creationId="{03CDCFE2-13D1-7B9B-1684-8B7A18C62610}"/>
          </ac:spMkLst>
        </pc:spChg>
        <pc:spChg chg="add del mod">
          <ac:chgData name="平松　崇文(Hiramatsu, Takafumi)" userId="22edbc16-85b0-4724-aaa0-af0139a26ca2" providerId="ADAL" clId="{068E1616-DD29-4B11-A275-C68128303B71}" dt="2023-10-26T00:51:28.647" v="19146" actId="21"/>
          <ac:spMkLst>
            <pc:docMk/>
            <pc:sldMk cId="255118407" sldId="343"/>
            <ac:spMk id="38" creationId="{2FA44D20-5FAE-972A-5522-504FCD75B4DC}"/>
          </ac:spMkLst>
        </pc:spChg>
        <pc:spChg chg="add del mod">
          <ac:chgData name="平松　崇文(Hiramatsu, Takafumi)" userId="22edbc16-85b0-4724-aaa0-af0139a26ca2" providerId="ADAL" clId="{068E1616-DD29-4B11-A275-C68128303B71}" dt="2023-10-26T00:51:28.647" v="19146" actId="21"/>
          <ac:spMkLst>
            <pc:docMk/>
            <pc:sldMk cId="255118407" sldId="343"/>
            <ac:spMk id="39" creationId="{49535B27-28EB-1C44-F1E6-426A70C6FBCA}"/>
          </ac:spMkLst>
        </pc:spChg>
        <pc:spChg chg="add del mod">
          <ac:chgData name="平松　崇文(Hiramatsu, Takafumi)" userId="22edbc16-85b0-4724-aaa0-af0139a26ca2" providerId="ADAL" clId="{068E1616-DD29-4B11-A275-C68128303B71}" dt="2023-10-26T00:51:28.647" v="19146" actId="21"/>
          <ac:spMkLst>
            <pc:docMk/>
            <pc:sldMk cId="255118407" sldId="343"/>
            <ac:spMk id="40" creationId="{C4143038-D2D6-86C7-86EB-956008FAB8FF}"/>
          </ac:spMkLst>
        </pc:spChg>
        <pc:spChg chg="add del mod">
          <ac:chgData name="平松　崇文(Hiramatsu, Takafumi)" userId="22edbc16-85b0-4724-aaa0-af0139a26ca2" providerId="ADAL" clId="{068E1616-DD29-4B11-A275-C68128303B71}" dt="2023-10-26T00:51:28.647" v="19146" actId="21"/>
          <ac:spMkLst>
            <pc:docMk/>
            <pc:sldMk cId="255118407" sldId="343"/>
            <ac:spMk id="41" creationId="{34827531-429C-23B8-AA56-C96FCF327CC3}"/>
          </ac:spMkLst>
        </pc:spChg>
        <pc:spChg chg="add del mod">
          <ac:chgData name="平松　崇文(Hiramatsu, Takafumi)" userId="22edbc16-85b0-4724-aaa0-af0139a26ca2" providerId="ADAL" clId="{068E1616-DD29-4B11-A275-C68128303B71}" dt="2023-10-26T00:51:28.647" v="19146" actId="21"/>
          <ac:spMkLst>
            <pc:docMk/>
            <pc:sldMk cId="255118407" sldId="343"/>
            <ac:spMk id="42" creationId="{D9267F6C-C47D-BA79-F7E8-2463EF0FF6BE}"/>
          </ac:spMkLst>
        </pc:spChg>
        <pc:spChg chg="add del mod">
          <ac:chgData name="平松　崇文(Hiramatsu, Takafumi)" userId="22edbc16-85b0-4724-aaa0-af0139a26ca2" providerId="ADAL" clId="{068E1616-DD29-4B11-A275-C68128303B71}" dt="2023-10-26T00:51:28.647" v="19146" actId="21"/>
          <ac:spMkLst>
            <pc:docMk/>
            <pc:sldMk cId="255118407" sldId="343"/>
            <ac:spMk id="43" creationId="{4DE9B8B0-7F35-33D5-9A34-121B677BCFBD}"/>
          </ac:spMkLst>
        </pc:spChg>
        <pc:spChg chg="add del mod">
          <ac:chgData name="平松　崇文(Hiramatsu, Takafumi)" userId="22edbc16-85b0-4724-aaa0-af0139a26ca2" providerId="ADAL" clId="{068E1616-DD29-4B11-A275-C68128303B71}" dt="2023-10-26T00:51:28.647" v="19146" actId="21"/>
          <ac:spMkLst>
            <pc:docMk/>
            <pc:sldMk cId="255118407" sldId="343"/>
            <ac:spMk id="44" creationId="{6B133E9C-C75D-324A-45A3-AF72D58A6847}"/>
          </ac:spMkLst>
        </pc:spChg>
        <pc:spChg chg="add del mod">
          <ac:chgData name="平松　崇文(Hiramatsu, Takafumi)" userId="22edbc16-85b0-4724-aaa0-af0139a26ca2" providerId="ADAL" clId="{068E1616-DD29-4B11-A275-C68128303B71}" dt="2023-10-26T00:51:28.647" v="19146" actId="21"/>
          <ac:spMkLst>
            <pc:docMk/>
            <pc:sldMk cId="255118407" sldId="343"/>
            <ac:spMk id="45" creationId="{CD353024-B7AF-638E-46CA-B1832F475DC4}"/>
          </ac:spMkLst>
        </pc:spChg>
        <pc:spChg chg="add del mod">
          <ac:chgData name="平松　崇文(Hiramatsu, Takafumi)" userId="22edbc16-85b0-4724-aaa0-af0139a26ca2" providerId="ADAL" clId="{068E1616-DD29-4B11-A275-C68128303B71}" dt="2023-10-26T00:51:28.647" v="19146" actId="21"/>
          <ac:spMkLst>
            <pc:docMk/>
            <pc:sldMk cId="255118407" sldId="343"/>
            <ac:spMk id="46" creationId="{A6805FE5-B7B2-66B5-758E-45D9631CEB20}"/>
          </ac:spMkLst>
        </pc:spChg>
        <pc:spChg chg="add del mod">
          <ac:chgData name="平松　崇文(Hiramatsu, Takafumi)" userId="22edbc16-85b0-4724-aaa0-af0139a26ca2" providerId="ADAL" clId="{068E1616-DD29-4B11-A275-C68128303B71}" dt="2023-10-26T00:51:28.647" v="19146" actId="21"/>
          <ac:spMkLst>
            <pc:docMk/>
            <pc:sldMk cId="255118407" sldId="343"/>
            <ac:spMk id="47" creationId="{886EA6A1-8D64-3E6E-2C06-CA33C8814EB8}"/>
          </ac:spMkLst>
        </pc:spChg>
        <pc:spChg chg="mod">
          <ac:chgData name="平松　崇文(Hiramatsu, Takafumi)" userId="22edbc16-85b0-4724-aaa0-af0139a26ca2" providerId="ADAL" clId="{068E1616-DD29-4B11-A275-C68128303B71}" dt="2023-10-25T23:46:20.740" v="18596" actId="1037"/>
          <ac:spMkLst>
            <pc:docMk/>
            <pc:sldMk cId="255118407" sldId="343"/>
            <ac:spMk id="49" creationId="{B41F73FA-80D1-60FC-412E-608E3011CD5B}"/>
          </ac:spMkLst>
        </pc:spChg>
        <pc:spChg chg="mod">
          <ac:chgData name="平松　崇文(Hiramatsu, Takafumi)" userId="22edbc16-85b0-4724-aaa0-af0139a26ca2" providerId="ADAL" clId="{068E1616-DD29-4B11-A275-C68128303B71}" dt="2023-10-25T23:46:20.740" v="18596" actId="1037"/>
          <ac:spMkLst>
            <pc:docMk/>
            <pc:sldMk cId="255118407" sldId="343"/>
            <ac:spMk id="50" creationId="{D5ADAD1E-00D0-D1C0-5B87-7C4DD61177DD}"/>
          </ac:spMkLst>
        </pc:spChg>
        <pc:spChg chg="mod">
          <ac:chgData name="平松　崇文(Hiramatsu, Takafumi)" userId="22edbc16-85b0-4724-aaa0-af0139a26ca2" providerId="ADAL" clId="{068E1616-DD29-4B11-A275-C68128303B71}" dt="2023-10-25T23:46:20.740" v="18596" actId="1037"/>
          <ac:spMkLst>
            <pc:docMk/>
            <pc:sldMk cId="255118407" sldId="343"/>
            <ac:spMk id="51" creationId="{84491E87-02D5-A0E4-AF06-F327BF57BDB6}"/>
          </ac:spMkLst>
        </pc:spChg>
        <pc:spChg chg="mod">
          <ac:chgData name="平松　崇文(Hiramatsu, Takafumi)" userId="22edbc16-85b0-4724-aaa0-af0139a26ca2" providerId="ADAL" clId="{068E1616-DD29-4B11-A275-C68128303B71}" dt="2023-10-25T23:46:20.740" v="18596" actId="1037"/>
          <ac:spMkLst>
            <pc:docMk/>
            <pc:sldMk cId="255118407" sldId="343"/>
            <ac:spMk id="53" creationId="{BE7C0E81-3088-39FF-2991-A422700942FC}"/>
          </ac:spMkLst>
        </pc:spChg>
        <pc:spChg chg="mod">
          <ac:chgData name="平松　崇文(Hiramatsu, Takafumi)" userId="22edbc16-85b0-4724-aaa0-af0139a26ca2" providerId="ADAL" clId="{068E1616-DD29-4B11-A275-C68128303B71}" dt="2023-10-25T23:46:20.740" v="18596" actId="1037"/>
          <ac:spMkLst>
            <pc:docMk/>
            <pc:sldMk cId="255118407" sldId="343"/>
            <ac:spMk id="54" creationId="{840A348D-33AD-A8D6-8FD0-F717F346447A}"/>
          </ac:spMkLst>
        </pc:spChg>
        <pc:spChg chg="mod">
          <ac:chgData name="平松　崇文(Hiramatsu, Takafumi)" userId="22edbc16-85b0-4724-aaa0-af0139a26ca2" providerId="ADAL" clId="{068E1616-DD29-4B11-A275-C68128303B71}" dt="2023-10-25T23:46:20.740" v="18596" actId="1037"/>
          <ac:spMkLst>
            <pc:docMk/>
            <pc:sldMk cId="255118407" sldId="343"/>
            <ac:spMk id="55" creationId="{2E1A68B7-906E-73D2-218B-05F984CD43EC}"/>
          </ac:spMkLst>
        </pc:spChg>
        <pc:spChg chg="add del mod">
          <ac:chgData name="平松　崇文(Hiramatsu, Takafumi)" userId="22edbc16-85b0-4724-aaa0-af0139a26ca2" providerId="ADAL" clId="{068E1616-DD29-4B11-A275-C68128303B71}" dt="2023-10-26T00:51:28.647" v="19146" actId="21"/>
          <ac:spMkLst>
            <pc:docMk/>
            <pc:sldMk cId="255118407" sldId="343"/>
            <ac:spMk id="56" creationId="{D27C0644-EC93-8AB0-7BFE-4542E9EB9525}"/>
          </ac:spMkLst>
        </pc:spChg>
        <pc:spChg chg="add del mod">
          <ac:chgData name="平松　崇文(Hiramatsu, Takafumi)" userId="22edbc16-85b0-4724-aaa0-af0139a26ca2" providerId="ADAL" clId="{068E1616-DD29-4B11-A275-C68128303B71}" dt="2023-10-26T00:51:28.647" v="19146" actId="21"/>
          <ac:spMkLst>
            <pc:docMk/>
            <pc:sldMk cId="255118407" sldId="343"/>
            <ac:spMk id="57" creationId="{26BF53AB-40CE-DC9E-2203-60CA293B762E}"/>
          </ac:spMkLst>
        </pc:spChg>
        <pc:spChg chg="add del mod">
          <ac:chgData name="平松　崇文(Hiramatsu, Takafumi)" userId="22edbc16-85b0-4724-aaa0-af0139a26ca2" providerId="ADAL" clId="{068E1616-DD29-4B11-A275-C68128303B71}" dt="2023-10-26T00:51:28.647" v="19146" actId="21"/>
          <ac:spMkLst>
            <pc:docMk/>
            <pc:sldMk cId="255118407" sldId="343"/>
            <ac:spMk id="58" creationId="{AD85B6BA-AA04-7496-C49E-404688742CD3}"/>
          </ac:spMkLst>
        </pc:spChg>
        <pc:spChg chg="add del mod">
          <ac:chgData name="平松　崇文(Hiramatsu, Takafumi)" userId="22edbc16-85b0-4724-aaa0-af0139a26ca2" providerId="ADAL" clId="{068E1616-DD29-4B11-A275-C68128303B71}" dt="2023-10-26T00:51:28.647" v="19146" actId="21"/>
          <ac:spMkLst>
            <pc:docMk/>
            <pc:sldMk cId="255118407" sldId="343"/>
            <ac:spMk id="59" creationId="{556A3E3E-ECF5-CAB3-0FF9-440D0D424E3B}"/>
          </ac:spMkLst>
        </pc:spChg>
        <pc:spChg chg="add del mod">
          <ac:chgData name="平松　崇文(Hiramatsu, Takafumi)" userId="22edbc16-85b0-4724-aaa0-af0139a26ca2" providerId="ADAL" clId="{068E1616-DD29-4B11-A275-C68128303B71}" dt="2023-10-26T00:51:28.647" v="19146" actId="21"/>
          <ac:spMkLst>
            <pc:docMk/>
            <pc:sldMk cId="255118407" sldId="343"/>
            <ac:spMk id="60" creationId="{5191762D-6F8E-8A31-18A4-5509EA854E22}"/>
          </ac:spMkLst>
        </pc:spChg>
        <pc:spChg chg="add del mod">
          <ac:chgData name="平松　崇文(Hiramatsu, Takafumi)" userId="22edbc16-85b0-4724-aaa0-af0139a26ca2" providerId="ADAL" clId="{068E1616-DD29-4B11-A275-C68128303B71}" dt="2023-10-26T00:51:28.647" v="19146" actId="21"/>
          <ac:spMkLst>
            <pc:docMk/>
            <pc:sldMk cId="255118407" sldId="343"/>
            <ac:spMk id="61" creationId="{8A15CBD5-0DFD-B091-073E-255420E6BC9F}"/>
          </ac:spMkLst>
        </pc:spChg>
        <pc:spChg chg="add del mod">
          <ac:chgData name="平松　崇文(Hiramatsu, Takafumi)" userId="22edbc16-85b0-4724-aaa0-af0139a26ca2" providerId="ADAL" clId="{068E1616-DD29-4B11-A275-C68128303B71}" dt="2023-10-26T00:51:28.647" v="19146" actId="21"/>
          <ac:spMkLst>
            <pc:docMk/>
            <pc:sldMk cId="255118407" sldId="343"/>
            <ac:spMk id="62" creationId="{1F5E93CB-1805-7F7E-C837-BE88F52DA67D}"/>
          </ac:spMkLst>
        </pc:spChg>
        <pc:spChg chg="add del mod">
          <ac:chgData name="平松　崇文(Hiramatsu, Takafumi)" userId="22edbc16-85b0-4724-aaa0-af0139a26ca2" providerId="ADAL" clId="{068E1616-DD29-4B11-A275-C68128303B71}" dt="2023-10-26T00:51:28.647" v="19146" actId="21"/>
          <ac:spMkLst>
            <pc:docMk/>
            <pc:sldMk cId="255118407" sldId="343"/>
            <ac:spMk id="63" creationId="{BED29834-AA41-2636-FBD2-B74C5EA7AD7F}"/>
          </ac:spMkLst>
        </pc:spChg>
        <pc:spChg chg="add mod">
          <ac:chgData name="平松　崇文(Hiramatsu, Takafumi)" userId="22edbc16-85b0-4724-aaa0-af0139a26ca2" providerId="ADAL" clId="{068E1616-DD29-4B11-A275-C68128303B71}" dt="2023-10-25T23:36:36.737" v="18189" actId="14100"/>
          <ac:spMkLst>
            <pc:docMk/>
            <pc:sldMk cId="255118407" sldId="343"/>
            <ac:spMk id="64" creationId="{4B8777EE-932C-4ADA-E9DF-BA25D579E57F}"/>
          </ac:spMkLst>
        </pc:spChg>
        <pc:spChg chg="add mod">
          <ac:chgData name="平松　崇文(Hiramatsu, Takafumi)" userId="22edbc16-85b0-4724-aaa0-af0139a26ca2" providerId="ADAL" clId="{068E1616-DD29-4B11-A275-C68128303B71}" dt="2023-10-25T23:36:36.737" v="18189" actId="14100"/>
          <ac:spMkLst>
            <pc:docMk/>
            <pc:sldMk cId="255118407" sldId="343"/>
            <ac:spMk id="65" creationId="{72971F88-A22B-9AE6-3E69-4C2973326AAB}"/>
          </ac:spMkLst>
        </pc:spChg>
        <pc:spChg chg="mod">
          <ac:chgData name="平松　崇文(Hiramatsu, Takafumi)" userId="22edbc16-85b0-4724-aaa0-af0139a26ca2" providerId="ADAL" clId="{068E1616-DD29-4B11-A275-C68128303B71}" dt="2023-10-25T23:46:20.740" v="18596" actId="1037"/>
          <ac:spMkLst>
            <pc:docMk/>
            <pc:sldMk cId="255118407" sldId="343"/>
            <ac:spMk id="67" creationId="{FF1C63B6-DCD8-9CFF-ED3B-222D83978D7C}"/>
          </ac:spMkLst>
        </pc:spChg>
        <pc:spChg chg="mod">
          <ac:chgData name="平松　崇文(Hiramatsu, Takafumi)" userId="22edbc16-85b0-4724-aaa0-af0139a26ca2" providerId="ADAL" clId="{068E1616-DD29-4B11-A275-C68128303B71}" dt="2023-10-25T23:46:20.740" v="18596" actId="1037"/>
          <ac:spMkLst>
            <pc:docMk/>
            <pc:sldMk cId="255118407" sldId="343"/>
            <ac:spMk id="68" creationId="{97564CEC-0ADB-7C02-56B6-C4BD642711A8}"/>
          </ac:spMkLst>
        </pc:spChg>
        <pc:spChg chg="mod">
          <ac:chgData name="平松　崇文(Hiramatsu, Takafumi)" userId="22edbc16-85b0-4724-aaa0-af0139a26ca2" providerId="ADAL" clId="{068E1616-DD29-4B11-A275-C68128303B71}" dt="2023-10-25T23:46:20.740" v="18596" actId="1037"/>
          <ac:spMkLst>
            <pc:docMk/>
            <pc:sldMk cId="255118407" sldId="343"/>
            <ac:spMk id="69" creationId="{F5322D1B-8897-A207-E693-71F5DD6188D0}"/>
          </ac:spMkLst>
        </pc:spChg>
        <pc:spChg chg="mod">
          <ac:chgData name="平松　崇文(Hiramatsu, Takafumi)" userId="22edbc16-85b0-4724-aaa0-af0139a26ca2" providerId="ADAL" clId="{068E1616-DD29-4B11-A275-C68128303B71}" dt="2023-10-25T23:46:20.740" v="18596" actId="1037"/>
          <ac:spMkLst>
            <pc:docMk/>
            <pc:sldMk cId="255118407" sldId="343"/>
            <ac:spMk id="70" creationId="{7AE71C92-C0B4-10A6-4087-0BA49B9F60BE}"/>
          </ac:spMkLst>
        </pc:spChg>
        <pc:spChg chg="mod">
          <ac:chgData name="平松　崇文(Hiramatsu, Takafumi)" userId="22edbc16-85b0-4724-aaa0-af0139a26ca2" providerId="ADAL" clId="{068E1616-DD29-4B11-A275-C68128303B71}" dt="2023-10-25T23:46:20.740" v="18596" actId="1037"/>
          <ac:spMkLst>
            <pc:docMk/>
            <pc:sldMk cId="255118407" sldId="343"/>
            <ac:spMk id="71" creationId="{54F56D65-97C7-1641-3FAF-DF41E1E1633B}"/>
          </ac:spMkLst>
        </pc:spChg>
        <pc:spChg chg="mod">
          <ac:chgData name="平松　崇文(Hiramatsu, Takafumi)" userId="22edbc16-85b0-4724-aaa0-af0139a26ca2" providerId="ADAL" clId="{068E1616-DD29-4B11-A275-C68128303B71}" dt="2023-10-25T23:46:20.740" v="18596" actId="1037"/>
          <ac:spMkLst>
            <pc:docMk/>
            <pc:sldMk cId="255118407" sldId="343"/>
            <ac:spMk id="72" creationId="{D5C3E1A1-3813-30F8-4363-EFBFA769F8BA}"/>
          </ac:spMkLst>
        </pc:spChg>
        <pc:spChg chg="mod">
          <ac:chgData name="平松　崇文(Hiramatsu, Takafumi)" userId="22edbc16-85b0-4724-aaa0-af0139a26ca2" providerId="ADAL" clId="{068E1616-DD29-4B11-A275-C68128303B71}" dt="2023-10-25T23:46:20.740" v="18596" actId="1037"/>
          <ac:spMkLst>
            <pc:docMk/>
            <pc:sldMk cId="255118407" sldId="343"/>
            <ac:spMk id="74" creationId="{15B776FD-AF44-D19F-4EE1-DC6A04528E6B}"/>
          </ac:spMkLst>
        </pc:spChg>
        <pc:spChg chg="mod">
          <ac:chgData name="平松　崇文(Hiramatsu, Takafumi)" userId="22edbc16-85b0-4724-aaa0-af0139a26ca2" providerId="ADAL" clId="{068E1616-DD29-4B11-A275-C68128303B71}" dt="2023-10-25T23:46:20.740" v="18596" actId="1037"/>
          <ac:spMkLst>
            <pc:docMk/>
            <pc:sldMk cId="255118407" sldId="343"/>
            <ac:spMk id="75" creationId="{62845BD6-827E-FB49-BFE4-F45FE647F420}"/>
          </ac:spMkLst>
        </pc:spChg>
        <pc:spChg chg="mod">
          <ac:chgData name="平松　崇文(Hiramatsu, Takafumi)" userId="22edbc16-85b0-4724-aaa0-af0139a26ca2" providerId="ADAL" clId="{068E1616-DD29-4B11-A275-C68128303B71}" dt="2023-10-25T23:46:20.740" v="18596" actId="1037"/>
          <ac:spMkLst>
            <pc:docMk/>
            <pc:sldMk cId="255118407" sldId="343"/>
            <ac:spMk id="76" creationId="{58C89729-D63D-3A20-B111-62D0A7C370CF}"/>
          </ac:spMkLst>
        </pc:spChg>
        <pc:spChg chg="mod">
          <ac:chgData name="平松　崇文(Hiramatsu, Takafumi)" userId="22edbc16-85b0-4724-aaa0-af0139a26ca2" providerId="ADAL" clId="{068E1616-DD29-4B11-A275-C68128303B71}" dt="2023-10-25T23:46:20.740" v="18596" actId="1037"/>
          <ac:spMkLst>
            <pc:docMk/>
            <pc:sldMk cId="255118407" sldId="343"/>
            <ac:spMk id="77" creationId="{3203E452-AA74-88C5-0D7C-0157998EE637}"/>
          </ac:spMkLst>
        </pc:spChg>
        <pc:spChg chg="mod">
          <ac:chgData name="平松　崇文(Hiramatsu, Takafumi)" userId="22edbc16-85b0-4724-aaa0-af0139a26ca2" providerId="ADAL" clId="{068E1616-DD29-4B11-A275-C68128303B71}" dt="2023-10-25T23:46:20.740" v="18596" actId="1037"/>
          <ac:spMkLst>
            <pc:docMk/>
            <pc:sldMk cId="255118407" sldId="343"/>
            <ac:spMk id="78" creationId="{EBEFB75C-1425-3BAE-B096-B44BF40F214E}"/>
          </ac:spMkLst>
        </pc:spChg>
        <pc:spChg chg="mod">
          <ac:chgData name="平松　崇文(Hiramatsu, Takafumi)" userId="22edbc16-85b0-4724-aaa0-af0139a26ca2" providerId="ADAL" clId="{068E1616-DD29-4B11-A275-C68128303B71}" dt="2023-10-25T23:46:20.740" v="18596" actId="1037"/>
          <ac:spMkLst>
            <pc:docMk/>
            <pc:sldMk cId="255118407" sldId="343"/>
            <ac:spMk id="79" creationId="{1E05C002-E7BB-2772-EC00-15C5B9DDDCFE}"/>
          </ac:spMkLst>
        </pc:spChg>
        <pc:spChg chg="mod">
          <ac:chgData name="平松　崇文(Hiramatsu, Takafumi)" userId="22edbc16-85b0-4724-aaa0-af0139a26ca2" providerId="ADAL" clId="{068E1616-DD29-4B11-A275-C68128303B71}" dt="2023-10-25T23:46:20.740" v="18596" actId="1037"/>
          <ac:spMkLst>
            <pc:docMk/>
            <pc:sldMk cId="255118407" sldId="343"/>
            <ac:spMk id="80" creationId="{8ED3F579-5646-28B1-CB24-954536BB7A69}"/>
          </ac:spMkLst>
        </pc:spChg>
        <pc:spChg chg="mod">
          <ac:chgData name="平松　崇文(Hiramatsu, Takafumi)" userId="22edbc16-85b0-4724-aaa0-af0139a26ca2" providerId="ADAL" clId="{068E1616-DD29-4B11-A275-C68128303B71}" dt="2023-10-25T23:46:20.740" v="18596" actId="1037"/>
          <ac:spMkLst>
            <pc:docMk/>
            <pc:sldMk cId="255118407" sldId="343"/>
            <ac:spMk id="83" creationId="{C770FFE0-EC31-FD47-8904-28A53F902431}"/>
          </ac:spMkLst>
        </pc:spChg>
        <pc:spChg chg="mod">
          <ac:chgData name="平松　崇文(Hiramatsu, Takafumi)" userId="22edbc16-85b0-4724-aaa0-af0139a26ca2" providerId="ADAL" clId="{068E1616-DD29-4B11-A275-C68128303B71}" dt="2023-10-25T23:46:20.740" v="18596" actId="1037"/>
          <ac:spMkLst>
            <pc:docMk/>
            <pc:sldMk cId="255118407" sldId="343"/>
            <ac:spMk id="84" creationId="{5A7A8E87-D08B-8B71-5F45-77B3B6F19C7D}"/>
          </ac:spMkLst>
        </pc:spChg>
        <pc:spChg chg="mod">
          <ac:chgData name="平松　崇文(Hiramatsu, Takafumi)" userId="22edbc16-85b0-4724-aaa0-af0139a26ca2" providerId="ADAL" clId="{068E1616-DD29-4B11-A275-C68128303B71}" dt="2023-10-25T23:46:20.740" v="18596" actId="1037"/>
          <ac:spMkLst>
            <pc:docMk/>
            <pc:sldMk cId="255118407" sldId="343"/>
            <ac:spMk id="85" creationId="{2F2E8103-F52B-11D6-72DF-8BA61A3AF63A}"/>
          </ac:spMkLst>
        </pc:spChg>
        <pc:spChg chg="mod">
          <ac:chgData name="平松　崇文(Hiramatsu, Takafumi)" userId="22edbc16-85b0-4724-aaa0-af0139a26ca2" providerId="ADAL" clId="{068E1616-DD29-4B11-A275-C68128303B71}" dt="2023-10-25T23:46:20.740" v="18596" actId="1037"/>
          <ac:spMkLst>
            <pc:docMk/>
            <pc:sldMk cId="255118407" sldId="343"/>
            <ac:spMk id="86" creationId="{D8CC8A03-F81C-49FC-C626-48FD6EB4E673}"/>
          </ac:spMkLst>
        </pc:spChg>
        <pc:spChg chg="mod">
          <ac:chgData name="平松　崇文(Hiramatsu, Takafumi)" userId="22edbc16-85b0-4724-aaa0-af0139a26ca2" providerId="ADAL" clId="{068E1616-DD29-4B11-A275-C68128303B71}" dt="2023-10-25T23:46:20.740" v="18596" actId="1037"/>
          <ac:spMkLst>
            <pc:docMk/>
            <pc:sldMk cId="255118407" sldId="343"/>
            <ac:spMk id="87" creationId="{0DD628FB-AFDC-9CF4-F995-37A9FF44CF60}"/>
          </ac:spMkLst>
        </pc:spChg>
        <pc:spChg chg="mod">
          <ac:chgData name="平松　崇文(Hiramatsu, Takafumi)" userId="22edbc16-85b0-4724-aaa0-af0139a26ca2" providerId="ADAL" clId="{068E1616-DD29-4B11-A275-C68128303B71}" dt="2023-10-25T23:46:20.740" v="18596" actId="1037"/>
          <ac:spMkLst>
            <pc:docMk/>
            <pc:sldMk cId="255118407" sldId="343"/>
            <ac:spMk id="88" creationId="{00277D0B-E93A-2094-1056-DA147927B777}"/>
          </ac:spMkLst>
        </pc:spChg>
        <pc:spChg chg="mod">
          <ac:chgData name="平松　崇文(Hiramatsu, Takafumi)" userId="22edbc16-85b0-4724-aaa0-af0139a26ca2" providerId="ADAL" clId="{068E1616-DD29-4B11-A275-C68128303B71}" dt="2023-10-25T23:46:20.740" v="18596" actId="1037"/>
          <ac:spMkLst>
            <pc:docMk/>
            <pc:sldMk cId="255118407" sldId="343"/>
            <ac:spMk id="89" creationId="{C313C418-CC58-3F63-24C8-43AE9CD338F1}"/>
          </ac:spMkLst>
        </pc:spChg>
        <pc:spChg chg="mod">
          <ac:chgData name="平松　崇文(Hiramatsu, Takafumi)" userId="22edbc16-85b0-4724-aaa0-af0139a26ca2" providerId="ADAL" clId="{068E1616-DD29-4B11-A275-C68128303B71}" dt="2023-10-25T23:46:20.740" v="18596" actId="1037"/>
          <ac:spMkLst>
            <pc:docMk/>
            <pc:sldMk cId="255118407" sldId="343"/>
            <ac:spMk id="90" creationId="{4C21E6E0-2660-D38E-ECAD-2DEB0112F6DE}"/>
          </ac:spMkLst>
        </pc:spChg>
        <pc:spChg chg="add del mod">
          <ac:chgData name="平松　崇文(Hiramatsu, Takafumi)" userId="22edbc16-85b0-4724-aaa0-af0139a26ca2" providerId="ADAL" clId="{068E1616-DD29-4B11-A275-C68128303B71}" dt="2023-10-26T00:51:28.647" v="19146" actId="21"/>
          <ac:spMkLst>
            <pc:docMk/>
            <pc:sldMk cId="255118407" sldId="343"/>
            <ac:spMk id="91" creationId="{3E2C857A-7A4A-B36C-0CD4-2BD622CA0BC1}"/>
          </ac:spMkLst>
        </pc:spChg>
        <pc:spChg chg="add del mod">
          <ac:chgData name="平松　崇文(Hiramatsu, Takafumi)" userId="22edbc16-85b0-4724-aaa0-af0139a26ca2" providerId="ADAL" clId="{068E1616-DD29-4B11-A275-C68128303B71}" dt="2023-10-26T00:51:28.647" v="19146" actId="21"/>
          <ac:spMkLst>
            <pc:docMk/>
            <pc:sldMk cId="255118407" sldId="343"/>
            <ac:spMk id="92" creationId="{579A361A-67A4-DFE9-AB72-94524412E577}"/>
          </ac:spMkLst>
        </pc:spChg>
        <pc:spChg chg="add del mod">
          <ac:chgData name="平松　崇文(Hiramatsu, Takafumi)" userId="22edbc16-85b0-4724-aaa0-af0139a26ca2" providerId="ADAL" clId="{068E1616-DD29-4B11-A275-C68128303B71}" dt="2023-10-26T00:51:28.647" v="19146" actId="21"/>
          <ac:spMkLst>
            <pc:docMk/>
            <pc:sldMk cId="255118407" sldId="343"/>
            <ac:spMk id="93" creationId="{B77135B3-CE8F-4CB0-D4B5-40484310EF05}"/>
          </ac:spMkLst>
        </pc:spChg>
        <pc:spChg chg="add del mod">
          <ac:chgData name="平松　崇文(Hiramatsu, Takafumi)" userId="22edbc16-85b0-4724-aaa0-af0139a26ca2" providerId="ADAL" clId="{068E1616-DD29-4B11-A275-C68128303B71}" dt="2023-10-26T00:49:08.253" v="19106" actId="478"/>
          <ac:spMkLst>
            <pc:docMk/>
            <pc:sldMk cId="255118407" sldId="343"/>
            <ac:spMk id="94" creationId="{5D877271-6865-E568-E147-66338BD5D658}"/>
          </ac:spMkLst>
        </pc:spChg>
        <pc:spChg chg="add del mod">
          <ac:chgData name="平松　崇文(Hiramatsu, Takafumi)" userId="22edbc16-85b0-4724-aaa0-af0139a26ca2" providerId="ADAL" clId="{068E1616-DD29-4B11-A275-C68128303B71}" dt="2023-10-26T00:49:11.123" v="19107" actId="478"/>
          <ac:spMkLst>
            <pc:docMk/>
            <pc:sldMk cId="255118407" sldId="343"/>
            <ac:spMk id="95" creationId="{4D21130D-B0F0-9345-FA8D-25DC857DDEE7}"/>
          </ac:spMkLst>
        </pc:spChg>
        <pc:spChg chg="add del mod">
          <ac:chgData name="平松　崇文(Hiramatsu, Takafumi)" userId="22edbc16-85b0-4724-aaa0-af0139a26ca2" providerId="ADAL" clId="{068E1616-DD29-4B11-A275-C68128303B71}" dt="2023-10-26T00:49:14.411" v="19108" actId="478"/>
          <ac:spMkLst>
            <pc:docMk/>
            <pc:sldMk cId="255118407" sldId="343"/>
            <ac:spMk id="96" creationId="{48085BC8-1E0B-7C34-0AB9-76153206258E}"/>
          </ac:spMkLst>
        </pc:spChg>
        <pc:spChg chg="mod">
          <ac:chgData name="平松　崇文(Hiramatsu, Takafumi)" userId="22edbc16-85b0-4724-aaa0-af0139a26ca2" providerId="ADAL" clId="{068E1616-DD29-4B11-A275-C68128303B71}" dt="2023-10-26T00:50:05.060" v="19118" actId="14100"/>
          <ac:spMkLst>
            <pc:docMk/>
            <pc:sldMk cId="255118407" sldId="343"/>
            <ac:spMk id="98" creationId="{1CA98EE2-5F8E-8F5E-E338-8EACF7963F17}"/>
          </ac:spMkLst>
        </pc:spChg>
        <pc:spChg chg="mod">
          <ac:chgData name="平松　崇文(Hiramatsu, Takafumi)" userId="22edbc16-85b0-4724-aaa0-af0139a26ca2" providerId="ADAL" clId="{068E1616-DD29-4B11-A275-C68128303B71}" dt="2023-10-26T00:50:05.060" v="19118" actId="14100"/>
          <ac:spMkLst>
            <pc:docMk/>
            <pc:sldMk cId="255118407" sldId="343"/>
            <ac:spMk id="99" creationId="{E5AA6892-1955-F03E-6508-82064AB5A272}"/>
          </ac:spMkLst>
        </pc:spChg>
        <pc:spChg chg="add del mod">
          <ac:chgData name="平松　崇文(Hiramatsu, Takafumi)" userId="22edbc16-85b0-4724-aaa0-af0139a26ca2" providerId="ADAL" clId="{068E1616-DD29-4B11-A275-C68128303B71}" dt="2023-10-26T00:52:08.506" v="19153" actId="478"/>
          <ac:spMkLst>
            <pc:docMk/>
            <pc:sldMk cId="255118407" sldId="343"/>
            <ac:spMk id="100" creationId="{1D47FDA1-02BE-8E1F-FCD0-1922587CBBEA}"/>
          </ac:spMkLst>
        </pc:spChg>
        <pc:spChg chg="add del mod">
          <ac:chgData name="平松　崇文(Hiramatsu, Takafumi)" userId="22edbc16-85b0-4724-aaa0-af0139a26ca2" providerId="ADAL" clId="{068E1616-DD29-4B11-A275-C68128303B71}" dt="2023-10-26T00:52:08.506" v="19153" actId="478"/>
          <ac:spMkLst>
            <pc:docMk/>
            <pc:sldMk cId="255118407" sldId="343"/>
            <ac:spMk id="101" creationId="{B6FD60BA-3301-E2AA-F3B2-08D184D8E20D}"/>
          </ac:spMkLst>
        </pc:spChg>
        <pc:spChg chg="add del mod">
          <ac:chgData name="平松　崇文(Hiramatsu, Takafumi)" userId="22edbc16-85b0-4724-aaa0-af0139a26ca2" providerId="ADAL" clId="{068E1616-DD29-4B11-A275-C68128303B71}" dt="2023-10-26T00:51:28.647" v="19146" actId="21"/>
          <ac:spMkLst>
            <pc:docMk/>
            <pc:sldMk cId="255118407" sldId="343"/>
            <ac:spMk id="102" creationId="{8BE4FB09-A88E-D70C-EF8C-8C0B3CC0C0A8}"/>
          </ac:spMkLst>
        </pc:spChg>
        <pc:spChg chg="add del mod">
          <ac:chgData name="平松　崇文(Hiramatsu, Takafumi)" userId="22edbc16-85b0-4724-aaa0-af0139a26ca2" providerId="ADAL" clId="{068E1616-DD29-4B11-A275-C68128303B71}" dt="2023-10-26T00:51:28.647" v="19146" actId="21"/>
          <ac:spMkLst>
            <pc:docMk/>
            <pc:sldMk cId="255118407" sldId="343"/>
            <ac:spMk id="103" creationId="{963B4863-1B0A-5EC8-8ACC-F068211AC047}"/>
          </ac:spMkLst>
        </pc:spChg>
        <pc:spChg chg="add del mod">
          <ac:chgData name="平松　崇文(Hiramatsu, Takafumi)" userId="22edbc16-85b0-4724-aaa0-af0139a26ca2" providerId="ADAL" clId="{068E1616-DD29-4B11-A275-C68128303B71}" dt="2023-10-26T00:51:28.647" v="19146" actId="21"/>
          <ac:spMkLst>
            <pc:docMk/>
            <pc:sldMk cId="255118407" sldId="343"/>
            <ac:spMk id="104" creationId="{CE4A49BC-249E-3563-C71E-BF51F081B2FD}"/>
          </ac:spMkLst>
        </pc:spChg>
        <pc:spChg chg="add del mod">
          <ac:chgData name="平松　崇文(Hiramatsu, Takafumi)" userId="22edbc16-85b0-4724-aaa0-af0139a26ca2" providerId="ADAL" clId="{068E1616-DD29-4B11-A275-C68128303B71}" dt="2023-10-26T00:51:28.647" v="19146" actId="21"/>
          <ac:spMkLst>
            <pc:docMk/>
            <pc:sldMk cId="255118407" sldId="343"/>
            <ac:spMk id="105" creationId="{AD5EC8B6-1D7F-9B38-9B65-F7AF0DF4B5E2}"/>
          </ac:spMkLst>
        </pc:spChg>
        <pc:spChg chg="add del mod">
          <ac:chgData name="平松　崇文(Hiramatsu, Takafumi)" userId="22edbc16-85b0-4724-aaa0-af0139a26ca2" providerId="ADAL" clId="{068E1616-DD29-4B11-A275-C68128303B71}" dt="2023-10-26T00:51:28.647" v="19146" actId="21"/>
          <ac:spMkLst>
            <pc:docMk/>
            <pc:sldMk cId="255118407" sldId="343"/>
            <ac:spMk id="106" creationId="{5D460459-CBAF-5A16-94D7-CD894F88759A}"/>
          </ac:spMkLst>
        </pc:spChg>
        <pc:spChg chg="add del mod">
          <ac:chgData name="平松　崇文(Hiramatsu, Takafumi)" userId="22edbc16-85b0-4724-aaa0-af0139a26ca2" providerId="ADAL" clId="{068E1616-DD29-4B11-A275-C68128303B71}" dt="2023-10-26T00:51:28.647" v="19146" actId="21"/>
          <ac:spMkLst>
            <pc:docMk/>
            <pc:sldMk cId="255118407" sldId="343"/>
            <ac:spMk id="107" creationId="{F6CCD914-C8FD-FC20-B6C1-6BEDA5B44B2C}"/>
          </ac:spMkLst>
        </pc:spChg>
        <pc:spChg chg="add del mod">
          <ac:chgData name="平松　崇文(Hiramatsu, Takafumi)" userId="22edbc16-85b0-4724-aaa0-af0139a26ca2" providerId="ADAL" clId="{068E1616-DD29-4B11-A275-C68128303B71}" dt="2023-10-26T00:51:28.647" v="19146" actId="21"/>
          <ac:spMkLst>
            <pc:docMk/>
            <pc:sldMk cId="255118407" sldId="343"/>
            <ac:spMk id="108" creationId="{6678CF34-77BE-68AB-8615-19723172D5E6}"/>
          </ac:spMkLst>
        </pc:spChg>
        <pc:spChg chg="add del mod">
          <ac:chgData name="平松　崇文(Hiramatsu, Takafumi)" userId="22edbc16-85b0-4724-aaa0-af0139a26ca2" providerId="ADAL" clId="{068E1616-DD29-4B11-A275-C68128303B71}" dt="2023-10-26T00:51:28.647" v="19146" actId="21"/>
          <ac:spMkLst>
            <pc:docMk/>
            <pc:sldMk cId="255118407" sldId="343"/>
            <ac:spMk id="109" creationId="{01B1E43A-5C92-EB62-9C02-8B5AEC57534C}"/>
          </ac:spMkLst>
        </pc:spChg>
        <pc:spChg chg="add del mod">
          <ac:chgData name="平松　崇文(Hiramatsu, Takafumi)" userId="22edbc16-85b0-4724-aaa0-af0139a26ca2" providerId="ADAL" clId="{068E1616-DD29-4B11-A275-C68128303B71}" dt="2023-10-26T00:52:08.506" v="19153" actId="478"/>
          <ac:spMkLst>
            <pc:docMk/>
            <pc:sldMk cId="255118407" sldId="343"/>
            <ac:spMk id="110" creationId="{E2A07ECD-4B06-3043-EC41-A717A34D647E}"/>
          </ac:spMkLst>
        </pc:spChg>
        <pc:spChg chg="add del mod">
          <ac:chgData name="平松　崇文(Hiramatsu, Takafumi)" userId="22edbc16-85b0-4724-aaa0-af0139a26ca2" providerId="ADAL" clId="{068E1616-DD29-4B11-A275-C68128303B71}" dt="2023-10-26T00:52:08.506" v="19153" actId="478"/>
          <ac:spMkLst>
            <pc:docMk/>
            <pc:sldMk cId="255118407" sldId="343"/>
            <ac:spMk id="111" creationId="{229F4843-E926-A31E-B76B-3A70FA8CD97D}"/>
          </ac:spMkLst>
        </pc:spChg>
        <pc:spChg chg="add del mod">
          <ac:chgData name="平松　崇文(Hiramatsu, Takafumi)" userId="22edbc16-85b0-4724-aaa0-af0139a26ca2" providerId="ADAL" clId="{068E1616-DD29-4B11-A275-C68128303B71}" dt="2023-10-26T00:51:28.647" v="19146" actId="21"/>
          <ac:spMkLst>
            <pc:docMk/>
            <pc:sldMk cId="255118407" sldId="343"/>
            <ac:spMk id="112" creationId="{A4B9004E-017B-81B1-8BD5-9D45C941122E}"/>
          </ac:spMkLst>
        </pc:spChg>
        <pc:spChg chg="add del mod">
          <ac:chgData name="平松　崇文(Hiramatsu, Takafumi)" userId="22edbc16-85b0-4724-aaa0-af0139a26ca2" providerId="ADAL" clId="{068E1616-DD29-4B11-A275-C68128303B71}" dt="2023-10-26T00:51:28.647" v="19146" actId="21"/>
          <ac:spMkLst>
            <pc:docMk/>
            <pc:sldMk cId="255118407" sldId="343"/>
            <ac:spMk id="113" creationId="{DD6DCC75-2B24-2C7D-1ADD-099A48370626}"/>
          </ac:spMkLst>
        </pc:spChg>
        <pc:spChg chg="add del mod">
          <ac:chgData name="平松　崇文(Hiramatsu, Takafumi)" userId="22edbc16-85b0-4724-aaa0-af0139a26ca2" providerId="ADAL" clId="{068E1616-DD29-4B11-A275-C68128303B71}" dt="2023-10-26T00:51:28.647" v="19146" actId="21"/>
          <ac:spMkLst>
            <pc:docMk/>
            <pc:sldMk cId="255118407" sldId="343"/>
            <ac:spMk id="114" creationId="{FA116816-B770-86F8-380B-87356BE5507C}"/>
          </ac:spMkLst>
        </pc:spChg>
        <pc:spChg chg="add del mod">
          <ac:chgData name="平松　崇文(Hiramatsu, Takafumi)" userId="22edbc16-85b0-4724-aaa0-af0139a26ca2" providerId="ADAL" clId="{068E1616-DD29-4B11-A275-C68128303B71}" dt="2023-10-26T00:51:28.647" v="19146" actId="21"/>
          <ac:spMkLst>
            <pc:docMk/>
            <pc:sldMk cId="255118407" sldId="343"/>
            <ac:spMk id="115" creationId="{B1F8654F-6898-25DC-B897-A814B04D12E8}"/>
          </ac:spMkLst>
        </pc:spChg>
        <pc:spChg chg="add del mod">
          <ac:chgData name="平松　崇文(Hiramatsu, Takafumi)" userId="22edbc16-85b0-4724-aaa0-af0139a26ca2" providerId="ADAL" clId="{068E1616-DD29-4B11-A275-C68128303B71}" dt="2023-10-26T00:51:28.647" v="19146" actId="21"/>
          <ac:spMkLst>
            <pc:docMk/>
            <pc:sldMk cId="255118407" sldId="343"/>
            <ac:spMk id="116" creationId="{9071546F-2201-1D63-3FD2-C4502F6AA069}"/>
          </ac:spMkLst>
        </pc:spChg>
        <pc:spChg chg="add del mod">
          <ac:chgData name="平松　崇文(Hiramatsu, Takafumi)" userId="22edbc16-85b0-4724-aaa0-af0139a26ca2" providerId="ADAL" clId="{068E1616-DD29-4B11-A275-C68128303B71}" dt="2023-10-26T00:51:28.647" v="19146" actId="21"/>
          <ac:spMkLst>
            <pc:docMk/>
            <pc:sldMk cId="255118407" sldId="343"/>
            <ac:spMk id="117" creationId="{38E9578A-7196-1FA2-C080-0E0BE1A4D7E1}"/>
          </ac:spMkLst>
        </pc:spChg>
        <pc:spChg chg="add del mod">
          <ac:chgData name="平松　崇文(Hiramatsu, Takafumi)" userId="22edbc16-85b0-4724-aaa0-af0139a26ca2" providerId="ADAL" clId="{068E1616-DD29-4B11-A275-C68128303B71}" dt="2023-10-26T00:51:28.647" v="19146" actId="21"/>
          <ac:spMkLst>
            <pc:docMk/>
            <pc:sldMk cId="255118407" sldId="343"/>
            <ac:spMk id="118" creationId="{A8873E1E-3C9C-C339-B24D-05AED9631CEF}"/>
          </ac:spMkLst>
        </pc:spChg>
        <pc:spChg chg="add del mod">
          <ac:chgData name="平松　崇文(Hiramatsu, Takafumi)" userId="22edbc16-85b0-4724-aaa0-af0139a26ca2" providerId="ADAL" clId="{068E1616-DD29-4B11-A275-C68128303B71}" dt="2023-10-26T00:51:28.647" v="19146" actId="21"/>
          <ac:spMkLst>
            <pc:docMk/>
            <pc:sldMk cId="255118407" sldId="343"/>
            <ac:spMk id="119" creationId="{CE5DF32C-2E24-9434-27AE-990C040EE191}"/>
          </ac:spMkLst>
        </pc:spChg>
        <pc:spChg chg="add del mod">
          <ac:chgData name="平松　崇文(Hiramatsu, Takafumi)" userId="22edbc16-85b0-4724-aaa0-af0139a26ca2" providerId="ADAL" clId="{068E1616-DD29-4B11-A275-C68128303B71}" dt="2023-10-26T00:51:28.647" v="19146" actId="21"/>
          <ac:spMkLst>
            <pc:docMk/>
            <pc:sldMk cId="255118407" sldId="343"/>
            <ac:spMk id="120" creationId="{25ABF61D-8B15-5FA8-2643-5B1FE9D1EEDA}"/>
          </ac:spMkLst>
        </pc:spChg>
        <pc:spChg chg="add del mod">
          <ac:chgData name="平松　崇文(Hiramatsu, Takafumi)" userId="22edbc16-85b0-4724-aaa0-af0139a26ca2" providerId="ADAL" clId="{068E1616-DD29-4B11-A275-C68128303B71}" dt="2023-10-26T00:51:28.647" v="19146" actId="21"/>
          <ac:spMkLst>
            <pc:docMk/>
            <pc:sldMk cId="255118407" sldId="343"/>
            <ac:spMk id="121" creationId="{A5989540-1D36-5250-FE5B-164C9BCFA0BE}"/>
          </ac:spMkLst>
        </pc:spChg>
        <pc:spChg chg="add mod">
          <ac:chgData name="平松　崇文(Hiramatsu, Takafumi)" userId="22edbc16-85b0-4724-aaa0-af0139a26ca2" providerId="ADAL" clId="{068E1616-DD29-4B11-A275-C68128303B71}" dt="2023-10-25T23:17:26.582" v="17760" actId="164"/>
          <ac:spMkLst>
            <pc:docMk/>
            <pc:sldMk cId="255118407" sldId="343"/>
            <ac:spMk id="122" creationId="{A46B6EA3-481D-3B2C-68FF-2F90F58FAF99}"/>
          </ac:spMkLst>
        </pc:spChg>
        <pc:spChg chg="add del mod">
          <ac:chgData name="平松　崇文(Hiramatsu, Takafumi)" userId="22edbc16-85b0-4724-aaa0-af0139a26ca2" providerId="ADAL" clId="{068E1616-DD29-4B11-A275-C68128303B71}" dt="2023-10-26T00:51:28.647" v="19146" actId="21"/>
          <ac:spMkLst>
            <pc:docMk/>
            <pc:sldMk cId="255118407" sldId="343"/>
            <ac:spMk id="123" creationId="{D1C7FB95-5407-3074-3E81-76721360E9D4}"/>
          </ac:spMkLst>
        </pc:spChg>
        <pc:spChg chg="add del mod">
          <ac:chgData name="平松　崇文(Hiramatsu, Takafumi)" userId="22edbc16-85b0-4724-aaa0-af0139a26ca2" providerId="ADAL" clId="{068E1616-DD29-4B11-A275-C68128303B71}" dt="2023-10-26T00:51:28.647" v="19146" actId="21"/>
          <ac:spMkLst>
            <pc:docMk/>
            <pc:sldMk cId="255118407" sldId="343"/>
            <ac:spMk id="124" creationId="{C7729E78-3804-2349-0584-82F78474F6EA}"/>
          </ac:spMkLst>
        </pc:spChg>
        <pc:spChg chg="add del mod">
          <ac:chgData name="平松　崇文(Hiramatsu, Takafumi)" userId="22edbc16-85b0-4724-aaa0-af0139a26ca2" providerId="ADAL" clId="{068E1616-DD29-4B11-A275-C68128303B71}" dt="2023-10-26T00:51:28.647" v="19146" actId="21"/>
          <ac:spMkLst>
            <pc:docMk/>
            <pc:sldMk cId="255118407" sldId="343"/>
            <ac:spMk id="125" creationId="{AB548F92-B0A4-628D-BF2A-0D3969DC753C}"/>
          </ac:spMkLst>
        </pc:spChg>
        <pc:spChg chg="add del mod">
          <ac:chgData name="平松　崇文(Hiramatsu, Takafumi)" userId="22edbc16-85b0-4724-aaa0-af0139a26ca2" providerId="ADAL" clId="{068E1616-DD29-4B11-A275-C68128303B71}" dt="2023-10-26T00:51:28.647" v="19146" actId="21"/>
          <ac:spMkLst>
            <pc:docMk/>
            <pc:sldMk cId="255118407" sldId="343"/>
            <ac:spMk id="132" creationId="{DB8483C4-1074-8CAD-986F-9F0564E60566}"/>
          </ac:spMkLst>
        </pc:spChg>
        <pc:spChg chg="add del mod">
          <ac:chgData name="平松　崇文(Hiramatsu, Takafumi)" userId="22edbc16-85b0-4724-aaa0-af0139a26ca2" providerId="ADAL" clId="{068E1616-DD29-4B11-A275-C68128303B71}" dt="2023-10-26T00:51:28.647" v="19146" actId="21"/>
          <ac:spMkLst>
            <pc:docMk/>
            <pc:sldMk cId="255118407" sldId="343"/>
            <ac:spMk id="133" creationId="{485119A6-741F-0BE2-2D07-850386238B3B}"/>
          </ac:spMkLst>
        </pc:spChg>
        <pc:spChg chg="add del mod">
          <ac:chgData name="平松　崇文(Hiramatsu, Takafumi)" userId="22edbc16-85b0-4724-aaa0-af0139a26ca2" providerId="ADAL" clId="{068E1616-DD29-4B11-A275-C68128303B71}" dt="2023-10-26T00:51:28.647" v="19146" actId="21"/>
          <ac:spMkLst>
            <pc:docMk/>
            <pc:sldMk cId="255118407" sldId="343"/>
            <ac:spMk id="136" creationId="{D555D1E1-B8A2-C193-427C-EB4A576EB337}"/>
          </ac:spMkLst>
        </pc:spChg>
        <pc:spChg chg="add del mod">
          <ac:chgData name="平松　崇文(Hiramatsu, Takafumi)" userId="22edbc16-85b0-4724-aaa0-af0139a26ca2" providerId="ADAL" clId="{068E1616-DD29-4B11-A275-C68128303B71}" dt="2023-10-26T00:51:28.647" v="19146" actId="21"/>
          <ac:spMkLst>
            <pc:docMk/>
            <pc:sldMk cId="255118407" sldId="343"/>
            <ac:spMk id="138" creationId="{EB33855F-3D3D-23D0-F854-3ED2849C373D}"/>
          </ac:spMkLst>
        </pc:spChg>
        <pc:spChg chg="add del mod">
          <ac:chgData name="平松　崇文(Hiramatsu, Takafumi)" userId="22edbc16-85b0-4724-aaa0-af0139a26ca2" providerId="ADAL" clId="{068E1616-DD29-4B11-A275-C68128303B71}" dt="2023-10-26T00:51:28.647" v="19146" actId="21"/>
          <ac:spMkLst>
            <pc:docMk/>
            <pc:sldMk cId="255118407" sldId="343"/>
            <ac:spMk id="142" creationId="{57F13925-94BF-7C0E-85D4-0B49501BA87F}"/>
          </ac:spMkLst>
        </pc:spChg>
        <pc:spChg chg="add del mod">
          <ac:chgData name="平松　崇文(Hiramatsu, Takafumi)" userId="22edbc16-85b0-4724-aaa0-af0139a26ca2" providerId="ADAL" clId="{068E1616-DD29-4B11-A275-C68128303B71}" dt="2023-10-26T00:51:28.647" v="19146" actId="21"/>
          <ac:spMkLst>
            <pc:docMk/>
            <pc:sldMk cId="255118407" sldId="343"/>
            <ac:spMk id="143" creationId="{0B137F32-0A13-D026-B473-3B59DA0AACF6}"/>
          </ac:spMkLst>
        </pc:spChg>
        <pc:spChg chg="add del mod">
          <ac:chgData name="平松　崇文(Hiramatsu, Takafumi)" userId="22edbc16-85b0-4724-aaa0-af0139a26ca2" providerId="ADAL" clId="{068E1616-DD29-4B11-A275-C68128303B71}" dt="2023-10-26T00:51:28.647" v="19146" actId="21"/>
          <ac:spMkLst>
            <pc:docMk/>
            <pc:sldMk cId="255118407" sldId="343"/>
            <ac:spMk id="144" creationId="{BC8789D4-8839-C670-B001-74AC09275513}"/>
          </ac:spMkLst>
        </pc:spChg>
        <pc:spChg chg="add del mod">
          <ac:chgData name="平松　崇文(Hiramatsu, Takafumi)" userId="22edbc16-85b0-4724-aaa0-af0139a26ca2" providerId="ADAL" clId="{068E1616-DD29-4B11-A275-C68128303B71}" dt="2023-10-26T00:51:28.647" v="19146" actId="21"/>
          <ac:spMkLst>
            <pc:docMk/>
            <pc:sldMk cId="255118407" sldId="343"/>
            <ac:spMk id="146" creationId="{3B7E87F5-33F8-6669-BCEF-58BBF9608BAB}"/>
          </ac:spMkLst>
        </pc:spChg>
        <pc:spChg chg="add mod">
          <ac:chgData name="平松　崇文(Hiramatsu, Takafumi)" userId="22edbc16-85b0-4724-aaa0-af0139a26ca2" providerId="ADAL" clId="{068E1616-DD29-4B11-A275-C68128303B71}" dt="2023-10-25T23:40:42.872" v="18315" actId="164"/>
          <ac:spMkLst>
            <pc:docMk/>
            <pc:sldMk cId="255118407" sldId="343"/>
            <ac:spMk id="147" creationId="{DE937ACB-6245-1218-FD94-6AC4AABB9B32}"/>
          </ac:spMkLst>
        </pc:spChg>
        <pc:spChg chg="add mod">
          <ac:chgData name="平松　崇文(Hiramatsu, Takafumi)" userId="22edbc16-85b0-4724-aaa0-af0139a26ca2" providerId="ADAL" clId="{068E1616-DD29-4B11-A275-C68128303B71}" dt="2023-10-25T23:40:42.872" v="18315" actId="164"/>
          <ac:spMkLst>
            <pc:docMk/>
            <pc:sldMk cId="255118407" sldId="343"/>
            <ac:spMk id="148" creationId="{2B219137-71A5-56F4-53E7-6A4C096C647A}"/>
          </ac:spMkLst>
        </pc:spChg>
        <pc:spChg chg="add mod">
          <ac:chgData name="平松　崇文(Hiramatsu, Takafumi)" userId="22edbc16-85b0-4724-aaa0-af0139a26ca2" providerId="ADAL" clId="{068E1616-DD29-4B11-A275-C68128303B71}" dt="2023-10-25T23:40:42.872" v="18315" actId="164"/>
          <ac:spMkLst>
            <pc:docMk/>
            <pc:sldMk cId="255118407" sldId="343"/>
            <ac:spMk id="149" creationId="{BC0524EB-1021-87A2-B23E-11F1B51765E5}"/>
          </ac:spMkLst>
        </pc:spChg>
        <pc:spChg chg="add del mod">
          <ac:chgData name="平松　崇文(Hiramatsu, Takafumi)" userId="22edbc16-85b0-4724-aaa0-af0139a26ca2" providerId="ADAL" clId="{068E1616-DD29-4B11-A275-C68128303B71}" dt="2023-10-26T00:51:28.647" v="19146" actId="21"/>
          <ac:spMkLst>
            <pc:docMk/>
            <pc:sldMk cId="255118407" sldId="343"/>
            <ac:spMk id="151" creationId="{BB0D924A-7451-8926-7D41-E5FF6615C039}"/>
          </ac:spMkLst>
        </pc:spChg>
        <pc:spChg chg="mod">
          <ac:chgData name="平松　崇文(Hiramatsu, Takafumi)" userId="22edbc16-85b0-4724-aaa0-af0139a26ca2" providerId="ADAL" clId="{068E1616-DD29-4B11-A275-C68128303B71}" dt="2023-10-25T23:42:18.714" v="18346"/>
          <ac:spMkLst>
            <pc:docMk/>
            <pc:sldMk cId="255118407" sldId="343"/>
            <ac:spMk id="154" creationId="{B07692B7-B57B-9077-68F8-E84C3FAFDBB0}"/>
          </ac:spMkLst>
        </pc:spChg>
        <pc:spChg chg="add del mod ord">
          <ac:chgData name="平松　崇文(Hiramatsu, Takafumi)" userId="22edbc16-85b0-4724-aaa0-af0139a26ca2" providerId="ADAL" clId="{068E1616-DD29-4B11-A275-C68128303B71}" dt="2023-10-26T00:51:28.647" v="19146" actId="21"/>
          <ac:spMkLst>
            <pc:docMk/>
            <pc:sldMk cId="255118407" sldId="343"/>
            <ac:spMk id="155" creationId="{579AC82B-4C11-9B7B-6877-4357D51D9E35}"/>
          </ac:spMkLst>
        </pc:spChg>
        <pc:spChg chg="add del mod ord">
          <ac:chgData name="平松　崇文(Hiramatsu, Takafumi)" userId="22edbc16-85b0-4724-aaa0-af0139a26ca2" providerId="ADAL" clId="{068E1616-DD29-4B11-A275-C68128303B71}" dt="2023-10-26T00:51:28.647" v="19146" actId="21"/>
          <ac:spMkLst>
            <pc:docMk/>
            <pc:sldMk cId="255118407" sldId="343"/>
            <ac:spMk id="156" creationId="{EB8AF9E8-43A7-060B-60C7-76F48D8F8DBD}"/>
          </ac:spMkLst>
        </pc:spChg>
        <pc:spChg chg="add del mod ord">
          <ac:chgData name="平松　崇文(Hiramatsu, Takafumi)" userId="22edbc16-85b0-4724-aaa0-af0139a26ca2" providerId="ADAL" clId="{068E1616-DD29-4B11-A275-C68128303B71}" dt="2023-10-26T00:51:28.647" v="19146" actId="21"/>
          <ac:spMkLst>
            <pc:docMk/>
            <pc:sldMk cId="255118407" sldId="343"/>
            <ac:spMk id="157" creationId="{701EF21F-8C7E-81FE-45A8-30151499BA6C}"/>
          </ac:spMkLst>
        </pc:spChg>
        <pc:spChg chg="add del mod ord">
          <ac:chgData name="平松　崇文(Hiramatsu, Takafumi)" userId="22edbc16-85b0-4724-aaa0-af0139a26ca2" providerId="ADAL" clId="{068E1616-DD29-4B11-A275-C68128303B71}" dt="2023-10-26T00:51:28.647" v="19146" actId="21"/>
          <ac:spMkLst>
            <pc:docMk/>
            <pc:sldMk cId="255118407" sldId="343"/>
            <ac:spMk id="158" creationId="{54327CF5-30CE-D85B-6FD7-55F9FE0BC99E}"/>
          </ac:spMkLst>
        </pc:spChg>
        <pc:spChg chg="add del mod ord">
          <ac:chgData name="平松　崇文(Hiramatsu, Takafumi)" userId="22edbc16-85b0-4724-aaa0-af0139a26ca2" providerId="ADAL" clId="{068E1616-DD29-4B11-A275-C68128303B71}" dt="2023-10-26T00:51:28.647" v="19146" actId="21"/>
          <ac:spMkLst>
            <pc:docMk/>
            <pc:sldMk cId="255118407" sldId="343"/>
            <ac:spMk id="159" creationId="{B2E13616-A7DC-9ACC-8002-31F295B3A7DA}"/>
          </ac:spMkLst>
        </pc:spChg>
        <pc:spChg chg="add del mod ord">
          <ac:chgData name="平松　崇文(Hiramatsu, Takafumi)" userId="22edbc16-85b0-4724-aaa0-af0139a26ca2" providerId="ADAL" clId="{068E1616-DD29-4B11-A275-C68128303B71}" dt="2023-10-26T00:51:28.647" v="19146" actId="21"/>
          <ac:spMkLst>
            <pc:docMk/>
            <pc:sldMk cId="255118407" sldId="343"/>
            <ac:spMk id="160" creationId="{DD1A8094-68EE-07BB-6A99-495BF878F885}"/>
          </ac:spMkLst>
        </pc:spChg>
        <pc:spChg chg="add del mod ord">
          <ac:chgData name="平松　崇文(Hiramatsu, Takafumi)" userId="22edbc16-85b0-4724-aaa0-af0139a26ca2" providerId="ADAL" clId="{068E1616-DD29-4B11-A275-C68128303B71}" dt="2023-10-26T00:51:28.647" v="19146" actId="21"/>
          <ac:spMkLst>
            <pc:docMk/>
            <pc:sldMk cId="255118407" sldId="343"/>
            <ac:spMk id="161" creationId="{BB14F8AC-61BF-857A-7FD5-1A6D0875F704}"/>
          </ac:spMkLst>
        </pc:spChg>
        <pc:spChg chg="add del mod">
          <ac:chgData name="平松　崇文(Hiramatsu, Takafumi)" userId="22edbc16-85b0-4724-aaa0-af0139a26ca2" providerId="ADAL" clId="{068E1616-DD29-4B11-A275-C68128303B71}" dt="2023-10-26T00:51:28.647" v="19146" actId="21"/>
          <ac:spMkLst>
            <pc:docMk/>
            <pc:sldMk cId="255118407" sldId="343"/>
            <ac:spMk id="162" creationId="{C805CB35-A771-C941-51EE-26D961DF67C4}"/>
          </ac:spMkLst>
        </pc:spChg>
        <pc:spChg chg="add del mod">
          <ac:chgData name="平松　崇文(Hiramatsu, Takafumi)" userId="22edbc16-85b0-4724-aaa0-af0139a26ca2" providerId="ADAL" clId="{068E1616-DD29-4B11-A275-C68128303B71}" dt="2023-10-26T00:51:28.647" v="19146" actId="21"/>
          <ac:spMkLst>
            <pc:docMk/>
            <pc:sldMk cId="255118407" sldId="343"/>
            <ac:spMk id="163" creationId="{A02CD7C0-377F-317D-0A31-67EB5406DC43}"/>
          </ac:spMkLst>
        </pc:spChg>
        <pc:spChg chg="add del mod">
          <ac:chgData name="平松　崇文(Hiramatsu, Takafumi)" userId="22edbc16-85b0-4724-aaa0-af0139a26ca2" providerId="ADAL" clId="{068E1616-DD29-4B11-A275-C68128303B71}" dt="2023-10-26T00:51:28.647" v="19146" actId="21"/>
          <ac:spMkLst>
            <pc:docMk/>
            <pc:sldMk cId="255118407" sldId="343"/>
            <ac:spMk id="164" creationId="{2F247CF5-AA71-8EE5-DBAA-B37986E6FEC7}"/>
          </ac:spMkLst>
        </pc:spChg>
        <pc:spChg chg="add del mod">
          <ac:chgData name="平松　崇文(Hiramatsu, Takafumi)" userId="22edbc16-85b0-4724-aaa0-af0139a26ca2" providerId="ADAL" clId="{068E1616-DD29-4B11-A275-C68128303B71}" dt="2023-10-26T00:51:28.647" v="19146" actId="21"/>
          <ac:spMkLst>
            <pc:docMk/>
            <pc:sldMk cId="255118407" sldId="343"/>
            <ac:spMk id="165" creationId="{B5FE9200-1553-B223-C9D0-806CDC3809A0}"/>
          </ac:spMkLst>
        </pc:spChg>
        <pc:spChg chg="add del mod">
          <ac:chgData name="平松　崇文(Hiramatsu, Takafumi)" userId="22edbc16-85b0-4724-aaa0-af0139a26ca2" providerId="ADAL" clId="{068E1616-DD29-4B11-A275-C68128303B71}" dt="2023-10-26T00:51:28.647" v="19146" actId="21"/>
          <ac:spMkLst>
            <pc:docMk/>
            <pc:sldMk cId="255118407" sldId="343"/>
            <ac:spMk id="166" creationId="{C535FA7A-193E-C6C7-2F31-7DFF9111AB64}"/>
          </ac:spMkLst>
        </pc:spChg>
        <pc:spChg chg="add del mod">
          <ac:chgData name="平松　崇文(Hiramatsu, Takafumi)" userId="22edbc16-85b0-4724-aaa0-af0139a26ca2" providerId="ADAL" clId="{068E1616-DD29-4B11-A275-C68128303B71}" dt="2023-10-26T00:51:28.647" v="19146" actId="21"/>
          <ac:spMkLst>
            <pc:docMk/>
            <pc:sldMk cId="255118407" sldId="343"/>
            <ac:spMk id="167" creationId="{6520DB0D-F201-7676-2EFF-7A15BD800D89}"/>
          </ac:spMkLst>
        </pc:spChg>
        <pc:spChg chg="add del mod">
          <ac:chgData name="平松　崇文(Hiramatsu, Takafumi)" userId="22edbc16-85b0-4724-aaa0-af0139a26ca2" providerId="ADAL" clId="{068E1616-DD29-4B11-A275-C68128303B71}" dt="2023-11-10T08:23:30.693" v="36559" actId="478"/>
          <ac:spMkLst>
            <pc:docMk/>
            <pc:sldMk cId="255118407" sldId="343"/>
            <ac:spMk id="169" creationId="{F9532A3B-0C69-B073-6729-0804AAC97231}"/>
          </ac:spMkLst>
        </pc:spChg>
        <pc:spChg chg="add del mod">
          <ac:chgData name="平松　崇文(Hiramatsu, Takafumi)" userId="22edbc16-85b0-4724-aaa0-af0139a26ca2" providerId="ADAL" clId="{068E1616-DD29-4B11-A275-C68128303B71}" dt="2023-11-10T08:23:30.693" v="36559" actId="478"/>
          <ac:spMkLst>
            <pc:docMk/>
            <pc:sldMk cId="255118407" sldId="343"/>
            <ac:spMk id="170" creationId="{E5E94837-BE13-4A63-1DB5-386F8522DA41}"/>
          </ac:spMkLst>
        </pc:spChg>
        <pc:spChg chg="add del mod">
          <ac:chgData name="平松　崇文(Hiramatsu, Takafumi)" userId="22edbc16-85b0-4724-aaa0-af0139a26ca2" providerId="ADAL" clId="{068E1616-DD29-4B11-A275-C68128303B71}" dt="2023-11-10T08:23:30.693" v="36559" actId="478"/>
          <ac:spMkLst>
            <pc:docMk/>
            <pc:sldMk cId="255118407" sldId="343"/>
            <ac:spMk id="171" creationId="{036E59E2-8FC1-C6B9-7B0F-DF1D928EB8C0}"/>
          </ac:spMkLst>
        </pc:spChg>
        <pc:spChg chg="add mod">
          <ac:chgData name="平松　崇文(Hiramatsu, Takafumi)" userId="22edbc16-85b0-4724-aaa0-af0139a26ca2" providerId="ADAL" clId="{068E1616-DD29-4B11-A275-C68128303B71}" dt="2023-11-10T08:23:19.656" v="36557" actId="14100"/>
          <ac:spMkLst>
            <pc:docMk/>
            <pc:sldMk cId="255118407" sldId="343"/>
            <ac:spMk id="172" creationId="{739CFA0D-D06E-FF74-1D3D-3E4FDEA0447C}"/>
          </ac:spMkLst>
        </pc:spChg>
        <pc:spChg chg="add del mod">
          <ac:chgData name="平松　崇文(Hiramatsu, Takafumi)" userId="22edbc16-85b0-4724-aaa0-af0139a26ca2" providerId="ADAL" clId="{068E1616-DD29-4B11-A275-C68128303B71}" dt="2023-11-10T08:23:30.693" v="36559" actId="478"/>
          <ac:spMkLst>
            <pc:docMk/>
            <pc:sldMk cId="255118407" sldId="343"/>
            <ac:spMk id="174" creationId="{E6BB5D4E-29FF-AFC2-DB7B-CB0A94D079A0}"/>
          </ac:spMkLst>
        </pc:spChg>
        <pc:spChg chg="add mod">
          <ac:chgData name="平松　崇文(Hiramatsu, Takafumi)" userId="22edbc16-85b0-4724-aaa0-af0139a26ca2" providerId="ADAL" clId="{068E1616-DD29-4B11-A275-C68128303B71}" dt="2023-11-10T08:23:48.118" v="36563" actId="207"/>
          <ac:spMkLst>
            <pc:docMk/>
            <pc:sldMk cId="255118407" sldId="343"/>
            <ac:spMk id="175" creationId="{17414209-D9E7-19AC-96A9-69E12A418EB3}"/>
          </ac:spMkLst>
        </pc:spChg>
        <pc:spChg chg="add mod">
          <ac:chgData name="平松　崇文(Hiramatsu, Takafumi)" userId="22edbc16-85b0-4724-aaa0-af0139a26ca2" providerId="ADAL" clId="{068E1616-DD29-4B11-A275-C68128303B71}" dt="2023-10-26T00:55:43.304" v="19239" actId="1036"/>
          <ac:spMkLst>
            <pc:docMk/>
            <pc:sldMk cId="255118407" sldId="343"/>
            <ac:spMk id="176" creationId="{A274F7C5-48A3-B821-DF2C-87F71A9A8083}"/>
          </ac:spMkLst>
        </pc:spChg>
        <pc:spChg chg="add mod">
          <ac:chgData name="平松　崇文(Hiramatsu, Takafumi)" userId="22edbc16-85b0-4724-aaa0-af0139a26ca2" providerId="ADAL" clId="{068E1616-DD29-4B11-A275-C68128303B71}" dt="2023-10-31T01:45:33.846" v="28217" actId="1076"/>
          <ac:spMkLst>
            <pc:docMk/>
            <pc:sldMk cId="255118407" sldId="343"/>
            <ac:spMk id="186" creationId="{9B67A8E6-A5F2-5DA4-5A14-87A1A613C849}"/>
          </ac:spMkLst>
        </pc:spChg>
        <pc:spChg chg="add del mod">
          <ac:chgData name="平松　崇文(Hiramatsu, Takafumi)" userId="22edbc16-85b0-4724-aaa0-af0139a26ca2" providerId="ADAL" clId="{068E1616-DD29-4B11-A275-C68128303B71}" dt="2023-10-26T01:08:54.816" v="19354" actId="478"/>
          <ac:spMkLst>
            <pc:docMk/>
            <pc:sldMk cId="255118407" sldId="343"/>
            <ac:spMk id="190" creationId="{C9D5E9BF-ECC8-B0EB-E13B-01D516C3ADA6}"/>
          </ac:spMkLst>
        </pc:spChg>
        <pc:spChg chg="add mod">
          <ac:chgData name="平松　崇文(Hiramatsu, Takafumi)" userId="22edbc16-85b0-4724-aaa0-af0139a26ca2" providerId="ADAL" clId="{068E1616-DD29-4B11-A275-C68128303B71}" dt="2023-10-31T01:45:57.523" v="28236" actId="113"/>
          <ac:spMkLst>
            <pc:docMk/>
            <pc:sldMk cId="255118407" sldId="343"/>
            <ac:spMk id="191" creationId="{F8B87774-D7A4-131A-67AD-5660B08634F5}"/>
          </ac:spMkLst>
        </pc:spChg>
        <pc:spChg chg="add del mod">
          <ac:chgData name="平松　崇文(Hiramatsu, Takafumi)" userId="22edbc16-85b0-4724-aaa0-af0139a26ca2" providerId="ADAL" clId="{068E1616-DD29-4B11-A275-C68128303B71}" dt="2023-10-26T02:27:51.722" v="20303" actId="478"/>
          <ac:spMkLst>
            <pc:docMk/>
            <pc:sldMk cId="255118407" sldId="343"/>
            <ac:spMk id="192" creationId="{A78A07FC-DC83-C614-90E2-9B1DA19FB68B}"/>
          </ac:spMkLst>
        </pc:spChg>
        <pc:grpChg chg="add del mod">
          <ac:chgData name="平松　崇文(Hiramatsu, Takafumi)" userId="22edbc16-85b0-4724-aaa0-af0139a26ca2" providerId="ADAL" clId="{068E1616-DD29-4B11-A275-C68128303B71}" dt="2023-10-26T00:51:28.647" v="19146" actId="21"/>
          <ac:grpSpMkLst>
            <pc:docMk/>
            <pc:sldMk cId="255118407" sldId="343"/>
            <ac:grpSpMk id="48" creationId="{581DA361-05ED-E4A9-0718-319A73F194F1}"/>
          </ac:grpSpMkLst>
        </pc:grpChg>
        <pc:grpChg chg="add del mod">
          <ac:chgData name="平松　崇文(Hiramatsu, Takafumi)" userId="22edbc16-85b0-4724-aaa0-af0139a26ca2" providerId="ADAL" clId="{068E1616-DD29-4B11-A275-C68128303B71}" dt="2023-10-26T00:51:28.647" v="19146" actId="21"/>
          <ac:grpSpMkLst>
            <pc:docMk/>
            <pc:sldMk cId="255118407" sldId="343"/>
            <ac:grpSpMk id="52" creationId="{D48D0A3C-3692-6415-B37F-41B3B70838BF}"/>
          </ac:grpSpMkLst>
        </pc:grpChg>
        <pc:grpChg chg="add del mod">
          <ac:chgData name="平松　崇文(Hiramatsu, Takafumi)" userId="22edbc16-85b0-4724-aaa0-af0139a26ca2" providerId="ADAL" clId="{068E1616-DD29-4B11-A275-C68128303B71}" dt="2023-10-26T00:51:28.647" v="19146" actId="21"/>
          <ac:grpSpMkLst>
            <pc:docMk/>
            <pc:sldMk cId="255118407" sldId="343"/>
            <ac:grpSpMk id="66" creationId="{FBCB35A2-D5F0-5E59-F29F-215610814C3C}"/>
          </ac:grpSpMkLst>
        </pc:grpChg>
        <pc:grpChg chg="add del mod">
          <ac:chgData name="平松　崇文(Hiramatsu, Takafumi)" userId="22edbc16-85b0-4724-aaa0-af0139a26ca2" providerId="ADAL" clId="{068E1616-DD29-4B11-A275-C68128303B71}" dt="2023-10-26T00:51:28.647" v="19146" actId="21"/>
          <ac:grpSpMkLst>
            <pc:docMk/>
            <pc:sldMk cId="255118407" sldId="343"/>
            <ac:grpSpMk id="73" creationId="{879C98FA-3C82-528C-2CBC-F1B843CAE5C6}"/>
          </ac:grpSpMkLst>
        </pc:grpChg>
        <pc:grpChg chg="add del mod">
          <ac:chgData name="平松　崇文(Hiramatsu, Takafumi)" userId="22edbc16-85b0-4724-aaa0-af0139a26ca2" providerId="ADAL" clId="{068E1616-DD29-4B11-A275-C68128303B71}" dt="2023-10-26T00:51:28.647" v="19146" actId="21"/>
          <ac:grpSpMkLst>
            <pc:docMk/>
            <pc:sldMk cId="255118407" sldId="343"/>
            <ac:grpSpMk id="82" creationId="{788C340A-2DB8-E84E-7DC2-1E1214A1A5DC}"/>
          </ac:grpSpMkLst>
        </pc:grpChg>
        <pc:grpChg chg="add del mod">
          <ac:chgData name="平松　崇文(Hiramatsu, Takafumi)" userId="22edbc16-85b0-4724-aaa0-af0139a26ca2" providerId="ADAL" clId="{068E1616-DD29-4B11-A275-C68128303B71}" dt="2023-10-26T00:51:28.647" v="19146" actId="21"/>
          <ac:grpSpMkLst>
            <pc:docMk/>
            <pc:sldMk cId="255118407" sldId="343"/>
            <ac:grpSpMk id="97" creationId="{53E8D1CB-453C-FC0D-46BD-E9DD2DEC0440}"/>
          </ac:grpSpMkLst>
        </pc:grpChg>
        <pc:grpChg chg="add mod">
          <ac:chgData name="平松　崇文(Hiramatsu, Takafumi)" userId="22edbc16-85b0-4724-aaa0-af0139a26ca2" providerId="ADAL" clId="{068E1616-DD29-4B11-A275-C68128303B71}" dt="2023-10-25T23:36:36.737" v="18189" actId="14100"/>
          <ac:grpSpMkLst>
            <pc:docMk/>
            <pc:sldMk cId="255118407" sldId="343"/>
            <ac:grpSpMk id="126" creationId="{711EC2E0-DEF1-CEDD-5B52-137BC91AC69A}"/>
          </ac:grpSpMkLst>
        </pc:grpChg>
        <pc:grpChg chg="add mod">
          <ac:chgData name="平松　崇文(Hiramatsu, Takafumi)" userId="22edbc16-85b0-4724-aaa0-af0139a26ca2" providerId="ADAL" clId="{068E1616-DD29-4B11-A275-C68128303B71}" dt="2023-10-25T23:36:36.737" v="18189" actId="14100"/>
          <ac:grpSpMkLst>
            <pc:docMk/>
            <pc:sldMk cId="255118407" sldId="343"/>
            <ac:grpSpMk id="127" creationId="{65EABB7B-172B-7AE5-AB4F-1E7F405936A1}"/>
          </ac:grpSpMkLst>
        </pc:grpChg>
        <pc:grpChg chg="add del mod">
          <ac:chgData name="平松　崇文(Hiramatsu, Takafumi)" userId="22edbc16-85b0-4724-aaa0-af0139a26ca2" providerId="ADAL" clId="{068E1616-DD29-4B11-A275-C68128303B71}" dt="2023-10-26T00:51:28.647" v="19146" actId="21"/>
          <ac:grpSpMkLst>
            <pc:docMk/>
            <pc:sldMk cId="255118407" sldId="343"/>
            <ac:grpSpMk id="130" creationId="{B093E2D9-B840-B263-19BF-F1162FF86D54}"/>
          </ac:grpSpMkLst>
        </pc:grpChg>
        <pc:grpChg chg="add del mod">
          <ac:chgData name="平松　崇文(Hiramatsu, Takafumi)" userId="22edbc16-85b0-4724-aaa0-af0139a26ca2" providerId="ADAL" clId="{068E1616-DD29-4B11-A275-C68128303B71}" dt="2023-10-26T00:51:28.647" v="19146" actId="21"/>
          <ac:grpSpMkLst>
            <pc:docMk/>
            <pc:sldMk cId="255118407" sldId="343"/>
            <ac:grpSpMk id="131" creationId="{4DCD88C7-A991-6C89-9200-BB95D88F30CE}"/>
          </ac:grpSpMkLst>
        </pc:grpChg>
        <pc:grpChg chg="add del mod">
          <ac:chgData name="平松　崇文(Hiramatsu, Takafumi)" userId="22edbc16-85b0-4724-aaa0-af0139a26ca2" providerId="ADAL" clId="{068E1616-DD29-4B11-A275-C68128303B71}" dt="2023-10-26T00:51:28.647" v="19146" actId="21"/>
          <ac:grpSpMkLst>
            <pc:docMk/>
            <pc:sldMk cId="255118407" sldId="343"/>
            <ac:grpSpMk id="150" creationId="{74D74B07-D2B0-8A23-07E7-A85E55D23795}"/>
          </ac:grpSpMkLst>
        </pc:grpChg>
        <pc:grpChg chg="add del mod">
          <ac:chgData name="平松　崇文(Hiramatsu, Takafumi)" userId="22edbc16-85b0-4724-aaa0-af0139a26ca2" providerId="ADAL" clId="{068E1616-DD29-4B11-A275-C68128303B71}" dt="2023-10-26T00:52:02.946" v="19152" actId="478"/>
          <ac:grpSpMkLst>
            <pc:docMk/>
            <pc:sldMk cId="255118407" sldId="343"/>
            <ac:grpSpMk id="152" creationId="{05B058A0-A6A8-F4DB-2385-3ECB30D74137}"/>
          </ac:grpSpMkLst>
        </pc:grpChg>
        <pc:graphicFrameChg chg="add del mod">
          <ac:chgData name="平松　崇文(Hiramatsu, Takafumi)" userId="22edbc16-85b0-4724-aaa0-af0139a26ca2" providerId="ADAL" clId="{068E1616-DD29-4B11-A275-C68128303B71}" dt="2023-10-25T23:13:26.028" v="17625" actId="478"/>
          <ac:graphicFrameMkLst>
            <pc:docMk/>
            <pc:sldMk cId="255118407" sldId="343"/>
            <ac:graphicFrameMk id="125" creationId="{EA6C01BF-17F0-D7F7-6D70-C1809B43122C}"/>
          </ac:graphicFrameMkLst>
        </pc:graphicFrameChg>
        <pc:picChg chg="add mod ord modCrop">
          <ac:chgData name="平松　崇文(Hiramatsu, Takafumi)" userId="22edbc16-85b0-4724-aaa0-af0139a26ca2" providerId="ADAL" clId="{068E1616-DD29-4B11-A275-C68128303B71}" dt="2023-11-10T08:23:24.895" v="36558" actId="1037"/>
          <ac:picMkLst>
            <pc:docMk/>
            <pc:sldMk cId="255118407" sldId="343"/>
            <ac:picMk id="5" creationId="{FDE39F91-936C-60CE-4899-3C6F21BE1B18}"/>
          </ac:picMkLst>
        </pc:picChg>
        <pc:picChg chg="mod">
          <ac:chgData name="平松　崇文(Hiramatsu, Takafumi)" userId="22edbc16-85b0-4724-aaa0-af0139a26ca2" providerId="ADAL" clId="{068E1616-DD29-4B11-A275-C68128303B71}" dt="2023-10-25T23:42:18.714" v="18346"/>
          <ac:picMkLst>
            <pc:docMk/>
            <pc:sldMk cId="255118407" sldId="343"/>
            <ac:picMk id="153" creationId="{0F986019-EDE7-4DC2-193C-B542084A0D50}"/>
          </ac:picMkLst>
        </pc:picChg>
        <pc:picChg chg="add mod">
          <ac:chgData name="平松　崇文(Hiramatsu, Takafumi)" userId="22edbc16-85b0-4724-aaa0-af0139a26ca2" providerId="ADAL" clId="{068E1616-DD29-4B11-A275-C68128303B71}" dt="2023-10-26T00:52:31.021" v="19175" actId="14100"/>
          <ac:picMkLst>
            <pc:docMk/>
            <pc:sldMk cId="255118407" sldId="343"/>
            <ac:picMk id="168" creationId="{2340D8D1-4A2B-2928-E6ED-CC56F8DB8412}"/>
          </ac:picMkLst>
        </pc:picChg>
        <pc:cxnChg chg="add del mod">
          <ac:chgData name="平松　崇文(Hiramatsu, Takafumi)" userId="22edbc16-85b0-4724-aaa0-af0139a26ca2" providerId="ADAL" clId="{068E1616-DD29-4B11-A275-C68128303B71}" dt="2023-10-26T00:51:28.647" v="19146" actId="21"/>
          <ac:cxnSpMkLst>
            <pc:docMk/>
            <pc:sldMk cId="255118407" sldId="343"/>
            <ac:cxnSpMk id="81" creationId="{6F0C32CC-E36D-E33C-C3B3-DCB3B44E564F}"/>
          </ac:cxnSpMkLst>
        </pc:cxnChg>
        <pc:cxnChg chg="add del mod">
          <ac:chgData name="平松　崇文(Hiramatsu, Takafumi)" userId="22edbc16-85b0-4724-aaa0-af0139a26ca2" providerId="ADAL" clId="{068E1616-DD29-4B11-A275-C68128303B71}" dt="2023-10-25T23:39:48.831" v="18285" actId="478"/>
          <ac:cxnSpMkLst>
            <pc:docMk/>
            <pc:sldMk cId="255118407" sldId="343"/>
            <ac:cxnSpMk id="93" creationId="{7A71E755-0D63-64A6-0546-045FB376E6E1}"/>
          </ac:cxnSpMkLst>
        </pc:cxnChg>
        <pc:cxnChg chg="add del mod">
          <ac:chgData name="平松　崇文(Hiramatsu, Takafumi)" userId="22edbc16-85b0-4724-aaa0-af0139a26ca2" providerId="ADAL" clId="{068E1616-DD29-4B11-A275-C68128303B71}" dt="2023-10-26T00:51:28.647" v="19146" actId="21"/>
          <ac:cxnSpMkLst>
            <pc:docMk/>
            <pc:sldMk cId="255118407" sldId="343"/>
            <ac:cxnSpMk id="129" creationId="{B83F6ED3-0B69-6A11-2DA8-F357DBCA1C1E}"/>
          </ac:cxnSpMkLst>
        </pc:cxnChg>
        <pc:cxnChg chg="add del mod">
          <ac:chgData name="平松　崇文(Hiramatsu, Takafumi)" userId="22edbc16-85b0-4724-aaa0-af0139a26ca2" providerId="ADAL" clId="{068E1616-DD29-4B11-A275-C68128303B71}" dt="2023-10-26T00:51:28.647" v="19146" actId="21"/>
          <ac:cxnSpMkLst>
            <pc:docMk/>
            <pc:sldMk cId="255118407" sldId="343"/>
            <ac:cxnSpMk id="137" creationId="{06FEC41A-ED02-B04B-22AC-EC2582A605EE}"/>
          </ac:cxnSpMkLst>
        </pc:cxnChg>
        <pc:cxnChg chg="add del mod">
          <ac:chgData name="平松　崇文(Hiramatsu, Takafumi)" userId="22edbc16-85b0-4724-aaa0-af0139a26ca2" providerId="ADAL" clId="{068E1616-DD29-4B11-A275-C68128303B71}" dt="2023-10-26T00:51:28.647" v="19146" actId="21"/>
          <ac:cxnSpMkLst>
            <pc:docMk/>
            <pc:sldMk cId="255118407" sldId="343"/>
            <ac:cxnSpMk id="140" creationId="{4C450790-4008-C111-2825-3D9A4123AC6C}"/>
          </ac:cxnSpMkLst>
        </pc:cxnChg>
        <pc:cxnChg chg="add mod">
          <ac:chgData name="平松　崇文(Hiramatsu, Takafumi)" userId="22edbc16-85b0-4724-aaa0-af0139a26ca2" providerId="ADAL" clId="{068E1616-DD29-4B11-A275-C68128303B71}" dt="2023-11-10T08:23:45.763" v="36562" actId="14100"/>
          <ac:cxnSpMkLst>
            <pc:docMk/>
            <pc:sldMk cId="255118407" sldId="343"/>
            <ac:cxnSpMk id="173" creationId="{9D87E64C-7567-0447-7DE6-C6497FE32BB4}"/>
          </ac:cxnSpMkLst>
        </pc:cxnChg>
        <pc:cxnChg chg="add del mod">
          <ac:chgData name="平松　崇文(Hiramatsu, Takafumi)" userId="22edbc16-85b0-4724-aaa0-af0139a26ca2" providerId="ADAL" clId="{068E1616-DD29-4B11-A275-C68128303B71}" dt="2023-10-26T00:56:41.879" v="19242" actId="478"/>
          <ac:cxnSpMkLst>
            <pc:docMk/>
            <pc:sldMk cId="255118407" sldId="343"/>
            <ac:cxnSpMk id="178" creationId="{B333EBAF-6965-201C-9A1C-28D117CA46E4}"/>
          </ac:cxnSpMkLst>
        </pc:cxnChg>
        <pc:cxnChg chg="add mod">
          <ac:chgData name="平松　崇文(Hiramatsu, Takafumi)" userId="22edbc16-85b0-4724-aaa0-af0139a26ca2" providerId="ADAL" clId="{068E1616-DD29-4B11-A275-C68128303B71}" dt="2023-11-10T08:23:58.616" v="36564" actId="14100"/>
          <ac:cxnSpMkLst>
            <pc:docMk/>
            <pc:sldMk cId="255118407" sldId="343"/>
            <ac:cxnSpMk id="180" creationId="{1DF4C4D8-96F0-520E-A2A5-AD247D344ECD}"/>
          </ac:cxnSpMkLst>
        </pc:cxnChg>
        <pc:cxnChg chg="add mod">
          <ac:chgData name="平松　崇文(Hiramatsu, Takafumi)" userId="22edbc16-85b0-4724-aaa0-af0139a26ca2" providerId="ADAL" clId="{068E1616-DD29-4B11-A275-C68128303B71}" dt="2023-10-26T01:08:21.656" v="19333" actId="14100"/>
          <ac:cxnSpMkLst>
            <pc:docMk/>
            <pc:sldMk cId="255118407" sldId="343"/>
            <ac:cxnSpMk id="184" creationId="{DC9389CA-8432-8017-2772-F2B9F0526239}"/>
          </ac:cxnSpMkLst>
        </pc:cxnChg>
      </pc:sldChg>
      <pc:sldChg chg="modSp new del mod">
        <pc:chgData name="平松　崇文(Hiramatsu, Takafumi)" userId="22edbc16-85b0-4724-aaa0-af0139a26ca2" providerId="ADAL" clId="{068E1616-DD29-4B11-A275-C68128303B71}" dt="2023-10-30T23:34:41.038" v="26618" actId="47"/>
        <pc:sldMkLst>
          <pc:docMk/>
          <pc:sldMk cId="810489171" sldId="344"/>
        </pc:sldMkLst>
        <pc:spChg chg="mod">
          <ac:chgData name="平松　崇文(Hiramatsu, Takafumi)" userId="22edbc16-85b0-4724-aaa0-af0139a26ca2" providerId="ADAL" clId="{068E1616-DD29-4B11-A275-C68128303B71}" dt="2023-10-25T07:20:25.897" v="16431"/>
          <ac:spMkLst>
            <pc:docMk/>
            <pc:sldMk cId="810489171" sldId="344"/>
            <ac:spMk id="2" creationId="{271058F0-0FB1-87F4-630B-F8C4C935BFFB}"/>
          </ac:spMkLst>
        </pc:spChg>
      </pc:sldChg>
      <pc:sldChg chg="addSp modSp new del mod">
        <pc:chgData name="平松　崇文(Hiramatsu, Takafumi)" userId="22edbc16-85b0-4724-aaa0-af0139a26ca2" providerId="ADAL" clId="{068E1616-DD29-4B11-A275-C68128303B71}" dt="2023-10-27T06:57:56.571" v="24787" actId="47"/>
        <pc:sldMkLst>
          <pc:docMk/>
          <pc:sldMk cId="3790203099" sldId="345"/>
        </pc:sldMkLst>
        <pc:spChg chg="mod">
          <ac:chgData name="平松　崇文(Hiramatsu, Takafumi)" userId="22edbc16-85b0-4724-aaa0-af0139a26ca2" providerId="ADAL" clId="{068E1616-DD29-4B11-A275-C68128303B71}" dt="2023-10-25T07:27:59.021" v="17238"/>
          <ac:spMkLst>
            <pc:docMk/>
            <pc:sldMk cId="3790203099" sldId="345"/>
            <ac:spMk id="2" creationId="{45823531-2C6E-FD00-FCD7-AA4851D8FA12}"/>
          </ac:spMkLst>
        </pc:spChg>
        <pc:spChg chg="add mod">
          <ac:chgData name="平松　崇文(Hiramatsu, Takafumi)" userId="22edbc16-85b0-4724-aaa0-af0139a26ca2" providerId="ADAL" clId="{068E1616-DD29-4B11-A275-C68128303B71}" dt="2023-10-25T07:28:21.210" v="17347" actId="20577"/>
          <ac:spMkLst>
            <pc:docMk/>
            <pc:sldMk cId="3790203099" sldId="345"/>
            <ac:spMk id="4" creationId="{C9A110A3-39F1-3FB2-A7A4-1084208930E3}"/>
          </ac:spMkLst>
        </pc:spChg>
      </pc:sldChg>
      <pc:sldChg chg="addSp modSp new del">
        <pc:chgData name="平松　崇文(Hiramatsu, Takafumi)" userId="22edbc16-85b0-4724-aaa0-af0139a26ca2" providerId="ADAL" clId="{068E1616-DD29-4B11-A275-C68128303B71}" dt="2023-11-15T08:52:46.024" v="42936" actId="47"/>
        <pc:sldMkLst>
          <pc:docMk/>
          <pc:sldMk cId="11091515" sldId="346"/>
        </pc:sldMkLst>
        <pc:spChg chg="add mod">
          <ac:chgData name="平松　崇文(Hiramatsu, Takafumi)" userId="22edbc16-85b0-4724-aaa0-af0139a26ca2" providerId="ADAL" clId="{068E1616-DD29-4B11-A275-C68128303B71}" dt="2023-10-26T00:51:36.864" v="19148"/>
          <ac:spMkLst>
            <pc:docMk/>
            <pc:sldMk cId="11091515" sldId="346"/>
            <ac:spMk id="4" creationId="{BD0FA954-368F-31F1-C412-F63BDF9C09BD}"/>
          </ac:spMkLst>
        </pc:spChg>
        <pc:spChg chg="add mod">
          <ac:chgData name="平松　崇文(Hiramatsu, Takafumi)" userId="22edbc16-85b0-4724-aaa0-af0139a26ca2" providerId="ADAL" clId="{068E1616-DD29-4B11-A275-C68128303B71}" dt="2023-10-26T00:51:36.864" v="19148"/>
          <ac:spMkLst>
            <pc:docMk/>
            <pc:sldMk cId="11091515" sldId="346"/>
            <ac:spMk id="5" creationId="{65B987E3-2088-4963-99ED-B20CECF64815}"/>
          </ac:spMkLst>
        </pc:spChg>
        <pc:spChg chg="add mod">
          <ac:chgData name="平松　崇文(Hiramatsu, Takafumi)" userId="22edbc16-85b0-4724-aaa0-af0139a26ca2" providerId="ADAL" clId="{068E1616-DD29-4B11-A275-C68128303B71}" dt="2023-10-26T00:51:36.864" v="19148"/>
          <ac:spMkLst>
            <pc:docMk/>
            <pc:sldMk cId="11091515" sldId="346"/>
            <ac:spMk id="6" creationId="{9B56CBE5-B21E-F19F-6E7D-3560D34FA166}"/>
          </ac:spMkLst>
        </pc:spChg>
        <pc:spChg chg="add mod">
          <ac:chgData name="平松　崇文(Hiramatsu, Takafumi)" userId="22edbc16-85b0-4724-aaa0-af0139a26ca2" providerId="ADAL" clId="{068E1616-DD29-4B11-A275-C68128303B71}" dt="2023-10-26T00:51:36.864" v="19148"/>
          <ac:spMkLst>
            <pc:docMk/>
            <pc:sldMk cId="11091515" sldId="346"/>
            <ac:spMk id="7" creationId="{9638DB7A-56CD-EA9B-9995-273A7B2A70D6}"/>
          </ac:spMkLst>
        </pc:spChg>
        <pc:spChg chg="add mod">
          <ac:chgData name="平松　崇文(Hiramatsu, Takafumi)" userId="22edbc16-85b0-4724-aaa0-af0139a26ca2" providerId="ADAL" clId="{068E1616-DD29-4B11-A275-C68128303B71}" dt="2023-10-26T00:51:36.864" v="19148"/>
          <ac:spMkLst>
            <pc:docMk/>
            <pc:sldMk cId="11091515" sldId="346"/>
            <ac:spMk id="8" creationId="{50CD6DD2-70C8-2565-D5E1-842B2B2D4FF4}"/>
          </ac:spMkLst>
        </pc:spChg>
        <pc:spChg chg="add mod">
          <ac:chgData name="平松　崇文(Hiramatsu, Takafumi)" userId="22edbc16-85b0-4724-aaa0-af0139a26ca2" providerId="ADAL" clId="{068E1616-DD29-4B11-A275-C68128303B71}" dt="2023-10-26T00:51:36.864" v="19148"/>
          <ac:spMkLst>
            <pc:docMk/>
            <pc:sldMk cId="11091515" sldId="346"/>
            <ac:spMk id="9" creationId="{FC20013B-57DC-C71A-D8C2-2DFB6FEE60D0}"/>
          </ac:spMkLst>
        </pc:spChg>
        <pc:spChg chg="add mod">
          <ac:chgData name="平松　崇文(Hiramatsu, Takafumi)" userId="22edbc16-85b0-4724-aaa0-af0139a26ca2" providerId="ADAL" clId="{068E1616-DD29-4B11-A275-C68128303B71}" dt="2023-10-26T00:51:36.864" v="19148"/>
          <ac:spMkLst>
            <pc:docMk/>
            <pc:sldMk cId="11091515" sldId="346"/>
            <ac:spMk id="10" creationId="{127F69C6-CC89-069D-7A5A-8DBB6114E311}"/>
          </ac:spMkLst>
        </pc:spChg>
        <pc:spChg chg="add mod">
          <ac:chgData name="平松　崇文(Hiramatsu, Takafumi)" userId="22edbc16-85b0-4724-aaa0-af0139a26ca2" providerId="ADAL" clId="{068E1616-DD29-4B11-A275-C68128303B71}" dt="2023-10-26T00:51:36.864" v="19148"/>
          <ac:spMkLst>
            <pc:docMk/>
            <pc:sldMk cId="11091515" sldId="346"/>
            <ac:spMk id="11" creationId="{94073E8D-3ABE-C5A4-0307-4E7E96809C39}"/>
          </ac:spMkLst>
        </pc:spChg>
        <pc:spChg chg="add mod">
          <ac:chgData name="平松　崇文(Hiramatsu, Takafumi)" userId="22edbc16-85b0-4724-aaa0-af0139a26ca2" providerId="ADAL" clId="{068E1616-DD29-4B11-A275-C68128303B71}" dt="2023-10-26T00:51:36.864" v="19148"/>
          <ac:spMkLst>
            <pc:docMk/>
            <pc:sldMk cId="11091515" sldId="346"/>
            <ac:spMk id="12" creationId="{174F5467-6220-4F0F-248D-8DE47C55BE2C}"/>
          </ac:spMkLst>
        </pc:spChg>
        <pc:spChg chg="add mod">
          <ac:chgData name="平松　崇文(Hiramatsu, Takafumi)" userId="22edbc16-85b0-4724-aaa0-af0139a26ca2" providerId="ADAL" clId="{068E1616-DD29-4B11-A275-C68128303B71}" dt="2023-10-26T00:51:36.864" v="19148"/>
          <ac:spMkLst>
            <pc:docMk/>
            <pc:sldMk cId="11091515" sldId="346"/>
            <ac:spMk id="13" creationId="{85BD25AA-9557-E38F-5751-87D79935CCBC}"/>
          </ac:spMkLst>
        </pc:spChg>
        <pc:spChg chg="add mod">
          <ac:chgData name="平松　崇文(Hiramatsu, Takafumi)" userId="22edbc16-85b0-4724-aaa0-af0139a26ca2" providerId="ADAL" clId="{068E1616-DD29-4B11-A275-C68128303B71}" dt="2023-10-26T00:51:36.864" v="19148"/>
          <ac:spMkLst>
            <pc:docMk/>
            <pc:sldMk cId="11091515" sldId="346"/>
            <ac:spMk id="14" creationId="{3603E51D-8CD2-E3AF-B7ED-21D968F17DD9}"/>
          </ac:spMkLst>
        </pc:spChg>
        <pc:spChg chg="add mod">
          <ac:chgData name="平松　崇文(Hiramatsu, Takafumi)" userId="22edbc16-85b0-4724-aaa0-af0139a26ca2" providerId="ADAL" clId="{068E1616-DD29-4B11-A275-C68128303B71}" dt="2023-10-26T00:51:36.864" v="19148"/>
          <ac:spMkLst>
            <pc:docMk/>
            <pc:sldMk cId="11091515" sldId="346"/>
            <ac:spMk id="15" creationId="{4315B569-50C7-F6A3-3791-D47185A9C64E}"/>
          </ac:spMkLst>
        </pc:spChg>
        <pc:spChg chg="add mod">
          <ac:chgData name="平松　崇文(Hiramatsu, Takafumi)" userId="22edbc16-85b0-4724-aaa0-af0139a26ca2" providerId="ADAL" clId="{068E1616-DD29-4B11-A275-C68128303B71}" dt="2023-10-26T00:51:36.864" v="19148"/>
          <ac:spMkLst>
            <pc:docMk/>
            <pc:sldMk cId="11091515" sldId="346"/>
            <ac:spMk id="16" creationId="{FACCF00D-64BC-6234-00B2-03F9FE415686}"/>
          </ac:spMkLst>
        </pc:spChg>
        <pc:spChg chg="add mod">
          <ac:chgData name="平松　崇文(Hiramatsu, Takafumi)" userId="22edbc16-85b0-4724-aaa0-af0139a26ca2" providerId="ADAL" clId="{068E1616-DD29-4B11-A275-C68128303B71}" dt="2023-10-26T00:51:36.864" v="19148"/>
          <ac:spMkLst>
            <pc:docMk/>
            <pc:sldMk cId="11091515" sldId="346"/>
            <ac:spMk id="17" creationId="{E9962C93-5F9B-F600-7DE9-29066322FDBE}"/>
          </ac:spMkLst>
        </pc:spChg>
        <pc:spChg chg="add mod">
          <ac:chgData name="平松　崇文(Hiramatsu, Takafumi)" userId="22edbc16-85b0-4724-aaa0-af0139a26ca2" providerId="ADAL" clId="{068E1616-DD29-4B11-A275-C68128303B71}" dt="2023-10-26T00:51:36.864" v="19148"/>
          <ac:spMkLst>
            <pc:docMk/>
            <pc:sldMk cId="11091515" sldId="346"/>
            <ac:spMk id="18" creationId="{5F0C3B1A-DC51-35B7-0F0F-48EA1313B668}"/>
          </ac:spMkLst>
        </pc:spChg>
        <pc:spChg chg="add mod">
          <ac:chgData name="平松　崇文(Hiramatsu, Takafumi)" userId="22edbc16-85b0-4724-aaa0-af0139a26ca2" providerId="ADAL" clId="{068E1616-DD29-4B11-A275-C68128303B71}" dt="2023-10-26T00:51:36.864" v="19148"/>
          <ac:spMkLst>
            <pc:docMk/>
            <pc:sldMk cId="11091515" sldId="346"/>
            <ac:spMk id="19" creationId="{64BDD224-66E5-E256-1819-15C85E3ACEB6}"/>
          </ac:spMkLst>
        </pc:spChg>
        <pc:spChg chg="add mod">
          <ac:chgData name="平松　崇文(Hiramatsu, Takafumi)" userId="22edbc16-85b0-4724-aaa0-af0139a26ca2" providerId="ADAL" clId="{068E1616-DD29-4B11-A275-C68128303B71}" dt="2023-10-26T00:51:36.864" v="19148"/>
          <ac:spMkLst>
            <pc:docMk/>
            <pc:sldMk cId="11091515" sldId="346"/>
            <ac:spMk id="20" creationId="{33B712E4-6779-5F5B-A25B-14F959BCDF12}"/>
          </ac:spMkLst>
        </pc:spChg>
        <pc:spChg chg="add mod">
          <ac:chgData name="平松　崇文(Hiramatsu, Takafumi)" userId="22edbc16-85b0-4724-aaa0-af0139a26ca2" providerId="ADAL" clId="{068E1616-DD29-4B11-A275-C68128303B71}" dt="2023-10-26T00:51:36.864" v="19148"/>
          <ac:spMkLst>
            <pc:docMk/>
            <pc:sldMk cId="11091515" sldId="346"/>
            <ac:spMk id="21" creationId="{FF323FBB-E686-0F8C-7778-AEAF2C838B65}"/>
          </ac:spMkLst>
        </pc:spChg>
        <pc:spChg chg="add mod">
          <ac:chgData name="平松　崇文(Hiramatsu, Takafumi)" userId="22edbc16-85b0-4724-aaa0-af0139a26ca2" providerId="ADAL" clId="{068E1616-DD29-4B11-A275-C68128303B71}" dt="2023-10-26T00:51:36.864" v="19148"/>
          <ac:spMkLst>
            <pc:docMk/>
            <pc:sldMk cId="11091515" sldId="346"/>
            <ac:spMk id="22" creationId="{90620B5E-7588-3C7D-02C7-BBD69064121F}"/>
          </ac:spMkLst>
        </pc:spChg>
        <pc:spChg chg="add mod">
          <ac:chgData name="平松　崇文(Hiramatsu, Takafumi)" userId="22edbc16-85b0-4724-aaa0-af0139a26ca2" providerId="ADAL" clId="{068E1616-DD29-4B11-A275-C68128303B71}" dt="2023-10-26T00:51:36.864" v="19148"/>
          <ac:spMkLst>
            <pc:docMk/>
            <pc:sldMk cId="11091515" sldId="346"/>
            <ac:spMk id="23" creationId="{C9B7F220-4994-EB6B-45FC-19E7733E4B44}"/>
          </ac:spMkLst>
        </pc:spChg>
        <pc:spChg chg="add mod">
          <ac:chgData name="平松　崇文(Hiramatsu, Takafumi)" userId="22edbc16-85b0-4724-aaa0-af0139a26ca2" providerId="ADAL" clId="{068E1616-DD29-4B11-A275-C68128303B71}" dt="2023-10-26T00:51:36.864" v="19148"/>
          <ac:spMkLst>
            <pc:docMk/>
            <pc:sldMk cId="11091515" sldId="346"/>
            <ac:spMk id="24" creationId="{BB1D1CBC-8FF9-C62F-7069-2FD1E86D63A3}"/>
          </ac:spMkLst>
        </pc:spChg>
        <pc:spChg chg="add mod">
          <ac:chgData name="平松　崇文(Hiramatsu, Takafumi)" userId="22edbc16-85b0-4724-aaa0-af0139a26ca2" providerId="ADAL" clId="{068E1616-DD29-4B11-A275-C68128303B71}" dt="2023-10-26T00:51:36.864" v="19148"/>
          <ac:spMkLst>
            <pc:docMk/>
            <pc:sldMk cId="11091515" sldId="346"/>
            <ac:spMk id="25" creationId="{4A4F0B31-C52A-5F5B-B9E6-5178F3C25FAF}"/>
          </ac:spMkLst>
        </pc:spChg>
        <pc:spChg chg="add mod">
          <ac:chgData name="平松　崇文(Hiramatsu, Takafumi)" userId="22edbc16-85b0-4724-aaa0-af0139a26ca2" providerId="ADAL" clId="{068E1616-DD29-4B11-A275-C68128303B71}" dt="2023-10-26T00:51:36.864" v="19148"/>
          <ac:spMkLst>
            <pc:docMk/>
            <pc:sldMk cId="11091515" sldId="346"/>
            <ac:spMk id="26" creationId="{4E911C7F-A976-B859-70DA-D58157E93C43}"/>
          </ac:spMkLst>
        </pc:spChg>
        <pc:spChg chg="add mod">
          <ac:chgData name="平松　崇文(Hiramatsu, Takafumi)" userId="22edbc16-85b0-4724-aaa0-af0139a26ca2" providerId="ADAL" clId="{068E1616-DD29-4B11-A275-C68128303B71}" dt="2023-10-26T00:51:36.864" v="19148"/>
          <ac:spMkLst>
            <pc:docMk/>
            <pc:sldMk cId="11091515" sldId="346"/>
            <ac:spMk id="27" creationId="{5F665D9E-7E5F-09AA-7D32-5EB123EFBB92}"/>
          </ac:spMkLst>
        </pc:spChg>
        <pc:spChg chg="add mod">
          <ac:chgData name="平松　崇文(Hiramatsu, Takafumi)" userId="22edbc16-85b0-4724-aaa0-af0139a26ca2" providerId="ADAL" clId="{068E1616-DD29-4B11-A275-C68128303B71}" dt="2023-10-26T00:51:36.864" v="19148"/>
          <ac:spMkLst>
            <pc:docMk/>
            <pc:sldMk cId="11091515" sldId="346"/>
            <ac:spMk id="28" creationId="{772AE5B1-BC22-4B31-CCAC-F010680097E5}"/>
          </ac:spMkLst>
        </pc:spChg>
        <pc:spChg chg="add mod">
          <ac:chgData name="平松　崇文(Hiramatsu, Takafumi)" userId="22edbc16-85b0-4724-aaa0-af0139a26ca2" providerId="ADAL" clId="{068E1616-DD29-4B11-A275-C68128303B71}" dt="2023-10-26T00:51:36.864" v="19148"/>
          <ac:spMkLst>
            <pc:docMk/>
            <pc:sldMk cId="11091515" sldId="346"/>
            <ac:spMk id="29" creationId="{9C180476-1EFA-9588-5B67-074DA4C292E5}"/>
          </ac:spMkLst>
        </pc:spChg>
        <pc:spChg chg="add mod">
          <ac:chgData name="平松　崇文(Hiramatsu, Takafumi)" userId="22edbc16-85b0-4724-aaa0-af0139a26ca2" providerId="ADAL" clId="{068E1616-DD29-4B11-A275-C68128303B71}" dt="2023-10-26T00:51:36.864" v="19148"/>
          <ac:spMkLst>
            <pc:docMk/>
            <pc:sldMk cId="11091515" sldId="346"/>
            <ac:spMk id="30" creationId="{1AB9AB8A-15B9-A802-03A9-2CB22BFB639F}"/>
          </ac:spMkLst>
        </pc:spChg>
        <pc:spChg chg="add mod">
          <ac:chgData name="平松　崇文(Hiramatsu, Takafumi)" userId="22edbc16-85b0-4724-aaa0-af0139a26ca2" providerId="ADAL" clId="{068E1616-DD29-4B11-A275-C68128303B71}" dt="2023-10-26T00:51:36.864" v="19148"/>
          <ac:spMkLst>
            <pc:docMk/>
            <pc:sldMk cId="11091515" sldId="346"/>
            <ac:spMk id="31" creationId="{4E4C2E32-F6AD-D42C-597B-3A22615B3686}"/>
          </ac:spMkLst>
        </pc:spChg>
        <pc:spChg chg="add mod">
          <ac:chgData name="平松　崇文(Hiramatsu, Takafumi)" userId="22edbc16-85b0-4724-aaa0-af0139a26ca2" providerId="ADAL" clId="{068E1616-DD29-4B11-A275-C68128303B71}" dt="2023-10-26T00:51:36.864" v="19148"/>
          <ac:spMkLst>
            <pc:docMk/>
            <pc:sldMk cId="11091515" sldId="346"/>
            <ac:spMk id="32" creationId="{811AC272-D136-89FB-D88C-B918E1D012F7}"/>
          </ac:spMkLst>
        </pc:spChg>
        <pc:spChg chg="add mod">
          <ac:chgData name="平松　崇文(Hiramatsu, Takafumi)" userId="22edbc16-85b0-4724-aaa0-af0139a26ca2" providerId="ADAL" clId="{068E1616-DD29-4B11-A275-C68128303B71}" dt="2023-10-26T00:51:36.864" v="19148"/>
          <ac:spMkLst>
            <pc:docMk/>
            <pc:sldMk cId="11091515" sldId="346"/>
            <ac:spMk id="33" creationId="{7F422EB6-69F8-116C-3D2A-8A83A8CECDDC}"/>
          </ac:spMkLst>
        </pc:spChg>
        <pc:spChg chg="add mod">
          <ac:chgData name="平松　崇文(Hiramatsu, Takafumi)" userId="22edbc16-85b0-4724-aaa0-af0139a26ca2" providerId="ADAL" clId="{068E1616-DD29-4B11-A275-C68128303B71}" dt="2023-10-26T00:51:36.864" v="19148"/>
          <ac:spMkLst>
            <pc:docMk/>
            <pc:sldMk cId="11091515" sldId="346"/>
            <ac:spMk id="34" creationId="{63187B68-025A-C73C-7FB2-241C10E8CA77}"/>
          </ac:spMkLst>
        </pc:spChg>
        <pc:spChg chg="add mod">
          <ac:chgData name="平松　崇文(Hiramatsu, Takafumi)" userId="22edbc16-85b0-4724-aaa0-af0139a26ca2" providerId="ADAL" clId="{068E1616-DD29-4B11-A275-C68128303B71}" dt="2023-10-26T00:51:36.864" v="19148"/>
          <ac:spMkLst>
            <pc:docMk/>
            <pc:sldMk cId="11091515" sldId="346"/>
            <ac:spMk id="35" creationId="{89DAB1A5-4B5B-351E-6A4F-722E82F818D3}"/>
          </ac:spMkLst>
        </pc:spChg>
        <pc:spChg chg="add mod">
          <ac:chgData name="平松　崇文(Hiramatsu, Takafumi)" userId="22edbc16-85b0-4724-aaa0-af0139a26ca2" providerId="ADAL" clId="{068E1616-DD29-4B11-A275-C68128303B71}" dt="2023-10-26T00:51:36.864" v="19148"/>
          <ac:spMkLst>
            <pc:docMk/>
            <pc:sldMk cId="11091515" sldId="346"/>
            <ac:spMk id="36" creationId="{FF4D5E49-D116-0D6D-11A9-4576A04E697B}"/>
          </ac:spMkLst>
        </pc:spChg>
        <pc:spChg chg="add mod">
          <ac:chgData name="平松　崇文(Hiramatsu, Takafumi)" userId="22edbc16-85b0-4724-aaa0-af0139a26ca2" providerId="ADAL" clId="{068E1616-DD29-4B11-A275-C68128303B71}" dt="2023-10-26T00:51:36.864" v="19148"/>
          <ac:spMkLst>
            <pc:docMk/>
            <pc:sldMk cId="11091515" sldId="346"/>
            <ac:spMk id="37" creationId="{7D76F0A3-F30A-FAB6-E098-ED2BB16DAF98}"/>
          </ac:spMkLst>
        </pc:spChg>
        <pc:spChg chg="add mod">
          <ac:chgData name="平松　崇文(Hiramatsu, Takafumi)" userId="22edbc16-85b0-4724-aaa0-af0139a26ca2" providerId="ADAL" clId="{068E1616-DD29-4B11-A275-C68128303B71}" dt="2023-10-26T00:51:36.864" v="19148"/>
          <ac:spMkLst>
            <pc:docMk/>
            <pc:sldMk cId="11091515" sldId="346"/>
            <ac:spMk id="38" creationId="{8CD45177-2F84-ABD1-4897-1B5D7CC2F612}"/>
          </ac:spMkLst>
        </pc:spChg>
        <pc:spChg chg="add mod">
          <ac:chgData name="平松　崇文(Hiramatsu, Takafumi)" userId="22edbc16-85b0-4724-aaa0-af0139a26ca2" providerId="ADAL" clId="{068E1616-DD29-4B11-A275-C68128303B71}" dt="2023-10-26T00:51:36.864" v="19148"/>
          <ac:spMkLst>
            <pc:docMk/>
            <pc:sldMk cId="11091515" sldId="346"/>
            <ac:spMk id="39" creationId="{A678B9D6-8FFA-CB11-2E1D-733DD3848BC6}"/>
          </ac:spMkLst>
        </pc:spChg>
        <pc:spChg chg="add mod">
          <ac:chgData name="平松　崇文(Hiramatsu, Takafumi)" userId="22edbc16-85b0-4724-aaa0-af0139a26ca2" providerId="ADAL" clId="{068E1616-DD29-4B11-A275-C68128303B71}" dt="2023-10-26T00:51:36.864" v="19148"/>
          <ac:spMkLst>
            <pc:docMk/>
            <pc:sldMk cId="11091515" sldId="346"/>
            <ac:spMk id="40" creationId="{AD86F010-16D8-EC3A-064C-0FA823DCDA04}"/>
          </ac:spMkLst>
        </pc:spChg>
        <pc:spChg chg="add mod">
          <ac:chgData name="平松　崇文(Hiramatsu, Takafumi)" userId="22edbc16-85b0-4724-aaa0-af0139a26ca2" providerId="ADAL" clId="{068E1616-DD29-4B11-A275-C68128303B71}" dt="2023-10-26T00:51:36.864" v="19148"/>
          <ac:spMkLst>
            <pc:docMk/>
            <pc:sldMk cId="11091515" sldId="346"/>
            <ac:spMk id="41" creationId="{795D3A04-560B-0F77-ED2F-4C9EA19CE4D8}"/>
          </ac:spMkLst>
        </pc:spChg>
        <pc:spChg chg="add mod">
          <ac:chgData name="平松　崇文(Hiramatsu, Takafumi)" userId="22edbc16-85b0-4724-aaa0-af0139a26ca2" providerId="ADAL" clId="{068E1616-DD29-4B11-A275-C68128303B71}" dt="2023-10-26T00:51:36.864" v="19148"/>
          <ac:spMkLst>
            <pc:docMk/>
            <pc:sldMk cId="11091515" sldId="346"/>
            <ac:spMk id="42" creationId="{F4F24AB7-6A20-24B4-7F04-F2C0DCBAB8B2}"/>
          </ac:spMkLst>
        </pc:spChg>
        <pc:spChg chg="mod">
          <ac:chgData name="平松　崇文(Hiramatsu, Takafumi)" userId="22edbc16-85b0-4724-aaa0-af0139a26ca2" providerId="ADAL" clId="{068E1616-DD29-4B11-A275-C68128303B71}" dt="2023-10-26T00:51:36.864" v="19148"/>
          <ac:spMkLst>
            <pc:docMk/>
            <pc:sldMk cId="11091515" sldId="346"/>
            <ac:spMk id="44" creationId="{6CA77976-2DA3-518C-CB40-6E3CCF6311BD}"/>
          </ac:spMkLst>
        </pc:spChg>
        <pc:spChg chg="mod">
          <ac:chgData name="平松　崇文(Hiramatsu, Takafumi)" userId="22edbc16-85b0-4724-aaa0-af0139a26ca2" providerId="ADAL" clId="{068E1616-DD29-4B11-A275-C68128303B71}" dt="2023-10-26T00:51:36.864" v="19148"/>
          <ac:spMkLst>
            <pc:docMk/>
            <pc:sldMk cId="11091515" sldId="346"/>
            <ac:spMk id="45" creationId="{30B622E8-D6F2-BF55-77A5-B2A5DC1090FE}"/>
          </ac:spMkLst>
        </pc:spChg>
        <pc:spChg chg="mod">
          <ac:chgData name="平松　崇文(Hiramatsu, Takafumi)" userId="22edbc16-85b0-4724-aaa0-af0139a26ca2" providerId="ADAL" clId="{068E1616-DD29-4B11-A275-C68128303B71}" dt="2023-10-26T00:51:36.864" v="19148"/>
          <ac:spMkLst>
            <pc:docMk/>
            <pc:sldMk cId="11091515" sldId="346"/>
            <ac:spMk id="46" creationId="{8D5DFED8-072B-407C-729B-468CE5936DDD}"/>
          </ac:spMkLst>
        </pc:spChg>
        <pc:spChg chg="mod">
          <ac:chgData name="平松　崇文(Hiramatsu, Takafumi)" userId="22edbc16-85b0-4724-aaa0-af0139a26ca2" providerId="ADAL" clId="{068E1616-DD29-4B11-A275-C68128303B71}" dt="2023-10-26T00:51:36.864" v="19148"/>
          <ac:spMkLst>
            <pc:docMk/>
            <pc:sldMk cId="11091515" sldId="346"/>
            <ac:spMk id="48" creationId="{A9C02787-645A-D3E5-BC1F-7237B23DBF8C}"/>
          </ac:spMkLst>
        </pc:spChg>
        <pc:spChg chg="mod">
          <ac:chgData name="平松　崇文(Hiramatsu, Takafumi)" userId="22edbc16-85b0-4724-aaa0-af0139a26ca2" providerId="ADAL" clId="{068E1616-DD29-4B11-A275-C68128303B71}" dt="2023-10-26T00:51:36.864" v="19148"/>
          <ac:spMkLst>
            <pc:docMk/>
            <pc:sldMk cId="11091515" sldId="346"/>
            <ac:spMk id="49" creationId="{1A342D5E-3E5E-CDBA-5E22-1EE6581D618D}"/>
          </ac:spMkLst>
        </pc:spChg>
        <pc:spChg chg="mod">
          <ac:chgData name="平松　崇文(Hiramatsu, Takafumi)" userId="22edbc16-85b0-4724-aaa0-af0139a26ca2" providerId="ADAL" clId="{068E1616-DD29-4B11-A275-C68128303B71}" dt="2023-10-26T00:51:36.864" v="19148"/>
          <ac:spMkLst>
            <pc:docMk/>
            <pc:sldMk cId="11091515" sldId="346"/>
            <ac:spMk id="50" creationId="{A4FFE18B-D579-F833-C3AB-7F735F281C7A}"/>
          </ac:spMkLst>
        </pc:spChg>
        <pc:spChg chg="add mod">
          <ac:chgData name="平松　崇文(Hiramatsu, Takafumi)" userId="22edbc16-85b0-4724-aaa0-af0139a26ca2" providerId="ADAL" clId="{068E1616-DD29-4B11-A275-C68128303B71}" dt="2023-10-26T00:51:36.864" v="19148"/>
          <ac:spMkLst>
            <pc:docMk/>
            <pc:sldMk cId="11091515" sldId="346"/>
            <ac:spMk id="51" creationId="{7605718A-F8A5-892F-8AF4-690F66479EE3}"/>
          </ac:spMkLst>
        </pc:spChg>
        <pc:spChg chg="add mod">
          <ac:chgData name="平松　崇文(Hiramatsu, Takafumi)" userId="22edbc16-85b0-4724-aaa0-af0139a26ca2" providerId="ADAL" clId="{068E1616-DD29-4B11-A275-C68128303B71}" dt="2023-10-26T00:51:36.864" v="19148"/>
          <ac:spMkLst>
            <pc:docMk/>
            <pc:sldMk cId="11091515" sldId="346"/>
            <ac:spMk id="52" creationId="{7FFDCDAF-FD78-AEE7-36EA-40DDD39F0F25}"/>
          </ac:spMkLst>
        </pc:spChg>
        <pc:spChg chg="add mod">
          <ac:chgData name="平松　崇文(Hiramatsu, Takafumi)" userId="22edbc16-85b0-4724-aaa0-af0139a26ca2" providerId="ADAL" clId="{068E1616-DD29-4B11-A275-C68128303B71}" dt="2023-10-26T00:51:36.864" v="19148"/>
          <ac:spMkLst>
            <pc:docMk/>
            <pc:sldMk cId="11091515" sldId="346"/>
            <ac:spMk id="53" creationId="{6EB9F46A-1D83-92D9-D51D-6A8EA8EF496C}"/>
          </ac:spMkLst>
        </pc:spChg>
        <pc:spChg chg="add mod">
          <ac:chgData name="平松　崇文(Hiramatsu, Takafumi)" userId="22edbc16-85b0-4724-aaa0-af0139a26ca2" providerId="ADAL" clId="{068E1616-DD29-4B11-A275-C68128303B71}" dt="2023-10-26T00:51:36.864" v="19148"/>
          <ac:spMkLst>
            <pc:docMk/>
            <pc:sldMk cId="11091515" sldId="346"/>
            <ac:spMk id="54" creationId="{BA310B86-6973-F18C-1F2C-579FC67F5A6D}"/>
          </ac:spMkLst>
        </pc:spChg>
        <pc:spChg chg="add mod">
          <ac:chgData name="平松　崇文(Hiramatsu, Takafumi)" userId="22edbc16-85b0-4724-aaa0-af0139a26ca2" providerId="ADAL" clId="{068E1616-DD29-4B11-A275-C68128303B71}" dt="2023-10-26T00:51:36.864" v="19148"/>
          <ac:spMkLst>
            <pc:docMk/>
            <pc:sldMk cId="11091515" sldId="346"/>
            <ac:spMk id="55" creationId="{B605198A-B05D-EA67-961B-37689295AA2B}"/>
          </ac:spMkLst>
        </pc:spChg>
        <pc:spChg chg="add mod">
          <ac:chgData name="平松　崇文(Hiramatsu, Takafumi)" userId="22edbc16-85b0-4724-aaa0-af0139a26ca2" providerId="ADAL" clId="{068E1616-DD29-4B11-A275-C68128303B71}" dt="2023-10-26T00:51:36.864" v="19148"/>
          <ac:spMkLst>
            <pc:docMk/>
            <pc:sldMk cId="11091515" sldId="346"/>
            <ac:spMk id="56" creationId="{B5A0B0AF-4C09-5828-7C19-E5C920712F15}"/>
          </ac:spMkLst>
        </pc:spChg>
        <pc:spChg chg="add mod">
          <ac:chgData name="平松　崇文(Hiramatsu, Takafumi)" userId="22edbc16-85b0-4724-aaa0-af0139a26ca2" providerId="ADAL" clId="{068E1616-DD29-4B11-A275-C68128303B71}" dt="2023-10-26T00:51:36.864" v="19148"/>
          <ac:spMkLst>
            <pc:docMk/>
            <pc:sldMk cId="11091515" sldId="346"/>
            <ac:spMk id="57" creationId="{B4F3BC3A-17BB-6E01-A545-EECF4EC36870}"/>
          </ac:spMkLst>
        </pc:spChg>
        <pc:spChg chg="add mod">
          <ac:chgData name="平松　崇文(Hiramatsu, Takafumi)" userId="22edbc16-85b0-4724-aaa0-af0139a26ca2" providerId="ADAL" clId="{068E1616-DD29-4B11-A275-C68128303B71}" dt="2023-10-26T00:51:36.864" v="19148"/>
          <ac:spMkLst>
            <pc:docMk/>
            <pc:sldMk cId="11091515" sldId="346"/>
            <ac:spMk id="58" creationId="{F54FC96B-5FEE-91E5-4584-165DC88F4280}"/>
          </ac:spMkLst>
        </pc:spChg>
        <pc:spChg chg="mod">
          <ac:chgData name="平松　崇文(Hiramatsu, Takafumi)" userId="22edbc16-85b0-4724-aaa0-af0139a26ca2" providerId="ADAL" clId="{068E1616-DD29-4B11-A275-C68128303B71}" dt="2023-10-26T00:51:36.864" v="19148"/>
          <ac:spMkLst>
            <pc:docMk/>
            <pc:sldMk cId="11091515" sldId="346"/>
            <ac:spMk id="60" creationId="{45781625-E18C-4B82-E0D7-107596524E12}"/>
          </ac:spMkLst>
        </pc:spChg>
        <pc:spChg chg="mod">
          <ac:chgData name="平松　崇文(Hiramatsu, Takafumi)" userId="22edbc16-85b0-4724-aaa0-af0139a26ca2" providerId="ADAL" clId="{068E1616-DD29-4B11-A275-C68128303B71}" dt="2023-10-26T00:51:36.864" v="19148"/>
          <ac:spMkLst>
            <pc:docMk/>
            <pc:sldMk cId="11091515" sldId="346"/>
            <ac:spMk id="62" creationId="{AFD3CF88-0A56-2E5C-892F-1F899E1DE0C3}"/>
          </ac:spMkLst>
        </pc:spChg>
        <pc:spChg chg="mod">
          <ac:chgData name="平松　崇文(Hiramatsu, Takafumi)" userId="22edbc16-85b0-4724-aaa0-af0139a26ca2" providerId="ADAL" clId="{068E1616-DD29-4B11-A275-C68128303B71}" dt="2023-10-26T00:51:36.864" v="19148"/>
          <ac:spMkLst>
            <pc:docMk/>
            <pc:sldMk cId="11091515" sldId="346"/>
            <ac:spMk id="64" creationId="{AC23BBC9-913C-7CDD-3241-B9DF7F385EF0}"/>
          </ac:spMkLst>
        </pc:spChg>
        <pc:spChg chg="mod">
          <ac:chgData name="平松　崇文(Hiramatsu, Takafumi)" userId="22edbc16-85b0-4724-aaa0-af0139a26ca2" providerId="ADAL" clId="{068E1616-DD29-4B11-A275-C68128303B71}" dt="2023-10-26T00:51:36.864" v="19148"/>
          <ac:spMkLst>
            <pc:docMk/>
            <pc:sldMk cId="11091515" sldId="346"/>
            <ac:spMk id="65" creationId="{E4FEE9C7-F3C3-DE19-228A-01AA3D27887B}"/>
          </ac:spMkLst>
        </pc:spChg>
        <pc:spChg chg="mod">
          <ac:chgData name="平松　崇文(Hiramatsu, Takafumi)" userId="22edbc16-85b0-4724-aaa0-af0139a26ca2" providerId="ADAL" clId="{068E1616-DD29-4B11-A275-C68128303B71}" dt="2023-10-26T00:51:36.864" v="19148"/>
          <ac:spMkLst>
            <pc:docMk/>
            <pc:sldMk cId="11091515" sldId="346"/>
            <ac:spMk id="66" creationId="{DE645CC8-D898-586A-414A-FEF6639801EF}"/>
          </ac:spMkLst>
        </pc:spChg>
        <pc:spChg chg="mod">
          <ac:chgData name="平松　崇文(Hiramatsu, Takafumi)" userId="22edbc16-85b0-4724-aaa0-af0139a26ca2" providerId="ADAL" clId="{068E1616-DD29-4B11-A275-C68128303B71}" dt="2023-10-26T00:51:36.864" v="19148"/>
          <ac:spMkLst>
            <pc:docMk/>
            <pc:sldMk cId="11091515" sldId="346"/>
            <ac:spMk id="68" creationId="{6955AA2A-EB10-069D-316B-DB65D20ECBD8}"/>
          </ac:spMkLst>
        </pc:spChg>
        <pc:spChg chg="mod">
          <ac:chgData name="平松　崇文(Hiramatsu, Takafumi)" userId="22edbc16-85b0-4724-aaa0-af0139a26ca2" providerId="ADAL" clId="{068E1616-DD29-4B11-A275-C68128303B71}" dt="2023-10-26T00:51:36.864" v="19148"/>
          <ac:spMkLst>
            <pc:docMk/>
            <pc:sldMk cId="11091515" sldId="346"/>
            <ac:spMk id="69" creationId="{20431A08-DBDE-584D-411C-9043E7D3DC39}"/>
          </ac:spMkLst>
        </pc:spChg>
        <pc:spChg chg="mod">
          <ac:chgData name="平松　崇文(Hiramatsu, Takafumi)" userId="22edbc16-85b0-4724-aaa0-af0139a26ca2" providerId="ADAL" clId="{068E1616-DD29-4B11-A275-C68128303B71}" dt="2023-10-26T00:51:36.864" v="19148"/>
          <ac:spMkLst>
            <pc:docMk/>
            <pc:sldMk cId="11091515" sldId="346"/>
            <ac:spMk id="70" creationId="{471BAC34-9FC7-F6DB-17EB-A7550E212EA0}"/>
          </ac:spMkLst>
        </pc:spChg>
        <pc:spChg chg="mod">
          <ac:chgData name="平松　崇文(Hiramatsu, Takafumi)" userId="22edbc16-85b0-4724-aaa0-af0139a26ca2" providerId="ADAL" clId="{068E1616-DD29-4B11-A275-C68128303B71}" dt="2023-10-26T00:51:36.864" v="19148"/>
          <ac:spMkLst>
            <pc:docMk/>
            <pc:sldMk cId="11091515" sldId="346"/>
            <ac:spMk id="71" creationId="{E7C89E25-7A4F-66FC-C0B9-A98F378186E9}"/>
          </ac:spMkLst>
        </pc:spChg>
        <pc:spChg chg="mod">
          <ac:chgData name="平松　崇文(Hiramatsu, Takafumi)" userId="22edbc16-85b0-4724-aaa0-af0139a26ca2" providerId="ADAL" clId="{068E1616-DD29-4B11-A275-C68128303B71}" dt="2023-10-26T00:51:36.864" v="19148"/>
          <ac:spMkLst>
            <pc:docMk/>
            <pc:sldMk cId="11091515" sldId="346"/>
            <ac:spMk id="72" creationId="{54DED4E7-DC3F-09BD-746C-52E1295723AD}"/>
          </ac:spMkLst>
        </pc:spChg>
        <pc:spChg chg="mod">
          <ac:chgData name="平松　崇文(Hiramatsu, Takafumi)" userId="22edbc16-85b0-4724-aaa0-af0139a26ca2" providerId="ADAL" clId="{068E1616-DD29-4B11-A275-C68128303B71}" dt="2023-10-26T00:51:36.864" v="19148"/>
          <ac:spMkLst>
            <pc:docMk/>
            <pc:sldMk cId="11091515" sldId="346"/>
            <ac:spMk id="73" creationId="{1FFC63C6-F774-485A-9934-56785F6971FF}"/>
          </ac:spMkLst>
        </pc:spChg>
        <pc:spChg chg="mod">
          <ac:chgData name="平松　崇文(Hiramatsu, Takafumi)" userId="22edbc16-85b0-4724-aaa0-af0139a26ca2" providerId="ADAL" clId="{068E1616-DD29-4B11-A275-C68128303B71}" dt="2023-10-26T00:51:36.864" v="19148"/>
          <ac:spMkLst>
            <pc:docMk/>
            <pc:sldMk cId="11091515" sldId="346"/>
            <ac:spMk id="75" creationId="{97C79265-228A-9610-B81F-A17984B97078}"/>
          </ac:spMkLst>
        </pc:spChg>
        <pc:spChg chg="mod">
          <ac:chgData name="平松　崇文(Hiramatsu, Takafumi)" userId="22edbc16-85b0-4724-aaa0-af0139a26ca2" providerId="ADAL" clId="{068E1616-DD29-4B11-A275-C68128303B71}" dt="2023-10-26T00:51:36.864" v="19148"/>
          <ac:spMkLst>
            <pc:docMk/>
            <pc:sldMk cId="11091515" sldId="346"/>
            <ac:spMk id="76" creationId="{14B62277-0DCD-3810-9DCB-113AB7E8AE37}"/>
          </ac:spMkLst>
        </pc:spChg>
        <pc:spChg chg="mod">
          <ac:chgData name="平松　崇文(Hiramatsu, Takafumi)" userId="22edbc16-85b0-4724-aaa0-af0139a26ca2" providerId="ADAL" clId="{068E1616-DD29-4B11-A275-C68128303B71}" dt="2023-10-26T00:51:36.864" v="19148"/>
          <ac:spMkLst>
            <pc:docMk/>
            <pc:sldMk cId="11091515" sldId="346"/>
            <ac:spMk id="77" creationId="{2FB51B23-01D0-678F-0CDF-4DF09996A440}"/>
          </ac:spMkLst>
        </pc:spChg>
        <pc:spChg chg="mod">
          <ac:chgData name="平松　崇文(Hiramatsu, Takafumi)" userId="22edbc16-85b0-4724-aaa0-af0139a26ca2" providerId="ADAL" clId="{068E1616-DD29-4B11-A275-C68128303B71}" dt="2023-10-26T00:51:36.864" v="19148"/>
          <ac:spMkLst>
            <pc:docMk/>
            <pc:sldMk cId="11091515" sldId="346"/>
            <ac:spMk id="78" creationId="{010F68B9-E4F9-2CD6-4FA7-F8D4E70FCAB1}"/>
          </ac:spMkLst>
        </pc:spChg>
        <pc:spChg chg="mod">
          <ac:chgData name="平松　崇文(Hiramatsu, Takafumi)" userId="22edbc16-85b0-4724-aaa0-af0139a26ca2" providerId="ADAL" clId="{068E1616-DD29-4B11-A275-C68128303B71}" dt="2023-10-26T00:51:36.864" v="19148"/>
          <ac:spMkLst>
            <pc:docMk/>
            <pc:sldMk cId="11091515" sldId="346"/>
            <ac:spMk id="79" creationId="{F9C7591E-CB0B-F68A-18B4-8CCF9F3EFA11}"/>
          </ac:spMkLst>
        </pc:spChg>
        <pc:spChg chg="mod">
          <ac:chgData name="平松　崇文(Hiramatsu, Takafumi)" userId="22edbc16-85b0-4724-aaa0-af0139a26ca2" providerId="ADAL" clId="{068E1616-DD29-4B11-A275-C68128303B71}" dt="2023-10-26T00:51:36.864" v="19148"/>
          <ac:spMkLst>
            <pc:docMk/>
            <pc:sldMk cId="11091515" sldId="346"/>
            <ac:spMk id="80" creationId="{30FC36C4-4524-131D-0FF5-6E9935AB9B7D}"/>
          </ac:spMkLst>
        </pc:spChg>
        <pc:spChg chg="mod">
          <ac:chgData name="平松　崇文(Hiramatsu, Takafumi)" userId="22edbc16-85b0-4724-aaa0-af0139a26ca2" providerId="ADAL" clId="{068E1616-DD29-4B11-A275-C68128303B71}" dt="2023-10-26T00:51:36.864" v="19148"/>
          <ac:spMkLst>
            <pc:docMk/>
            <pc:sldMk cId="11091515" sldId="346"/>
            <ac:spMk id="81" creationId="{25428AA6-93F8-2B1C-1317-BFBAE1859A95}"/>
          </ac:spMkLst>
        </pc:spChg>
        <pc:spChg chg="mod">
          <ac:chgData name="平松　崇文(Hiramatsu, Takafumi)" userId="22edbc16-85b0-4724-aaa0-af0139a26ca2" providerId="ADAL" clId="{068E1616-DD29-4B11-A275-C68128303B71}" dt="2023-10-26T00:51:36.864" v="19148"/>
          <ac:spMkLst>
            <pc:docMk/>
            <pc:sldMk cId="11091515" sldId="346"/>
            <ac:spMk id="84" creationId="{C2EED721-BE78-46D4-2325-57C827A3BAC5}"/>
          </ac:spMkLst>
        </pc:spChg>
        <pc:spChg chg="mod">
          <ac:chgData name="平松　崇文(Hiramatsu, Takafumi)" userId="22edbc16-85b0-4724-aaa0-af0139a26ca2" providerId="ADAL" clId="{068E1616-DD29-4B11-A275-C68128303B71}" dt="2023-10-26T00:51:36.864" v="19148"/>
          <ac:spMkLst>
            <pc:docMk/>
            <pc:sldMk cId="11091515" sldId="346"/>
            <ac:spMk id="85" creationId="{169990ED-5619-668F-2043-B30054488B07}"/>
          </ac:spMkLst>
        </pc:spChg>
        <pc:spChg chg="mod">
          <ac:chgData name="平松　崇文(Hiramatsu, Takafumi)" userId="22edbc16-85b0-4724-aaa0-af0139a26ca2" providerId="ADAL" clId="{068E1616-DD29-4B11-A275-C68128303B71}" dt="2023-10-26T00:51:36.864" v="19148"/>
          <ac:spMkLst>
            <pc:docMk/>
            <pc:sldMk cId="11091515" sldId="346"/>
            <ac:spMk id="86" creationId="{0B0DB866-7E5E-42AC-7C45-59F9DEB9370D}"/>
          </ac:spMkLst>
        </pc:spChg>
        <pc:spChg chg="mod">
          <ac:chgData name="平松　崇文(Hiramatsu, Takafumi)" userId="22edbc16-85b0-4724-aaa0-af0139a26ca2" providerId="ADAL" clId="{068E1616-DD29-4B11-A275-C68128303B71}" dt="2023-10-26T00:51:36.864" v="19148"/>
          <ac:spMkLst>
            <pc:docMk/>
            <pc:sldMk cId="11091515" sldId="346"/>
            <ac:spMk id="87" creationId="{97540BD8-AB79-214D-AF60-AD69BAD48CF7}"/>
          </ac:spMkLst>
        </pc:spChg>
        <pc:spChg chg="mod">
          <ac:chgData name="平松　崇文(Hiramatsu, Takafumi)" userId="22edbc16-85b0-4724-aaa0-af0139a26ca2" providerId="ADAL" clId="{068E1616-DD29-4B11-A275-C68128303B71}" dt="2023-10-26T00:51:36.864" v="19148"/>
          <ac:spMkLst>
            <pc:docMk/>
            <pc:sldMk cId="11091515" sldId="346"/>
            <ac:spMk id="88" creationId="{A7779A53-EBCA-F8C1-A813-EB456404A163}"/>
          </ac:spMkLst>
        </pc:spChg>
        <pc:spChg chg="mod">
          <ac:chgData name="平松　崇文(Hiramatsu, Takafumi)" userId="22edbc16-85b0-4724-aaa0-af0139a26ca2" providerId="ADAL" clId="{068E1616-DD29-4B11-A275-C68128303B71}" dt="2023-10-26T00:51:36.864" v="19148"/>
          <ac:spMkLst>
            <pc:docMk/>
            <pc:sldMk cId="11091515" sldId="346"/>
            <ac:spMk id="89" creationId="{94EF9606-026B-C5E7-B1F5-5C21E88A37B6}"/>
          </ac:spMkLst>
        </pc:spChg>
        <pc:spChg chg="mod">
          <ac:chgData name="平松　崇文(Hiramatsu, Takafumi)" userId="22edbc16-85b0-4724-aaa0-af0139a26ca2" providerId="ADAL" clId="{068E1616-DD29-4B11-A275-C68128303B71}" dt="2023-10-26T00:51:36.864" v="19148"/>
          <ac:spMkLst>
            <pc:docMk/>
            <pc:sldMk cId="11091515" sldId="346"/>
            <ac:spMk id="90" creationId="{FA6FEEB9-2E15-735D-E4FF-7F6D574F4376}"/>
          </ac:spMkLst>
        </pc:spChg>
        <pc:spChg chg="mod">
          <ac:chgData name="平松　崇文(Hiramatsu, Takafumi)" userId="22edbc16-85b0-4724-aaa0-af0139a26ca2" providerId="ADAL" clId="{068E1616-DD29-4B11-A275-C68128303B71}" dt="2023-10-26T00:51:36.864" v="19148"/>
          <ac:spMkLst>
            <pc:docMk/>
            <pc:sldMk cId="11091515" sldId="346"/>
            <ac:spMk id="91" creationId="{5DB97334-AD54-6960-E1D9-C4482F50D20B}"/>
          </ac:spMkLst>
        </pc:spChg>
        <pc:spChg chg="add mod">
          <ac:chgData name="平松　崇文(Hiramatsu, Takafumi)" userId="22edbc16-85b0-4724-aaa0-af0139a26ca2" providerId="ADAL" clId="{068E1616-DD29-4B11-A275-C68128303B71}" dt="2023-10-26T00:51:36.864" v="19148"/>
          <ac:spMkLst>
            <pc:docMk/>
            <pc:sldMk cId="11091515" sldId="346"/>
            <ac:spMk id="92" creationId="{0F2C87BC-1431-CE8A-3F79-EDF83A93AA60}"/>
          </ac:spMkLst>
        </pc:spChg>
        <pc:spChg chg="add mod">
          <ac:chgData name="平松　崇文(Hiramatsu, Takafumi)" userId="22edbc16-85b0-4724-aaa0-af0139a26ca2" providerId="ADAL" clId="{068E1616-DD29-4B11-A275-C68128303B71}" dt="2023-10-26T00:51:36.864" v="19148"/>
          <ac:spMkLst>
            <pc:docMk/>
            <pc:sldMk cId="11091515" sldId="346"/>
            <ac:spMk id="93" creationId="{DBE02EAA-A31C-9BE0-A554-A43B408601D0}"/>
          </ac:spMkLst>
        </pc:spChg>
        <pc:spChg chg="mod">
          <ac:chgData name="平松　崇文(Hiramatsu, Takafumi)" userId="22edbc16-85b0-4724-aaa0-af0139a26ca2" providerId="ADAL" clId="{068E1616-DD29-4B11-A275-C68128303B71}" dt="2023-10-26T00:51:36.864" v="19148"/>
          <ac:spMkLst>
            <pc:docMk/>
            <pc:sldMk cId="11091515" sldId="346"/>
            <ac:spMk id="95" creationId="{4787762F-B819-EB8F-1405-1AED188B6BFF}"/>
          </ac:spMkLst>
        </pc:spChg>
        <pc:spChg chg="mod">
          <ac:chgData name="平松　崇文(Hiramatsu, Takafumi)" userId="22edbc16-85b0-4724-aaa0-af0139a26ca2" providerId="ADAL" clId="{068E1616-DD29-4B11-A275-C68128303B71}" dt="2023-10-26T00:51:36.864" v="19148"/>
          <ac:spMkLst>
            <pc:docMk/>
            <pc:sldMk cId="11091515" sldId="346"/>
            <ac:spMk id="96" creationId="{58738D47-EC02-B902-6565-8B34A80ED2C1}"/>
          </ac:spMkLst>
        </pc:spChg>
        <pc:spChg chg="add mod">
          <ac:chgData name="平松　崇文(Hiramatsu, Takafumi)" userId="22edbc16-85b0-4724-aaa0-af0139a26ca2" providerId="ADAL" clId="{068E1616-DD29-4B11-A275-C68128303B71}" dt="2023-10-26T00:51:36.864" v="19148"/>
          <ac:spMkLst>
            <pc:docMk/>
            <pc:sldMk cId="11091515" sldId="346"/>
            <ac:spMk id="97" creationId="{8255DDAB-7BBB-14BE-9545-CB7C0DD671B5}"/>
          </ac:spMkLst>
        </pc:spChg>
        <pc:spChg chg="add mod">
          <ac:chgData name="平松　崇文(Hiramatsu, Takafumi)" userId="22edbc16-85b0-4724-aaa0-af0139a26ca2" providerId="ADAL" clId="{068E1616-DD29-4B11-A275-C68128303B71}" dt="2023-10-26T00:51:36.864" v="19148"/>
          <ac:spMkLst>
            <pc:docMk/>
            <pc:sldMk cId="11091515" sldId="346"/>
            <ac:spMk id="98" creationId="{995CD78C-985B-618A-1DF1-2C4C42A345CB}"/>
          </ac:spMkLst>
        </pc:spChg>
        <pc:spChg chg="add mod">
          <ac:chgData name="平松　崇文(Hiramatsu, Takafumi)" userId="22edbc16-85b0-4724-aaa0-af0139a26ca2" providerId="ADAL" clId="{068E1616-DD29-4B11-A275-C68128303B71}" dt="2023-10-26T00:51:36.864" v="19148"/>
          <ac:spMkLst>
            <pc:docMk/>
            <pc:sldMk cId="11091515" sldId="346"/>
            <ac:spMk id="99" creationId="{428CFC07-78C9-8479-BBAC-1AC0FF61DC87}"/>
          </ac:spMkLst>
        </pc:spChg>
        <pc:spChg chg="add mod">
          <ac:chgData name="平松　崇文(Hiramatsu, Takafumi)" userId="22edbc16-85b0-4724-aaa0-af0139a26ca2" providerId="ADAL" clId="{068E1616-DD29-4B11-A275-C68128303B71}" dt="2023-10-26T00:51:36.864" v="19148"/>
          <ac:spMkLst>
            <pc:docMk/>
            <pc:sldMk cId="11091515" sldId="346"/>
            <ac:spMk id="100" creationId="{54962271-DA78-C892-0E59-04506A80F3AA}"/>
          </ac:spMkLst>
        </pc:spChg>
        <pc:spChg chg="add mod">
          <ac:chgData name="平松　崇文(Hiramatsu, Takafumi)" userId="22edbc16-85b0-4724-aaa0-af0139a26ca2" providerId="ADAL" clId="{068E1616-DD29-4B11-A275-C68128303B71}" dt="2023-10-26T00:51:36.864" v="19148"/>
          <ac:spMkLst>
            <pc:docMk/>
            <pc:sldMk cId="11091515" sldId="346"/>
            <ac:spMk id="101" creationId="{6815AFB4-FF7F-6B64-2D94-1D17F8A91BF7}"/>
          </ac:spMkLst>
        </pc:spChg>
        <pc:spChg chg="add mod">
          <ac:chgData name="平松　崇文(Hiramatsu, Takafumi)" userId="22edbc16-85b0-4724-aaa0-af0139a26ca2" providerId="ADAL" clId="{068E1616-DD29-4B11-A275-C68128303B71}" dt="2023-10-26T00:51:36.864" v="19148"/>
          <ac:spMkLst>
            <pc:docMk/>
            <pc:sldMk cId="11091515" sldId="346"/>
            <ac:spMk id="102" creationId="{336CE6AE-4D36-1FC3-4E45-1AC39201EAC4}"/>
          </ac:spMkLst>
        </pc:spChg>
        <pc:spChg chg="add mod">
          <ac:chgData name="平松　崇文(Hiramatsu, Takafumi)" userId="22edbc16-85b0-4724-aaa0-af0139a26ca2" providerId="ADAL" clId="{068E1616-DD29-4B11-A275-C68128303B71}" dt="2023-10-26T00:51:36.864" v="19148"/>
          <ac:spMkLst>
            <pc:docMk/>
            <pc:sldMk cId="11091515" sldId="346"/>
            <ac:spMk id="103" creationId="{3C609FBD-F95F-4DEC-7851-ABBBA575EB91}"/>
          </ac:spMkLst>
        </pc:spChg>
        <pc:spChg chg="add mod">
          <ac:chgData name="平松　崇文(Hiramatsu, Takafumi)" userId="22edbc16-85b0-4724-aaa0-af0139a26ca2" providerId="ADAL" clId="{068E1616-DD29-4B11-A275-C68128303B71}" dt="2023-10-26T00:51:36.864" v="19148"/>
          <ac:spMkLst>
            <pc:docMk/>
            <pc:sldMk cId="11091515" sldId="346"/>
            <ac:spMk id="104" creationId="{3129D1E1-CCE7-D098-D7A1-FEB7E6DBEE9E}"/>
          </ac:spMkLst>
        </pc:spChg>
        <pc:spChg chg="add mod">
          <ac:chgData name="平松　崇文(Hiramatsu, Takafumi)" userId="22edbc16-85b0-4724-aaa0-af0139a26ca2" providerId="ADAL" clId="{068E1616-DD29-4B11-A275-C68128303B71}" dt="2023-10-26T00:51:36.864" v="19148"/>
          <ac:spMkLst>
            <pc:docMk/>
            <pc:sldMk cId="11091515" sldId="346"/>
            <ac:spMk id="105" creationId="{B667F68B-2D15-3CAD-C764-1982B271E361}"/>
          </ac:spMkLst>
        </pc:spChg>
        <pc:spChg chg="add mod">
          <ac:chgData name="平松　崇文(Hiramatsu, Takafumi)" userId="22edbc16-85b0-4724-aaa0-af0139a26ca2" providerId="ADAL" clId="{068E1616-DD29-4B11-A275-C68128303B71}" dt="2023-10-26T00:51:36.864" v="19148"/>
          <ac:spMkLst>
            <pc:docMk/>
            <pc:sldMk cId="11091515" sldId="346"/>
            <ac:spMk id="106" creationId="{6471C9CE-6F19-759A-86C1-B7C1ED842E36}"/>
          </ac:spMkLst>
        </pc:spChg>
        <pc:spChg chg="add mod">
          <ac:chgData name="平松　崇文(Hiramatsu, Takafumi)" userId="22edbc16-85b0-4724-aaa0-af0139a26ca2" providerId="ADAL" clId="{068E1616-DD29-4B11-A275-C68128303B71}" dt="2023-10-26T00:51:36.864" v="19148"/>
          <ac:spMkLst>
            <pc:docMk/>
            <pc:sldMk cId="11091515" sldId="346"/>
            <ac:spMk id="107" creationId="{CA797CBC-F3D9-43B3-B355-ECEF2A4075B3}"/>
          </ac:spMkLst>
        </pc:spChg>
        <pc:spChg chg="add mod">
          <ac:chgData name="平松　崇文(Hiramatsu, Takafumi)" userId="22edbc16-85b0-4724-aaa0-af0139a26ca2" providerId="ADAL" clId="{068E1616-DD29-4B11-A275-C68128303B71}" dt="2023-10-26T00:51:36.864" v="19148"/>
          <ac:spMkLst>
            <pc:docMk/>
            <pc:sldMk cId="11091515" sldId="346"/>
            <ac:spMk id="108" creationId="{924F96D5-B7BC-AFD4-EDEA-D7F851CABEEF}"/>
          </ac:spMkLst>
        </pc:spChg>
        <pc:spChg chg="add mod">
          <ac:chgData name="平松　崇文(Hiramatsu, Takafumi)" userId="22edbc16-85b0-4724-aaa0-af0139a26ca2" providerId="ADAL" clId="{068E1616-DD29-4B11-A275-C68128303B71}" dt="2023-10-26T00:51:36.864" v="19148"/>
          <ac:spMkLst>
            <pc:docMk/>
            <pc:sldMk cId="11091515" sldId="346"/>
            <ac:spMk id="109" creationId="{93F9C933-EEBF-B0C0-D014-7A584E4573D0}"/>
          </ac:spMkLst>
        </pc:spChg>
        <pc:spChg chg="add mod">
          <ac:chgData name="平松　崇文(Hiramatsu, Takafumi)" userId="22edbc16-85b0-4724-aaa0-af0139a26ca2" providerId="ADAL" clId="{068E1616-DD29-4B11-A275-C68128303B71}" dt="2023-10-26T00:51:36.864" v="19148"/>
          <ac:spMkLst>
            <pc:docMk/>
            <pc:sldMk cId="11091515" sldId="346"/>
            <ac:spMk id="110" creationId="{C4B28971-51F4-28C9-F983-8B992DC93B8C}"/>
          </ac:spMkLst>
        </pc:spChg>
        <pc:spChg chg="add mod">
          <ac:chgData name="平松　崇文(Hiramatsu, Takafumi)" userId="22edbc16-85b0-4724-aaa0-af0139a26ca2" providerId="ADAL" clId="{068E1616-DD29-4B11-A275-C68128303B71}" dt="2023-10-26T00:51:36.864" v="19148"/>
          <ac:spMkLst>
            <pc:docMk/>
            <pc:sldMk cId="11091515" sldId="346"/>
            <ac:spMk id="111" creationId="{330065BC-D948-2934-1754-538CDC5CFF1D}"/>
          </ac:spMkLst>
        </pc:spChg>
        <pc:spChg chg="add mod">
          <ac:chgData name="平松　崇文(Hiramatsu, Takafumi)" userId="22edbc16-85b0-4724-aaa0-af0139a26ca2" providerId="ADAL" clId="{068E1616-DD29-4B11-A275-C68128303B71}" dt="2023-10-26T00:51:36.864" v="19148"/>
          <ac:spMkLst>
            <pc:docMk/>
            <pc:sldMk cId="11091515" sldId="346"/>
            <ac:spMk id="112" creationId="{5AAFCFA8-E8EF-4AD3-4B9E-AC1ECA556443}"/>
          </ac:spMkLst>
        </pc:spChg>
        <pc:spChg chg="add mod">
          <ac:chgData name="平松　崇文(Hiramatsu, Takafumi)" userId="22edbc16-85b0-4724-aaa0-af0139a26ca2" providerId="ADAL" clId="{068E1616-DD29-4B11-A275-C68128303B71}" dt="2023-10-26T00:51:36.864" v="19148"/>
          <ac:spMkLst>
            <pc:docMk/>
            <pc:sldMk cId="11091515" sldId="346"/>
            <ac:spMk id="113" creationId="{1311A690-46E7-B2EB-C7B0-EEF2D82F4768}"/>
          </ac:spMkLst>
        </pc:spChg>
        <pc:spChg chg="add mod">
          <ac:chgData name="平松　崇文(Hiramatsu, Takafumi)" userId="22edbc16-85b0-4724-aaa0-af0139a26ca2" providerId="ADAL" clId="{068E1616-DD29-4B11-A275-C68128303B71}" dt="2023-10-26T00:51:36.864" v="19148"/>
          <ac:spMkLst>
            <pc:docMk/>
            <pc:sldMk cId="11091515" sldId="346"/>
            <ac:spMk id="114" creationId="{47E4B721-7B1A-26C3-EC29-3023D42FA517}"/>
          </ac:spMkLst>
        </pc:spChg>
        <pc:spChg chg="mod">
          <ac:chgData name="平松　崇文(Hiramatsu, Takafumi)" userId="22edbc16-85b0-4724-aaa0-af0139a26ca2" providerId="ADAL" clId="{068E1616-DD29-4B11-A275-C68128303B71}" dt="2023-10-26T00:51:36.864" v="19148"/>
          <ac:spMkLst>
            <pc:docMk/>
            <pc:sldMk cId="11091515" sldId="346"/>
            <ac:spMk id="116" creationId="{5B4EF3FD-2E6D-AAA7-9550-99E9AE166EEA}"/>
          </ac:spMkLst>
        </pc:spChg>
        <pc:spChg chg="mod">
          <ac:chgData name="平松　崇文(Hiramatsu, Takafumi)" userId="22edbc16-85b0-4724-aaa0-af0139a26ca2" providerId="ADAL" clId="{068E1616-DD29-4B11-A275-C68128303B71}" dt="2023-10-26T00:51:36.864" v="19148"/>
          <ac:spMkLst>
            <pc:docMk/>
            <pc:sldMk cId="11091515" sldId="346"/>
            <ac:spMk id="117" creationId="{AD5E8F35-F74A-325F-3FE9-684A3B7F56F9}"/>
          </ac:spMkLst>
        </pc:spChg>
        <pc:spChg chg="add mod">
          <ac:chgData name="平松　崇文(Hiramatsu, Takafumi)" userId="22edbc16-85b0-4724-aaa0-af0139a26ca2" providerId="ADAL" clId="{068E1616-DD29-4B11-A275-C68128303B71}" dt="2023-10-26T00:51:36.864" v="19148"/>
          <ac:spMkLst>
            <pc:docMk/>
            <pc:sldMk cId="11091515" sldId="346"/>
            <ac:spMk id="118" creationId="{8FC8CFB3-28D5-CC06-7E17-B9C5CD69B101}"/>
          </ac:spMkLst>
        </pc:spChg>
        <pc:spChg chg="add mod">
          <ac:chgData name="平松　崇文(Hiramatsu, Takafumi)" userId="22edbc16-85b0-4724-aaa0-af0139a26ca2" providerId="ADAL" clId="{068E1616-DD29-4B11-A275-C68128303B71}" dt="2023-10-26T00:51:36.864" v="19148"/>
          <ac:spMkLst>
            <pc:docMk/>
            <pc:sldMk cId="11091515" sldId="346"/>
            <ac:spMk id="119" creationId="{278133B2-0DA6-C5AB-CB61-C13693E18950}"/>
          </ac:spMkLst>
        </pc:spChg>
        <pc:spChg chg="add mod">
          <ac:chgData name="平松　崇文(Hiramatsu, Takafumi)" userId="22edbc16-85b0-4724-aaa0-af0139a26ca2" providerId="ADAL" clId="{068E1616-DD29-4B11-A275-C68128303B71}" dt="2023-10-26T00:51:36.864" v="19148"/>
          <ac:spMkLst>
            <pc:docMk/>
            <pc:sldMk cId="11091515" sldId="346"/>
            <ac:spMk id="120" creationId="{1DBDA6AB-05E5-D30F-8B38-81D4C43C62C2}"/>
          </ac:spMkLst>
        </pc:spChg>
        <pc:spChg chg="add mod">
          <ac:chgData name="平松　崇文(Hiramatsu, Takafumi)" userId="22edbc16-85b0-4724-aaa0-af0139a26ca2" providerId="ADAL" clId="{068E1616-DD29-4B11-A275-C68128303B71}" dt="2023-10-26T00:51:36.864" v="19148"/>
          <ac:spMkLst>
            <pc:docMk/>
            <pc:sldMk cId="11091515" sldId="346"/>
            <ac:spMk id="121" creationId="{3F893E38-01AC-968A-BD8F-F54CF62240FE}"/>
          </ac:spMkLst>
        </pc:spChg>
        <pc:spChg chg="add mod">
          <ac:chgData name="平松　崇文(Hiramatsu, Takafumi)" userId="22edbc16-85b0-4724-aaa0-af0139a26ca2" providerId="ADAL" clId="{068E1616-DD29-4B11-A275-C68128303B71}" dt="2023-10-26T00:51:36.864" v="19148"/>
          <ac:spMkLst>
            <pc:docMk/>
            <pc:sldMk cId="11091515" sldId="346"/>
            <ac:spMk id="122" creationId="{8E4C1E9C-0BF5-3EB2-8175-3A3E86764AF5}"/>
          </ac:spMkLst>
        </pc:spChg>
        <pc:spChg chg="add mod">
          <ac:chgData name="平松　崇文(Hiramatsu, Takafumi)" userId="22edbc16-85b0-4724-aaa0-af0139a26ca2" providerId="ADAL" clId="{068E1616-DD29-4B11-A275-C68128303B71}" dt="2023-10-26T00:51:36.864" v="19148"/>
          <ac:spMkLst>
            <pc:docMk/>
            <pc:sldMk cId="11091515" sldId="346"/>
            <ac:spMk id="123" creationId="{5ADC39E9-C1AF-E612-EE0E-830011984ED9}"/>
          </ac:spMkLst>
        </pc:spChg>
        <pc:spChg chg="add mod">
          <ac:chgData name="平松　崇文(Hiramatsu, Takafumi)" userId="22edbc16-85b0-4724-aaa0-af0139a26ca2" providerId="ADAL" clId="{068E1616-DD29-4B11-A275-C68128303B71}" dt="2023-10-26T00:51:36.864" v="19148"/>
          <ac:spMkLst>
            <pc:docMk/>
            <pc:sldMk cId="11091515" sldId="346"/>
            <ac:spMk id="124" creationId="{97E322E9-2033-D8F1-C367-6A61A05CCF56}"/>
          </ac:spMkLst>
        </pc:spChg>
        <pc:spChg chg="add mod">
          <ac:chgData name="平松　崇文(Hiramatsu, Takafumi)" userId="22edbc16-85b0-4724-aaa0-af0139a26ca2" providerId="ADAL" clId="{068E1616-DD29-4B11-A275-C68128303B71}" dt="2023-10-26T00:51:36.864" v="19148"/>
          <ac:spMkLst>
            <pc:docMk/>
            <pc:sldMk cId="11091515" sldId="346"/>
            <ac:spMk id="125" creationId="{31A95CA3-8547-7A01-779A-4E153115A320}"/>
          </ac:spMkLst>
        </pc:spChg>
        <pc:spChg chg="add mod">
          <ac:chgData name="平松　崇文(Hiramatsu, Takafumi)" userId="22edbc16-85b0-4724-aaa0-af0139a26ca2" providerId="ADAL" clId="{068E1616-DD29-4B11-A275-C68128303B71}" dt="2023-10-26T00:51:36.864" v="19148"/>
          <ac:spMkLst>
            <pc:docMk/>
            <pc:sldMk cId="11091515" sldId="346"/>
            <ac:spMk id="126" creationId="{B2D6732A-03E6-8C82-98C4-DD58B4929C7D}"/>
          </ac:spMkLst>
        </pc:spChg>
        <pc:spChg chg="add mod">
          <ac:chgData name="平松　崇文(Hiramatsu, Takafumi)" userId="22edbc16-85b0-4724-aaa0-af0139a26ca2" providerId="ADAL" clId="{068E1616-DD29-4B11-A275-C68128303B71}" dt="2023-10-26T00:51:36.864" v="19148"/>
          <ac:spMkLst>
            <pc:docMk/>
            <pc:sldMk cId="11091515" sldId="346"/>
            <ac:spMk id="127" creationId="{249FEF37-0F10-E7F8-5F63-50FEF4E7206A}"/>
          </ac:spMkLst>
        </pc:spChg>
        <pc:spChg chg="add mod">
          <ac:chgData name="平松　崇文(Hiramatsu, Takafumi)" userId="22edbc16-85b0-4724-aaa0-af0139a26ca2" providerId="ADAL" clId="{068E1616-DD29-4B11-A275-C68128303B71}" dt="2023-10-26T00:51:36.864" v="19148"/>
          <ac:spMkLst>
            <pc:docMk/>
            <pc:sldMk cId="11091515" sldId="346"/>
            <ac:spMk id="128" creationId="{AADCE246-EFED-84C6-90F9-16F71BE0307C}"/>
          </ac:spMkLst>
        </pc:spChg>
        <pc:spChg chg="add mod">
          <ac:chgData name="平松　崇文(Hiramatsu, Takafumi)" userId="22edbc16-85b0-4724-aaa0-af0139a26ca2" providerId="ADAL" clId="{068E1616-DD29-4B11-A275-C68128303B71}" dt="2023-10-26T00:51:36.864" v="19148"/>
          <ac:spMkLst>
            <pc:docMk/>
            <pc:sldMk cId="11091515" sldId="346"/>
            <ac:spMk id="129" creationId="{A379AD6E-399B-8FAC-648B-7A07288B76FC}"/>
          </ac:spMkLst>
        </pc:spChg>
        <pc:spChg chg="add mod">
          <ac:chgData name="平松　崇文(Hiramatsu, Takafumi)" userId="22edbc16-85b0-4724-aaa0-af0139a26ca2" providerId="ADAL" clId="{068E1616-DD29-4B11-A275-C68128303B71}" dt="2023-10-26T00:51:36.864" v="19148"/>
          <ac:spMkLst>
            <pc:docMk/>
            <pc:sldMk cId="11091515" sldId="346"/>
            <ac:spMk id="130" creationId="{04FDD991-2DF5-09F3-F3B1-9B5CE4896374}"/>
          </ac:spMkLst>
        </pc:spChg>
        <pc:spChg chg="add mod">
          <ac:chgData name="平松　崇文(Hiramatsu, Takafumi)" userId="22edbc16-85b0-4724-aaa0-af0139a26ca2" providerId="ADAL" clId="{068E1616-DD29-4B11-A275-C68128303B71}" dt="2023-10-26T00:51:36.864" v="19148"/>
          <ac:spMkLst>
            <pc:docMk/>
            <pc:sldMk cId="11091515" sldId="346"/>
            <ac:spMk id="131" creationId="{531C42B1-B27C-A676-57D3-85A56EBAD6DE}"/>
          </ac:spMkLst>
        </pc:spChg>
        <pc:spChg chg="mod">
          <ac:chgData name="平松　崇文(Hiramatsu, Takafumi)" userId="22edbc16-85b0-4724-aaa0-af0139a26ca2" providerId="ADAL" clId="{068E1616-DD29-4B11-A275-C68128303B71}" dt="2023-10-26T00:51:36.864" v="19148"/>
          <ac:spMkLst>
            <pc:docMk/>
            <pc:sldMk cId="11091515" sldId="346"/>
            <ac:spMk id="133" creationId="{2F815084-9FBD-8118-F2F4-42E7776E03DB}"/>
          </ac:spMkLst>
        </pc:spChg>
        <pc:spChg chg="mod">
          <ac:chgData name="平松　崇文(Hiramatsu, Takafumi)" userId="22edbc16-85b0-4724-aaa0-af0139a26ca2" providerId="ADAL" clId="{068E1616-DD29-4B11-A275-C68128303B71}" dt="2023-10-26T00:51:36.864" v="19148"/>
          <ac:spMkLst>
            <pc:docMk/>
            <pc:sldMk cId="11091515" sldId="346"/>
            <ac:spMk id="134" creationId="{AFA3B87B-0147-EABC-787A-2AE64FEB86A9}"/>
          </ac:spMkLst>
        </pc:spChg>
        <pc:spChg chg="mod">
          <ac:chgData name="平松　崇文(Hiramatsu, Takafumi)" userId="22edbc16-85b0-4724-aaa0-af0139a26ca2" providerId="ADAL" clId="{068E1616-DD29-4B11-A275-C68128303B71}" dt="2023-10-26T00:51:36.864" v="19148"/>
          <ac:spMkLst>
            <pc:docMk/>
            <pc:sldMk cId="11091515" sldId="346"/>
            <ac:spMk id="135" creationId="{E233F22D-68CD-D88A-3D87-24F54F41516E}"/>
          </ac:spMkLst>
        </pc:spChg>
        <pc:spChg chg="add mod">
          <ac:chgData name="平松　崇文(Hiramatsu, Takafumi)" userId="22edbc16-85b0-4724-aaa0-af0139a26ca2" providerId="ADAL" clId="{068E1616-DD29-4B11-A275-C68128303B71}" dt="2023-10-26T00:51:36.864" v="19148"/>
          <ac:spMkLst>
            <pc:docMk/>
            <pc:sldMk cId="11091515" sldId="346"/>
            <ac:spMk id="136" creationId="{4DFB4BCB-1B82-B468-3CF5-C75B4FB05FA4}"/>
          </ac:spMkLst>
        </pc:spChg>
        <pc:spChg chg="add mod">
          <ac:chgData name="平松　崇文(Hiramatsu, Takafumi)" userId="22edbc16-85b0-4724-aaa0-af0139a26ca2" providerId="ADAL" clId="{068E1616-DD29-4B11-A275-C68128303B71}" dt="2023-10-26T00:51:36.864" v="19148"/>
          <ac:spMkLst>
            <pc:docMk/>
            <pc:sldMk cId="11091515" sldId="346"/>
            <ac:spMk id="137" creationId="{DE0A2995-0CC1-3CC7-CF3A-7F8C9F985A6B}"/>
          </ac:spMkLst>
        </pc:spChg>
        <pc:spChg chg="add mod">
          <ac:chgData name="平松　崇文(Hiramatsu, Takafumi)" userId="22edbc16-85b0-4724-aaa0-af0139a26ca2" providerId="ADAL" clId="{068E1616-DD29-4B11-A275-C68128303B71}" dt="2023-10-26T00:51:36.864" v="19148"/>
          <ac:spMkLst>
            <pc:docMk/>
            <pc:sldMk cId="11091515" sldId="346"/>
            <ac:spMk id="138" creationId="{8B61D93C-0E49-1CB6-22D7-30DF18E775EE}"/>
          </ac:spMkLst>
        </pc:spChg>
        <pc:spChg chg="add mod">
          <ac:chgData name="平松　崇文(Hiramatsu, Takafumi)" userId="22edbc16-85b0-4724-aaa0-af0139a26ca2" providerId="ADAL" clId="{068E1616-DD29-4B11-A275-C68128303B71}" dt="2023-10-26T00:51:36.864" v="19148"/>
          <ac:spMkLst>
            <pc:docMk/>
            <pc:sldMk cId="11091515" sldId="346"/>
            <ac:spMk id="139" creationId="{08C70B21-F416-062C-2147-E59F673AC2EC}"/>
          </ac:spMkLst>
        </pc:spChg>
        <pc:spChg chg="add mod">
          <ac:chgData name="平松　崇文(Hiramatsu, Takafumi)" userId="22edbc16-85b0-4724-aaa0-af0139a26ca2" providerId="ADAL" clId="{068E1616-DD29-4B11-A275-C68128303B71}" dt="2023-10-26T00:51:36.864" v="19148"/>
          <ac:spMkLst>
            <pc:docMk/>
            <pc:sldMk cId="11091515" sldId="346"/>
            <ac:spMk id="140" creationId="{19348C2D-ACA4-AB10-D2E3-D9D653D93C7F}"/>
          </ac:spMkLst>
        </pc:spChg>
        <pc:spChg chg="add mod">
          <ac:chgData name="平松　崇文(Hiramatsu, Takafumi)" userId="22edbc16-85b0-4724-aaa0-af0139a26ca2" providerId="ADAL" clId="{068E1616-DD29-4B11-A275-C68128303B71}" dt="2023-10-26T00:51:36.864" v="19148"/>
          <ac:spMkLst>
            <pc:docMk/>
            <pc:sldMk cId="11091515" sldId="346"/>
            <ac:spMk id="141" creationId="{45373BC7-6157-F891-A18E-F85AAFD59FF8}"/>
          </ac:spMkLst>
        </pc:spChg>
        <pc:spChg chg="add mod">
          <ac:chgData name="平松　崇文(Hiramatsu, Takafumi)" userId="22edbc16-85b0-4724-aaa0-af0139a26ca2" providerId="ADAL" clId="{068E1616-DD29-4B11-A275-C68128303B71}" dt="2023-10-26T00:51:36.864" v="19148"/>
          <ac:spMkLst>
            <pc:docMk/>
            <pc:sldMk cId="11091515" sldId="346"/>
            <ac:spMk id="142" creationId="{CF7D2477-BA61-8BE5-63FB-CB964FE4DADD}"/>
          </ac:spMkLst>
        </pc:spChg>
        <pc:spChg chg="add mod">
          <ac:chgData name="平松　崇文(Hiramatsu, Takafumi)" userId="22edbc16-85b0-4724-aaa0-af0139a26ca2" providerId="ADAL" clId="{068E1616-DD29-4B11-A275-C68128303B71}" dt="2023-10-26T00:51:36.864" v="19148"/>
          <ac:spMkLst>
            <pc:docMk/>
            <pc:sldMk cId="11091515" sldId="346"/>
            <ac:spMk id="144" creationId="{5A65E371-37B8-4DEC-9228-6E4C8D44BEE7}"/>
          </ac:spMkLst>
        </pc:spChg>
        <pc:spChg chg="add mod">
          <ac:chgData name="平松　崇文(Hiramatsu, Takafumi)" userId="22edbc16-85b0-4724-aaa0-af0139a26ca2" providerId="ADAL" clId="{068E1616-DD29-4B11-A275-C68128303B71}" dt="2023-10-26T00:51:36.864" v="19148"/>
          <ac:spMkLst>
            <pc:docMk/>
            <pc:sldMk cId="11091515" sldId="346"/>
            <ac:spMk id="146" creationId="{AC27981D-C403-51EE-C45E-D00FE93663C9}"/>
          </ac:spMkLst>
        </pc:spChg>
        <pc:spChg chg="add mod">
          <ac:chgData name="平松　崇文(Hiramatsu, Takafumi)" userId="22edbc16-85b0-4724-aaa0-af0139a26ca2" providerId="ADAL" clId="{068E1616-DD29-4B11-A275-C68128303B71}" dt="2023-10-26T00:51:36.864" v="19148"/>
          <ac:spMkLst>
            <pc:docMk/>
            <pc:sldMk cId="11091515" sldId="346"/>
            <ac:spMk id="148" creationId="{F8054CD6-D6A5-D834-AF47-FC13B7BE26B7}"/>
          </ac:spMkLst>
        </pc:spChg>
        <pc:spChg chg="add mod">
          <ac:chgData name="平松　崇文(Hiramatsu, Takafumi)" userId="22edbc16-85b0-4724-aaa0-af0139a26ca2" providerId="ADAL" clId="{068E1616-DD29-4B11-A275-C68128303B71}" dt="2023-10-26T00:51:36.864" v="19148"/>
          <ac:spMkLst>
            <pc:docMk/>
            <pc:sldMk cId="11091515" sldId="346"/>
            <ac:spMk id="149" creationId="{DAF791B5-1D52-65FF-669F-C22780A1E66D}"/>
          </ac:spMkLst>
        </pc:spChg>
        <pc:spChg chg="add mod">
          <ac:chgData name="平松　崇文(Hiramatsu, Takafumi)" userId="22edbc16-85b0-4724-aaa0-af0139a26ca2" providerId="ADAL" clId="{068E1616-DD29-4B11-A275-C68128303B71}" dt="2023-10-26T00:51:36.864" v="19148"/>
          <ac:spMkLst>
            <pc:docMk/>
            <pc:sldMk cId="11091515" sldId="346"/>
            <ac:spMk id="150" creationId="{CA83EFA0-2CD1-AF50-51A0-C8D519CB964A}"/>
          </ac:spMkLst>
        </pc:spChg>
        <pc:grpChg chg="add mod">
          <ac:chgData name="平松　崇文(Hiramatsu, Takafumi)" userId="22edbc16-85b0-4724-aaa0-af0139a26ca2" providerId="ADAL" clId="{068E1616-DD29-4B11-A275-C68128303B71}" dt="2023-10-26T00:51:36.864" v="19148"/>
          <ac:grpSpMkLst>
            <pc:docMk/>
            <pc:sldMk cId="11091515" sldId="346"/>
            <ac:grpSpMk id="43" creationId="{042F9805-BBE3-F145-2E1D-8E781CE857D7}"/>
          </ac:grpSpMkLst>
        </pc:grpChg>
        <pc:grpChg chg="add mod">
          <ac:chgData name="平松　崇文(Hiramatsu, Takafumi)" userId="22edbc16-85b0-4724-aaa0-af0139a26ca2" providerId="ADAL" clId="{068E1616-DD29-4B11-A275-C68128303B71}" dt="2023-10-26T00:51:36.864" v="19148"/>
          <ac:grpSpMkLst>
            <pc:docMk/>
            <pc:sldMk cId="11091515" sldId="346"/>
            <ac:grpSpMk id="47" creationId="{107E2FB4-EF26-BCF7-1C26-408197EB3771}"/>
          </ac:grpSpMkLst>
        </pc:grpChg>
        <pc:grpChg chg="add mod">
          <ac:chgData name="平松　崇文(Hiramatsu, Takafumi)" userId="22edbc16-85b0-4724-aaa0-af0139a26ca2" providerId="ADAL" clId="{068E1616-DD29-4B11-A275-C68128303B71}" dt="2023-10-26T00:51:36.864" v="19148"/>
          <ac:grpSpMkLst>
            <pc:docMk/>
            <pc:sldMk cId="11091515" sldId="346"/>
            <ac:grpSpMk id="59" creationId="{1D8938ED-BBF2-C9E1-2150-62FC27BA0F94}"/>
          </ac:grpSpMkLst>
        </pc:grpChg>
        <pc:grpChg chg="mod">
          <ac:chgData name="平松　崇文(Hiramatsu, Takafumi)" userId="22edbc16-85b0-4724-aaa0-af0139a26ca2" providerId="ADAL" clId="{068E1616-DD29-4B11-A275-C68128303B71}" dt="2023-10-26T00:51:36.864" v="19148"/>
          <ac:grpSpMkLst>
            <pc:docMk/>
            <pc:sldMk cId="11091515" sldId="346"/>
            <ac:grpSpMk id="61" creationId="{A59AE38A-9D39-6850-16D9-521DE754074E}"/>
          </ac:grpSpMkLst>
        </pc:grpChg>
        <pc:grpChg chg="mod">
          <ac:chgData name="平松　崇文(Hiramatsu, Takafumi)" userId="22edbc16-85b0-4724-aaa0-af0139a26ca2" providerId="ADAL" clId="{068E1616-DD29-4B11-A275-C68128303B71}" dt="2023-10-26T00:51:36.864" v="19148"/>
          <ac:grpSpMkLst>
            <pc:docMk/>
            <pc:sldMk cId="11091515" sldId="346"/>
            <ac:grpSpMk id="63" creationId="{D3E5D670-0AA9-46D0-9BDE-0EE3EC6F9717}"/>
          </ac:grpSpMkLst>
        </pc:grpChg>
        <pc:grpChg chg="add mod">
          <ac:chgData name="平松　崇文(Hiramatsu, Takafumi)" userId="22edbc16-85b0-4724-aaa0-af0139a26ca2" providerId="ADAL" clId="{068E1616-DD29-4B11-A275-C68128303B71}" dt="2023-10-26T00:51:36.864" v="19148"/>
          <ac:grpSpMkLst>
            <pc:docMk/>
            <pc:sldMk cId="11091515" sldId="346"/>
            <ac:grpSpMk id="67" creationId="{E62ACCBC-6891-F3CD-5E2E-60B5A4345B9C}"/>
          </ac:grpSpMkLst>
        </pc:grpChg>
        <pc:grpChg chg="add mod">
          <ac:chgData name="平松　崇文(Hiramatsu, Takafumi)" userId="22edbc16-85b0-4724-aaa0-af0139a26ca2" providerId="ADAL" clId="{068E1616-DD29-4B11-A275-C68128303B71}" dt="2023-10-26T00:51:36.864" v="19148"/>
          <ac:grpSpMkLst>
            <pc:docMk/>
            <pc:sldMk cId="11091515" sldId="346"/>
            <ac:grpSpMk id="74" creationId="{9C427461-40EA-A810-6355-56F05AFC0B4B}"/>
          </ac:grpSpMkLst>
        </pc:grpChg>
        <pc:grpChg chg="add mod">
          <ac:chgData name="平松　崇文(Hiramatsu, Takafumi)" userId="22edbc16-85b0-4724-aaa0-af0139a26ca2" providerId="ADAL" clId="{068E1616-DD29-4B11-A275-C68128303B71}" dt="2023-10-26T00:51:36.864" v="19148"/>
          <ac:grpSpMkLst>
            <pc:docMk/>
            <pc:sldMk cId="11091515" sldId="346"/>
            <ac:grpSpMk id="83" creationId="{63A8D8F6-1A9C-B8EE-3161-66428249BA2F}"/>
          </ac:grpSpMkLst>
        </pc:grpChg>
        <pc:grpChg chg="add mod">
          <ac:chgData name="平松　崇文(Hiramatsu, Takafumi)" userId="22edbc16-85b0-4724-aaa0-af0139a26ca2" providerId="ADAL" clId="{068E1616-DD29-4B11-A275-C68128303B71}" dt="2023-10-26T00:51:36.864" v="19148"/>
          <ac:grpSpMkLst>
            <pc:docMk/>
            <pc:sldMk cId="11091515" sldId="346"/>
            <ac:grpSpMk id="94" creationId="{AD25B1C0-9DAA-0C11-6F77-4AB510934F66}"/>
          </ac:grpSpMkLst>
        </pc:grpChg>
        <pc:grpChg chg="add mod">
          <ac:chgData name="平松　崇文(Hiramatsu, Takafumi)" userId="22edbc16-85b0-4724-aaa0-af0139a26ca2" providerId="ADAL" clId="{068E1616-DD29-4B11-A275-C68128303B71}" dt="2023-10-26T00:51:36.864" v="19148"/>
          <ac:grpSpMkLst>
            <pc:docMk/>
            <pc:sldMk cId="11091515" sldId="346"/>
            <ac:grpSpMk id="115" creationId="{BFC5D654-FA8D-6DE4-2509-916F0316510F}"/>
          </ac:grpSpMkLst>
        </pc:grpChg>
        <pc:grpChg chg="add mod">
          <ac:chgData name="平松　崇文(Hiramatsu, Takafumi)" userId="22edbc16-85b0-4724-aaa0-af0139a26ca2" providerId="ADAL" clId="{068E1616-DD29-4B11-A275-C68128303B71}" dt="2023-10-26T00:51:36.864" v="19148"/>
          <ac:grpSpMkLst>
            <pc:docMk/>
            <pc:sldMk cId="11091515" sldId="346"/>
            <ac:grpSpMk id="132" creationId="{8221379E-F82B-684D-3A38-7B9C434D0DD4}"/>
          </ac:grpSpMkLst>
        </pc:grpChg>
        <pc:cxnChg chg="add mod">
          <ac:chgData name="平松　崇文(Hiramatsu, Takafumi)" userId="22edbc16-85b0-4724-aaa0-af0139a26ca2" providerId="ADAL" clId="{068E1616-DD29-4B11-A275-C68128303B71}" dt="2023-10-26T00:51:36.864" v="19148"/>
          <ac:cxnSpMkLst>
            <pc:docMk/>
            <pc:sldMk cId="11091515" sldId="346"/>
            <ac:cxnSpMk id="82" creationId="{D8C7E52E-2EDD-0638-932E-BD3A858638D8}"/>
          </ac:cxnSpMkLst>
        </pc:cxnChg>
        <pc:cxnChg chg="add mod">
          <ac:chgData name="平松　崇文(Hiramatsu, Takafumi)" userId="22edbc16-85b0-4724-aaa0-af0139a26ca2" providerId="ADAL" clId="{068E1616-DD29-4B11-A275-C68128303B71}" dt="2023-10-26T00:51:36.864" v="19148"/>
          <ac:cxnSpMkLst>
            <pc:docMk/>
            <pc:sldMk cId="11091515" sldId="346"/>
            <ac:cxnSpMk id="143" creationId="{79920503-9730-2F42-685A-630CF21E1507}"/>
          </ac:cxnSpMkLst>
        </pc:cxnChg>
        <pc:cxnChg chg="add mod">
          <ac:chgData name="平松　崇文(Hiramatsu, Takafumi)" userId="22edbc16-85b0-4724-aaa0-af0139a26ca2" providerId="ADAL" clId="{068E1616-DD29-4B11-A275-C68128303B71}" dt="2023-10-26T00:51:36.864" v="19148"/>
          <ac:cxnSpMkLst>
            <pc:docMk/>
            <pc:sldMk cId="11091515" sldId="346"/>
            <ac:cxnSpMk id="145" creationId="{664478B9-7830-7E7F-0E89-8EF632A9193B}"/>
          </ac:cxnSpMkLst>
        </pc:cxnChg>
        <pc:cxnChg chg="add mod">
          <ac:chgData name="平松　崇文(Hiramatsu, Takafumi)" userId="22edbc16-85b0-4724-aaa0-af0139a26ca2" providerId="ADAL" clId="{068E1616-DD29-4B11-A275-C68128303B71}" dt="2023-10-26T00:51:36.864" v="19148"/>
          <ac:cxnSpMkLst>
            <pc:docMk/>
            <pc:sldMk cId="11091515" sldId="346"/>
            <ac:cxnSpMk id="147" creationId="{0D4109B7-330D-4E05-568C-9D5D3498B43D}"/>
          </ac:cxnSpMkLst>
        </pc:cxnChg>
      </pc:sldChg>
      <pc:sldChg chg="addSp modSp new del mod">
        <pc:chgData name="平松　崇文(Hiramatsu, Takafumi)" userId="22edbc16-85b0-4724-aaa0-af0139a26ca2" providerId="ADAL" clId="{068E1616-DD29-4B11-A275-C68128303B71}" dt="2023-11-15T08:52:46.024" v="42936" actId="47"/>
        <pc:sldMkLst>
          <pc:docMk/>
          <pc:sldMk cId="1544453551" sldId="347"/>
        </pc:sldMkLst>
        <pc:spChg chg="add mod">
          <ac:chgData name="平松　崇文(Hiramatsu, Takafumi)" userId="22edbc16-85b0-4724-aaa0-af0139a26ca2" providerId="ADAL" clId="{068E1616-DD29-4B11-A275-C68128303B71}" dt="2023-10-26T23:18:30.276" v="22101" actId="1076"/>
          <ac:spMkLst>
            <pc:docMk/>
            <pc:sldMk cId="1544453551" sldId="347"/>
            <ac:spMk id="6" creationId="{C7E90AB8-D22D-50D0-8D81-C2540B3B4345}"/>
          </ac:spMkLst>
        </pc:spChg>
        <pc:picChg chg="add mod">
          <ac:chgData name="平松　崇文(Hiramatsu, Takafumi)" userId="22edbc16-85b0-4724-aaa0-af0139a26ca2" providerId="ADAL" clId="{068E1616-DD29-4B11-A275-C68128303B71}" dt="2023-10-26T23:18:04.314" v="22097" actId="1076"/>
          <ac:picMkLst>
            <pc:docMk/>
            <pc:sldMk cId="1544453551" sldId="347"/>
            <ac:picMk id="5" creationId="{CDDEFAF0-3B40-268B-DC24-966B71C28A05}"/>
          </ac:picMkLst>
        </pc:picChg>
      </pc:sldChg>
      <pc:sldChg chg="addSp delSp modSp new mod ord">
        <pc:chgData name="平松　崇文(Hiramatsu, Takafumi)" userId="22edbc16-85b0-4724-aaa0-af0139a26ca2" providerId="ADAL" clId="{068E1616-DD29-4B11-A275-C68128303B71}" dt="2023-10-31T06:44:52.413" v="32257" actId="20577"/>
        <pc:sldMkLst>
          <pc:docMk/>
          <pc:sldMk cId="7419990" sldId="348"/>
        </pc:sldMkLst>
        <pc:spChg chg="mod">
          <ac:chgData name="平松　崇文(Hiramatsu, Takafumi)" userId="22edbc16-85b0-4724-aaa0-af0139a26ca2" providerId="ADAL" clId="{068E1616-DD29-4B11-A275-C68128303B71}" dt="2023-10-31T06:44:52.413" v="32257" actId="20577"/>
          <ac:spMkLst>
            <pc:docMk/>
            <pc:sldMk cId="7419990" sldId="348"/>
            <ac:spMk id="2" creationId="{39E1F9A4-3E10-01F5-CDBB-45DBCF7B313C}"/>
          </ac:spMkLst>
        </pc:spChg>
        <pc:spChg chg="mod">
          <ac:chgData name="平松　崇文(Hiramatsu, Takafumi)" userId="22edbc16-85b0-4724-aaa0-af0139a26ca2" providerId="ADAL" clId="{068E1616-DD29-4B11-A275-C68128303B71}" dt="2023-10-31T00:45:45.370" v="26624" actId="1076"/>
          <ac:spMkLst>
            <pc:docMk/>
            <pc:sldMk cId="7419990" sldId="348"/>
            <ac:spMk id="5" creationId="{B3E41690-8088-93C5-4B3C-A16CB738224C}"/>
          </ac:spMkLst>
        </pc:spChg>
        <pc:spChg chg="mod">
          <ac:chgData name="平松　崇文(Hiramatsu, Takafumi)" userId="22edbc16-85b0-4724-aaa0-af0139a26ca2" providerId="ADAL" clId="{068E1616-DD29-4B11-A275-C68128303B71}" dt="2023-10-31T00:45:45.370" v="26624" actId="1076"/>
          <ac:spMkLst>
            <pc:docMk/>
            <pc:sldMk cId="7419990" sldId="348"/>
            <ac:spMk id="7" creationId="{C5AD9617-9AB2-F239-B8A8-893DFBDA2256}"/>
          </ac:spMkLst>
        </pc:spChg>
        <pc:spChg chg="mod">
          <ac:chgData name="平松　崇文(Hiramatsu, Takafumi)" userId="22edbc16-85b0-4724-aaa0-af0139a26ca2" providerId="ADAL" clId="{068E1616-DD29-4B11-A275-C68128303B71}" dt="2023-10-31T00:45:45.370" v="26624" actId="1076"/>
          <ac:spMkLst>
            <pc:docMk/>
            <pc:sldMk cId="7419990" sldId="348"/>
            <ac:spMk id="8" creationId="{5CC2F648-F5CC-FC7B-4CBE-173BF44F0A32}"/>
          </ac:spMkLst>
        </pc:spChg>
        <pc:spChg chg="mod">
          <ac:chgData name="平松　崇文(Hiramatsu, Takafumi)" userId="22edbc16-85b0-4724-aaa0-af0139a26ca2" providerId="ADAL" clId="{068E1616-DD29-4B11-A275-C68128303B71}" dt="2023-10-31T00:45:45.370" v="26624" actId="1076"/>
          <ac:spMkLst>
            <pc:docMk/>
            <pc:sldMk cId="7419990" sldId="348"/>
            <ac:spMk id="11" creationId="{ECDC2265-7011-2308-6E79-AF6C10A52FFA}"/>
          </ac:spMkLst>
        </pc:spChg>
        <pc:spChg chg="mod">
          <ac:chgData name="平松　崇文(Hiramatsu, Takafumi)" userId="22edbc16-85b0-4724-aaa0-af0139a26ca2" providerId="ADAL" clId="{068E1616-DD29-4B11-A275-C68128303B71}" dt="2023-10-31T00:45:45.370" v="26624" actId="1076"/>
          <ac:spMkLst>
            <pc:docMk/>
            <pc:sldMk cId="7419990" sldId="348"/>
            <ac:spMk id="12" creationId="{1D2EC45E-674A-827E-24EF-49F6B006655E}"/>
          </ac:spMkLst>
        </pc:spChg>
        <pc:spChg chg="mod">
          <ac:chgData name="平松　崇文(Hiramatsu, Takafumi)" userId="22edbc16-85b0-4724-aaa0-af0139a26ca2" providerId="ADAL" clId="{068E1616-DD29-4B11-A275-C68128303B71}" dt="2023-10-31T00:45:45.370" v="26624" actId="1076"/>
          <ac:spMkLst>
            <pc:docMk/>
            <pc:sldMk cId="7419990" sldId="348"/>
            <ac:spMk id="13" creationId="{1D28F333-9017-7B99-F512-9069A11946F9}"/>
          </ac:spMkLst>
        </pc:spChg>
        <pc:spChg chg="mod">
          <ac:chgData name="平松　崇文(Hiramatsu, Takafumi)" userId="22edbc16-85b0-4724-aaa0-af0139a26ca2" providerId="ADAL" clId="{068E1616-DD29-4B11-A275-C68128303B71}" dt="2023-10-31T00:45:45.370" v="26624" actId="1076"/>
          <ac:spMkLst>
            <pc:docMk/>
            <pc:sldMk cId="7419990" sldId="348"/>
            <ac:spMk id="15" creationId="{5BAFC5F2-7EEC-CC1B-4571-A6DE2DD517C6}"/>
          </ac:spMkLst>
        </pc:spChg>
        <pc:spChg chg="mod">
          <ac:chgData name="平松　崇文(Hiramatsu, Takafumi)" userId="22edbc16-85b0-4724-aaa0-af0139a26ca2" providerId="ADAL" clId="{068E1616-DD29-4B11-A275-C68128303B71}" dt="2023-10-31T00:45:45.370" v="26624" actId="1076"/>
          <ac:spMkLst>
            <pc:docMk/>
            <pc:sldMk cId="7419990" sldId="348"/>
            <ac:spMk id="16" creationId="{2B896214-720C-56E9-9106-E6212C7600B1}"/>
          </ac:spMkLst>
        </pc:spChg>
        <pc:spChg chg="add del mod">
          <ac:chgData name="平松　崇文(Hiramatsu, Takafumi)" userId="22edbc16-85b0-4724-aaa0-af0139a26ca2" providerId="ADAL" clId="{068E1616-DD29-4B11-A275-C68128303B71}" dt="2023-10-31T01:01:49.066" v="26625" actId="478"/>
          <ac:spMkLst>
            <pc:docMk/>
            <pc:sldMk cId="7419990" sldId="348"/>
            <ac:spMk id="17" creationId="{4A5A9203-D131-52EC-0B92-845B519D0A73}"/>
          </ac:spMkLst>
        </pc:spChg>
        <pc:spChg chg="add del mod">
          <ac:chgData name="平松　崇文(Hiramatsu, Takafumi)" userId="22edbc16-85b0-4724-aaa0-af0139a26ca2" providerId="ADAL" clId="{068E1616-DD29-4B11-A275-C68128303B71}" dt="2023-10-31T01:01:49.066" v="26625" actId="478"/>
          <ac:spMkLst>
            <pc:docMk/>
            <pc:sldMk cId="7419990" sldId="348"/>
            <ac:spMk id="18" creationId="{58AC01AD-07CD-2147-589B-8B432A9AE7E1}"/>
          </ac:spMkLst>
        </pc:spChg>
        <pc:spChg chg="add del mod">
          <ac:chgData name="平松　崇文(Hiramatsu, Takafumi)" userId="22edbc16-85b0-4724-aaa0-af0139a26ca2" providerId="ADAL" clId="{068E1616-DD29-4B11-A275-C68128303B71}" dt="2023-10-31T01:01:49.066" v="26625" actId="478"/>
          <ac:spMkLst>
            <pc:docMk/>
            <pc:sldMk cId="7419990" sldId="348"/>
            <ac:spMk id="20" creationId="{D00BCD48-6A35-F2E7-9EC3-156D9E9E09C6}"/>
          </ac:spMkLst>
        </pc:spChg>
        <pc:spChg chg="add del mod">
          <ac:chgData name="平松　崇文(Hiramatsu, Takafumi)" userId="22edbc16-85b0-4724-aaa0-af0139a26ca2" providerId="ADAL" clId="{068E1616-DD29-4B11-A275-C68128303B71}" dt="2023-10-31T01:01:49.066" v="26625" actId="478"/>
          <ac:spMkLst>
            <pc:docMk/>
            <pc:sldMk cId="7419990" sldId="348"/>
            <ac:spMk id="22" creationId="{01254E89-01E1-2C9A-76BF-370732DA1E87}"/>
          </ac:spMkLst>
        </pc:spChg>
        <pc:spChg chg="add del mod">
          <ac:chgData name="平松　崇文(Hiramatsu, Takafumi)" userId="22edbc16-85b0-4724-aaa0-af0139a26ca2" providerId="ADAL" clId="{068E1616-DD29-4B11-A275-C68128303B71}" dt="2023-10-31T01:01:49.066" v="26625" actId="478"/>
          <ac:spMkLst>
            <pc:docMk/>
            <pc:sldMk cId="7419990" sldId="348"/>
            <ac:spMk id="23" creationId="{D1227726-5303-0D87-51B1-174D95DD788F}"/>
          </ac:spMkLst>
        </pc:spChg>
        <pc:spChg chg="add del mod">
          <ac:chgData name="平松　崇文(Hiramatsu, Takafumi)" userId="22edbc16-85b0-4724-aaa0-af0139a26ca2" providerId="ADAL" clId="{068E1616-DD29-4B11-A275-C68128303B71}" dt="2023-10-31T06:27:16.713" v="30623"/>
          <ac:spMkLst>
            <pc:docMk/>
            <pc:sldMk cId="7419990" sldId="348"/>
            <ac:spMk id="30" creationId="{BD2A435C-49F9-1BB7-D02A-58E4D5A6C622}"/>
          </ac:spMkLst>
        </pc:spChg>
        <pc:spChg chg="add mod">
          <ac:chgData name="平松　崇文(Hiramatsu, Takafumi)" userId="22edbc16-85b0-4724-aaa0-af0139a26ca2" providerId="ADAL" clId="{068E1616-DD29-4B11-A275-C68128303B71}" dt="2023-10-31T06:30:03.234" v="31014"/>
          <ac:spMkLst>
            <pc:docMk/>
            <pc:sldMk cId="7419990" sldId="348"/>
            <ac:spMk id="31" creationId="{86C4827A-7CA2-E06C-B749-3FECAF18A5C4}"/>
          </ac:spMkLst>
        </pc:spChg>
        <pc:spChg chg="add mod">
          <ac:chgData name="平松　崇文(Hiramatsu, Takafumi)" userId="22edbc16-85b0-4724-aaa0-af0139a26ca2" providerId="ADAL" clId="{068E1616-DD29-4B11-A275-C68128303B71}" dt="2023-10-31T06:29:23.193" v="30990" actId="1038"/>
          <ac:spMkLst>
            <pc:docMk/>
            <pc:sldMk cId="7419990" sldId="348"/>
            <ac:spMk id="32" creationId="{A1C508B5-909F-CE08-B50A-01A744B48A3A}"/>
          </ac:spMkLst>
        </pc:spChg>
        <pc:spChg chg="add mod">
          <ac:chgData name="平松　崇文(Hiramatsu, Takafumi)" userId="22edbc16-85b0-4724-aaa0-af0139a26ca2" providerId="ADAL" clId="{068E1616-DD29-4B11-A275-C68128303B71}" dt="2023-10-31T06:32:53.199" v="31303" actId="113"/>
          <ac:spMkLst>
            <pc:docMk/>
            <pc:sldMk cId="7419990" sldId="348"/>
            <ac:spMk id="37" creationId="{57ABBF90-7C7C-665E-1E9D-0E1692AAAB01}"/>
          </ac:spMkLst>
        </pc:spChg>
        <pc:spChg chg="add mod">
          <ac:chgData name="平松　崇文(Hiramatsu, Takafumi)" userId="22edbc16-85b0-4724-aaa0-af0139a26ca2" providerId="ADAL" clId="{068E1616-DD29-4B11-A275-C68128303B71}" dt="2023-10-31T06:32:15.823" v="31201" actId="207"/>
          <ac:spMkLst>
            <pc:docMk/>
            <pc:sldMk cId="7419990" sldId="348"/>
            <ac:spMk id="40" creationId="{04FB441D-A190-E0BE-3553-F678189BEE56}"/>
          </ac:spMkLst>
        </pc:spChg>
        <pc:spChg chg="add mod">
          <ac:chgData name="平松　崇文(Hiramatsu, Takafumi)" userId="22edbc16-85b0-4724-aaa0-af0139a26ca2" providerId="ADAL" clId="{068E1616-DD29-4B11-A275-C68128303B71}" dt="2023-10-31T06:32:10.625" v="31200" actId="1036"/>
          <ac:spMkLst>
            <pc:docMk/>
            <pc:sldMk cId="7419990" sldId="348"/>
            <ac:spMk id="41" creationId="{D43FE5C0-6D02-3AE9-A84A-A4CBB3E56510}"/>
          </ac:spMkLst>
        </pc:spChg>
        <pc:spChg chg="add mod">
          <ac:chgData name="平松　崇文(Hiramatsu, Takafumi)" userId="22edbc16-85b0-4724-aaa0-af0139a26ca2" providerId="ADAL" clId="{068E1616-DD29-4B11-A275-C68128303B71}" dt="2023-10-31T06:32:51.216" v="31302" actId="113"/>
          <ac:spMkLst>
            <pc:docMk/>
            <pc:sldMk cId="7419990" sldId="348"/>
            <ac:spMk id="42" creationId="{E4ACDBBC-B9C0-4870-FB1A-02D75E895F96}"/>
          </ac:spMkLst>
        </pc:spChg>
        <pc:spChg chg="add mod topLvl">
          <ac:chgData name="平松　崇文(Hiramatsu, Takafumi)" userId="22edbc16-85b0-4724-aaa0-af0139a26ca2" providerId="ADAL" clId="{068E1616-DD29-4B11-A275-C68128303B71}" dt="2023-10-31T06:38:09.960" v="31781" actId="1076"/>
          <ac:spMkLst>
            <pc:docMk/>
            <pc:sldMk cId="7419990" sldId="348"/>
            <ac:spMk id="43" creationId="{95B4D796-65F2-FB0E-FB24-BAA74AB95739}"/>
          </ac:spMkLst>
        </pc:spChg>
        <pc:spChg chg="add mod topLvl">
          <ac:chgData name="平松　崇文(Hiramatsu, Takafumi)" userId="22edbc16-85b0-4724-aaa0-af0139a26ca2" providerId="ADAL" clId="{068E1616-DD29-4B11-A275-C68128303B71}" dt="2023-10-31T06:38:09.960" v="31781" actId="1076"/>
          <ac:spMkLst>
            <pc:docMk/>
            <pc:sldMk cId="7419990" sldId="348"/>
            <ac:spMk id="44" creationId="{7E80C56A-088F-8DCF-9FBC-E2BE56D1EE21}"/>
          </ac:spMkLst>
        </pc:spChg>
        <pc:spChg chg="add mod topLvl">
          <ac:chgData name="平松　崇文(Hiramatsu, Takafumi)" userId="22edbc16-85b0-4724-aaa0-af0139a26ca2" providerId="ADAL" clId="{068E1616-DD29-4B11-A275-C68128303B71}" dt="2023-10-31T06:38:09.960" v="31781" actId="1076"/>
          <ac:spMkLst>
            <pc:docMk/>
            <pc:sldMk cId="7419990" sldId="348"/>
            <ac:spMk id="45" creationId="{AB1873AF-5C75-45F2-F3D1-9BD09661E876}"/>
          </ac:spMkLst>
        </pc:spChg>
        <pc:spChg chg="add mod">
          <ac:chgData name="平松　崇文(Hiramatsu, Takafumi)" userId="22edbc16-85b0-4724-aaa0-af0139a26ca2" providerId="ADAL" clId="{068E1616-DD29-4B11-A275-C68128303B71}" dt="2023-10-31T06:35:31.652" v="31637" actId="1038"/>
          <ac:spMkLst>
            <pc:docMk/>
            <pc:sldMk cId="7419990" sldId="348"/>
            <ac:spMk id="46" creationId="{EF921732-99AA-DFA4-E278-75576D5C5954}"/>
          </ac:spMkLst>
        </pc:spChg>
        <pc:spChg chg="add mod">
          <ac:chgData name="平松　崇文(Hiramatsu, Takafumi)" userId="22edbc16-85b0-4724-aaa0-af0139a26ca2" providerId="ADAL" clId="{068E1616-DD29-4B11-A275-C68128303B71}" dt="2023-10-31T06:38:09.960" v="31781" actId="1076"/>
          <ac:spMkLst>
            <pc:docMk/>
            <pc:sldMk cId="7419990" sldId="348"/>
            <ac:spMk id="48" creationId="{7C0C5673-4702-107C-1177-C4CCBD87380A}"/>
          </ac:spMkLst>
        </pc:spChg>
        <pc:spChg chg="add mod">
          <ac:chgData name="平松　崇文(Hiramatsu, Takafumi)" userId="22edbc16-85b0-4724-aaa0-af0139a26ca2" providerId="ADAL" clId="{068E1616-DD29-4B11-A275-C68128303B71}" dt="2023-10-31T06:38:09.960" v="31781" actId="1076"/>
          <ac:spMkLst>
            <pc:docMk/>
            <pc:sldMk cId="7419990" sldId="348"/>
            <ac:spMk id="49" creationId="{0E0D7779-0713-F9E8-3CDF-4CE83A8DEA2D}"/>
          </ac:spMkLst>
        </pc:spChg>
        <pc:spChg chg="add mod">
          <ac:chgData name="平松　崇文(Hiramatsu, Takafumi)" userId="22edbc16-85b0-4724-aaa0-af0139a26ca2" providerId="ADAL" clId="{068E1616-DD29-4B11-A275-C68128303B71}" dt="2023-10-31T06:38:09.960" v="31781" actId="1076"/>
          <ac:spMkLst>
            <pc:docMk/>
            <pc:sldMk cId="7419990" sldId="348"/>
            <ac:spMk id="50" creationId="{2EE740D0-3B96-6C3F-6E50-E73768D1D7DB}"/>
          </ac:spMkLst>
        </pc:spChg>
        <pc:spChg chg="add mod">
          <ac:chgData name="平松　崇文(Hiramatsu, Takafumi)" userId="22edbc16-85b0-4724-aaa0-af0139a26ca2" providerId="ADAL" clId="{068E1616-DD29-4B11-A275-C68128303B71}" dt="2023-10-31T06:38:09.960" v="31781" actId="1076"/>
          <ac:spMkLst>
            <pc:docMk/>
            <pc:sldMk cId="7419990" sldId="348"/>
            <ac:spMk id="51" creationId="{A1B7F552-718B-E208-06CD-A4168F8E9B4F}"/>
          </ac:spMkLst>
        </pc:spChg>
        <pc:spChg chg="add mod">
          <ac:chgData name="平松　崇文(Hiramatsu, Takafumi)" userId="22edbc16-85b0-4724-aaa0-af0139a26ca2" providerId="ADAL" clId="{068E1616-DD29-4B11-A275-C68128303B71}" dt="2023-10-31T06:38:09.960" v="31781" actId="1076"/>
          <ac:spMkLst>
            <pc:docMk/>
            <pc:sldMk cId="7419990" sldId="348"/>
            <ac:spMk id="52" creationId="{79280362-292D-9DA7-F4A1-81DBBAB66DF6}"/>
          </ac:spMkLst>
        </pc:spChg>
        <pc:spChg chg="add mod">
          <ac:chgData name="平松　崇文(Hiramatsu, Takafumi)" userId="22edbc16-85b0-4724-aaa0-af0139a26ca2" providerId="ADAL" clId="{068E1616-DD29-4B11-A275-C68128303B71}" dt="2023-10-31T06:39:04.558" v="31918" actId="1076"/>
          <ac:spMkLst>
            <pc:docMk/>
            <pc:sldMk cId="7419990" sldId="348"/>
            <ac:spMk id="55" creationId="{079BCEA7-065B-A41D-D9FB-3B04EE517CE2}"/>
          </ac:spMkLst>
        </pc:spChg>
        <pc:spChg chg="add mod">
          <ac:chgData name="平松　崇文(Hiramatsu, Takafumi)" userId="22edbc16-85b0-4724-aaa0-af0139a26ca2" providerId="ADAL" clId="{068E1616-DD29-4B11-A275-C68128303B71}" dt="2023-10-31T06:40:09.067" v="32051" actId="20577"/>
          <ac:spMkLst>
            <pc:docMk/>
            <pc:sldMk cId="7419990" sldId="348"/>
            <ac:spMk id="57" creationId="{125D5D32-0014-8865-0B0D-831CBCF963BF}"/>
          </ac:spMkLst>
        </pc:spChg>
        <pc:grpChg chg="add del mod">
          <ac:chgData name="平松　崇文(Hiramatsu, Takafumi)" userId="22edbc16-85b0-4724-aaa0-af0139a26ca2" providerId="ADAL" clId="{068E1616-DD29-4B11-A275-C68128303B71}" dt="2023-10-31T01:01:49.066" v="26625" actId="478"/>
          <ac:grpSpMkLst>
            <pc:docMk/>
            <pc:sldMk cId="7419990" sldId="348"/>
            <ac:grpSpMk id="4" creationId="{CE0933ED-DDDF-4983-3693-8CF9C4B85052}"/>
          </ac:grpSpMkLst>
        </pc:grpChg>
        <pc:grpChg chg="mod">
          <ac:chgData name="平松　崇文(Hiramatsu, Takafumi)" userId="22edbc16-85b0-4724-aaa0-af0139a26ca2" providerId="ADAL" clId="{068E1616-DD29-4B11-A275-C68128303B71}" dt="2023-10-31T00:45:45.370" v="26624" actId="1076"/>
          <ac:grpSpMkLst>
            <pc:docMk/>
            <pc:sldMk cId="7419990" sldId="348"/>
            <ac:grpSpMk id="6" creationId="{4784D9AE-6228-F63A-537F-FC23065C0C98}"/>
          </ac:grpSpMkLst>
        </pc:grpChg>
        <pc:grpChg chg="mod">
          <ac:chgData name="平松　崇文(Hiramatsu, Takafumi)" userId="22edbc16-85b0-4724-aaa0-af0139a26ca2" providerId="ADAL" clId="{068E1616-DD29-4B11-A275-C68128303B71}" dt="2023-10-31T00:45:45.370" v="26624" actId="1076"/>
          <ac:grpSpMkLst>
            <pc:docMk/>
            <pc:sldMk cId="7419990" sldId="348"/>
            <ac:grpSpMk id="9" creationId="{077FF8EE-A7C0-25DC-F98B-D9308755BF7E}"/>
          </ac:grpSpMkLst>
        </pc:grpChg>
        <pc:grpChg chg="mod">
          <ac:chgData name="平松　崇文(Hiramatsu, Takafumi)" userId="22edbc16-85b0-4724-aaa0-af0139a26ca2" providerId="ADAL" clId="{068E1616-DD29-4B11-A275-C68128303B71}" dt="2023-10-31T00:45:45.370" v="26624" actId="1076"/>
          <ac:grpSpMkLst>
            <pc:docMk/>
            <pc:sldMk cId="7419990" sldId="348"/>
            <ac:grpSpMk id="14" creationId="{14E6C215-EB5F-FE2A-DFF2-B853E869C66E}"/>
          </ac:grpSpMkLst>
        </pc:grpChg>
        <pc:grpChg chg="add del mod">
          <ac:chgData name="平松　崇文(Hiramatsu, Takafumi)" userId="22edbc16-85b0-4724-aaa0-af0139a26ca2" providerId="ADAL" clId="{068E1616-DD29-4B11-A275-C68128303B71}" dt="2023-10-31T06:36:16.446" v="31664" actId="165"/>
          <ac:grpSpMkLst>
            <pc:docMk/>
            <pc:sldMk cId="7419990" sldId="348"/>
            <ac:grpSpMk id="47" creationId="{7CD1B9DA-C2EF-EB09-310A-60851EF68199}"/>
          </ac:grpSpMkLst>
        </pc:grpChg>
        <pc:picChg chg="add del mod">
          <ac:chgData name="平松　崇文(Hiramatsu, Takafumi)" userId="22edbc16-85b0-4724-aaa0-af0139a26ca2" providerId="ADAL" clId="{068E1616-DD29-4B11-A275-C68128303B71}" dt="2023-10-31T04:52:28.670" v="30435" actId="478"/>
          <ac:picMkLst>
            <pc:docMk/>
            <pc:sldMk cId="7419990" sldId="348"/>
            <ac:picMk id="25" creationId="{E5475BE8-07DE-5C04-71CD-D133ECFCC7CA}"/>
          </ac:picMkLst>
        </pc:picChg>
        <pc:picChg chg="add mod">
          <ac:chgData name="平松　崇文(Hiramatsu, Takafumi)" userId="22edbc16-85b0-4724-aaa0-af0139a26ca2" providerId="ADAL" clId="{068E1616-DD29-4B11-A275-C68128303B71}" dt="2023-10-31T06:28:47.272" v="30889" actId="1076"/>
          <ac:picMkLst>
            <pc:docMk/>
            <pc:sldMk cId="7419990" sldId="348"/>
            <ac:picMk id="26" creationId="{8AB2E6CA-73C9-54CB-B140-F83A32401FDB}"/>
          </ac:picMkLst>
        </pc:picChg>
        <pc:picChg chg="add del mod">
          <ac:chgData name="平松　崇文(Hiramatsu, Takafumi)" userId="22edbc16-85b0-4724-aaa0-af0139a26ca2" providerId="ADAL" clId="{068E1616-DD29-4B11-A275-C68128303B71}" dt="2023-10-31T04:53:59.529" v="30445" actId="478"/>
          <ac:picMkLst>
            <pc:docMk/>
            <pc:sldMk cId="7419990" sldId="348"/>
            <ac:picMk id="28" creationId="{60D47A27-E915-8DDB-0E09-080B61BF4EFF}"/>
          </ac:picMkLst>
        </pc:picChg>
        <pc:picChg chg="add mod">
          <ac:chgData name="平松　崇文(Hiramatsu, Takafumi)" userId="22edbc16-85b0-4724-aaa0-af0139a26ca2" providerId="ADAL" clId="{068E1616-DD29-4B11-A275-C68128303B71}" dt="2023-10-31T06:28:47.272" v="30889" actId="1076"/>
          <ac:picMkLst>
            <pc:docMk/>
            <pc:sldMk cId="7419990" sldId="348"/>
            <ac:picMk id="29" creationId="{F2D9072E-6074-2FBE-A6B4-A42731743A2C}"/>
          </ac:picMkLst>
        </pc:picChg>
        <pc:cxnChg chg="mod">
          <ac:chgData name="平松　崇文(Hiramatsu, Takafumi)" userId="22edbc16-85b0-4724-aaa0-af0139a26ca2" providerId="ADAL" clId="{068E1616-DD29-4B11-A275-C68128303B71}" dt="2023-10-31T00:45:45.370" v="26624" actId="1076"/>
          <ac:cxnSpMkLst>
            <pc:docMk/>
            <pc:sldMk cId="7419990" sldId="348"/>
            <ac:cxnSpMk id="10" creationId="{CE474E7F-65BA-1782-ABC6-D881CBFC44D0}"/>
          </ac:cxnSpMkLst>
        </pc:cxnChg>
        <pc:cxnChg chg="add del mod">
          <ac:chgData name="平松　崇文(Hiramatsu, Takafumi)" userId="22edbc16-85b0-4724-aaa0-af0139a26ca2" providerId="ADAL" clId="{068E1616-DD29-4B11-A275-C68128303B71}" dt="2023-10-31T01:01:49.066" v="26625" actId="478"/>
          <ac:cxnSpMkLst>
            <pc:docMk/>
            <pc:sldMk cId="7419990" sldId="348"/>
            <ac:cxnSpMk id="19" creationId="{51D4436E-1D49-2CE6-07CB-FD315AD74B7B}"/>
          </ac:cxnSpMkLst>
        </pc:cxnChg>
        <pc:cxnChg chg="add del mod">
          <ac:chgData name="平松　崇文(Hiramatsu, Takafumi)" userId="22edbc16-85b0-4724-aaa0-af0139a26ca2" providerId="ADAL" clId="{068E1616-DD29-4B11-A275-C68128303B71}" dt="2023-10-31T01:01:49.066" v="26625" actId="478"/>
          <ac:cxnSpMkLst>
            <pc:docMk/>
            <pc:sldMk cId="7419990" sldId="348"/>
            <ac:cxnSpMk id="21" creationId="{34D58284-F690-CAED-37AA-2F3A30D84064}"/>
          </ac:cxnSpMkLst>
        </pc:cxnChg>
        <pc:cxnChg chg="add mod">
          <ac:chgData name="平松　崇文(Hiramatsu, Takafumi)" userId="22edbc16-85b0-4724-aaa0-af0139a26ca2" providerId="ADAL" clId="{068E1616-DD29-4B11-A275-C68128303B71}" dt="2023-10-31T06:31:41.588" v="31182" actId="692"/>
          <ac:cxnSpMkLst>
            <pc:docMk/>
            <pc:sldMk cId="7419990" sldId="348"/>
            <ac:cxnSpMk id="34" creationId="{DE6B8ACB-147E-7670-FB45-B740169042D2}"/>
          </ac:cxnSpMkLst>
        </pc:cxnChg>
        <pc:cxnChg chg="add mod">
          <ac:chgData name="平松　崇文(Hiramatsu, Takafumi)" userId="22edbc16-85b0-4724-aaa0-af0139a26ca2" providerId="ADAL" clId="{068E1616-DD29-4B11-A275-C68128303B71}" dt="2023-10-31T06:31:45.253" v="31183" actId="692"/>
          <ac:cxnSpMkLst>
            <pc:docMk/>
            <pc:sldMk cId="7419990" sldId="348"/>
            <ac:cxnSpMk id="38" creationId="{8F4DC005-A8E3-3690-ACC7-3B6EB5A796F9}"/>
          </ac:cxnSpMkLst>
        </pc:cxnChg>
        <pc:cxnChg chg="add mod">
          <ac:chgData name="平松　崇文(Hiramatsu, Takafumi)" userId="22edbc16-85b0-4724-aaa0-af0139a26ca2" providerId="ADAL" clId="{068E1616-DD29-4B11-A275-C68128303B71}" dt="2023-10-31T06:38:27.291" v="31795" actId="1037"/>
          <ac:cxnSpMkLst>
            <pc:docMk/>
            <pc:sldMk cId="7419990" sldId="348"/>
            <ac:cxnSpMk id="54" creationId="{0838F575-8625-F257-425D-8BC7B2AD4385}"/>
          </ac:cxnSpMkLst>
        </pc:cxnChg>
        <pc:cxnChg chg="add mod">
          <ac:chgData name="平松　崇文(Hiramatsu, Takafumi)" userId="22edbc16-85b0-4724-aaa0-af0139a26ca2" providerId="ADAL" clId="{068E1616-DD29-4B11-A275-C68128303B71}" dt="2023-10-31T06:39:34.635" v="31922" actId="1076"/>
          <ac:cxnSpMkLst>
            <pc:docMk/>
            <pc:sldMk cId="7419990" sldId="348"/>
            <ac:cxnSpMk id="56" creationId="{48E13C46-5038-53D7-9B63-7328891063BB}"/>
          </ac:cxnSpMkLst>
        </pc:cxnChg>
      </pc:sldChg>
      <pc:sldChg chg="addSp delSp modSp new mod">
        <pc:chgData name="平松　崇文(Hiramatsu, Takafumi)" userId="22edbc16-85b0-4724-aaa0-af0139a26ca2" providerId="ADAL" clId="{068E1616-DD29-4B11-A275-C68128303B71}" dt="2023-11-13T09:32:03.488" v="41205" actId="478"/>
        <pc:sldMkLst>
          <pc:docMk/>
          <pc:sldMk cId="2300024968" sldId="349"/>
        </pc:sldMkLst>
        <pc:spChg chg="mod">
          <ac:chgData name="平松　崇文(Hiramatsu, Takafumi)" userId="22edbc16-85b0-4724-aaa0-af0139a26ca2" providerId="ADAL" clId="{068E1616-DD29-4B11-A275-C68128303B71}" dt="2023-10-31T23:49:47.342" v="32336"/>
          <ac:spMkLst>
            <pc:docMk/>
            <pc:sldMk cId="2300024968" sldId="349"/>
            <ac:spMk id="2" creationId="{C04F2B6D-42C8-A8B9-179F-FF2D8873F81D}"/>
          </ac:spMkLst>
        </pc:spChg>
        <pc:spChg chg="add del mod">
          <ac:chgData name="平松　崇文(Hiramatsu, Takafumi)" userId="22edbc16-85b0-4724-aaa0-af0139a26ca2" providerId="ADAL" clId="{068E1616-DD29-4B11-A275-C68128303B71}" dt="2023-10-30T01:40:38.379" v="26216" actId="478"/>
          <ac:spMkLst>
            <pc:docMk/>
            <pc:sldMk cId="2300024968" sldId="349"/>
            <ac:spMk id="4" creationId="{92FE35B6-BD9B-5AC0-BA50-4E39827C8549}"/>
          </ac:spMkLst>
        </pc:spChg>
        <pc:spChg chg="add del mod">
          <ac:chgData name="平松　崇文(Hiramatsu, Takafumi)" userId="22edbc16-85b0-4724-aaa0-af0139a26ca2" providerId="ADAL" clId="{068E1616-DD29-4B11-A275-C68128303B71}" dt="2023-11-13T09:32:03.488" v="41205" actId="478"/>
          <ac:spMkLst>
            <pc:docMk/>
            <pc:sldMk cId="2300024968" sldId="349"/>
            <ac:spMk id="4" creationId="{D8049970-6B8D-F5E0-FB53-72486C38BE96}"/>
          </ac:spMkLst>
        </pc:spChg>
        <pc:spChg chg="add del mod">
          <ac:chgData name="平松　崇文(Hiramatsu, Takafumi)" userId="22edbc16-85b0-4724-aaa0-af0139a26ca2" providerId="ADAL" clId="{068E1616-DD29-4B11-A275-C68128303B71}" dt="2023-10-31T01:27:06.587" v="27020" actId="478"/>
          <ac:spMkLst>
            <pc:docMk/>
            <pc:sldMk cId="2300024968" sldId="349"/>
            <ac:spMk id="5" creationId="{7B71D343-215E-427C-B93E-D5C933CFCF90}"/>
          </ac:spMkLst>
        </pc:spChg>
        <pc:spChg chg="add del mod">
          <ac:chgData name="平松　崇文(Hiramatsu, Takafumi)" userId="22edbc16-85b0-4724-aaa0-af0139a26ca2" providerId="ADAL" clId="{068E1616-DD29-4B11-A275-C68128303B71}" dt="2023-11-13T09:30:42.434" v="41051" actId="478"/>
          <ac:spMkLst>
            <pc:docMk/>
            <pc:sldMk cId="2300024968" sldId="349"/>
            <ac:spMk id="5" creationId="{A1041C22-E54D-ED87-96F4-C2BC7FAF525B}"/>
          </ac:spMkLst>
        </pc:spChg>
        <pc:spChg chg="add del mod">
          <ac:chgData name="平松　崇文(Hiramatsu, Takafumi)" userId="22edbc16-85b0-4724-aaa0-af0139a26ca2" providerId="ADAL" clId="{068E1616-DD29-4B11-A275-C68128303B71}" dt="2023-10-31T06:42:23.925" v="32068" actId="207"/>
          <ac:spMkLst>
            <pc:docMk/>
            <pc:sldMk cId="2300024968" sldId="349"/>
            <ac:spMk id="6" creationId="{36C19C5B-8892-85F7-8713-DB8197DA4671}"/>
          </ac:spMkLst>
        </pc:spChg>
        <pc:spChg chg="add mod">
          <ac:chgData name="平松　崇文(Hiramatsu, Takafumi)" userId="22edbc16-85b0-4724-aaa0-af0139a26ca2" providerId="ADAL" clId="{068E1616-DD29-4B11-A275-C68128303B71}" dt="2023-11-13T09:31:43.699" v="41185" actId="1036"/>
          <ac:spMkLst>
            <pc:docMk/>
            <pc:sldMk cId="2300024968" sldId="349"/>
            <ac:spMk id="7" creationId="{FBCB15ED-7A51-E800-E156-A0C0E0803F08}"/>
          </ac:spMkLst>
        </pc:spChg>
        <pc:spChg chg="add mod">
          <ac:chgData name="平松　崇文(Hiramatsu, Takafumi)" userId="22edbc16-85b0-4724-aaa0-af0139a26ca2" providerId="ADAL" clId="{068E1616-DD29-4B11-A275-C68128303B71}" dt="2023-10-31T06:42:13.459" v="32065" actId="207"/>
          <ac:spMkLst>
            <pc:docMk/>
            <pc:sldMk cId="2300024968" sldId="349"/>
            <ac:spMk id="8" creationId="{55F4AE2E-4A82-CC53-13FC-581A4A5E2AA0}"/>
          </ac:spMkLst>
        </pc:spChg>
        <pc:spChg chg="add mod">
          <ac:chgData name="平松　崇文(Hiramatsu, Takafumi)" userId="22edbc16-85b0-4724-aaa0-af0139a26ca2" providerId="ADAL" clId="{068E1616-DD29-4B11-A275-C68128303B71}" dt="2023-11-13T09:31:19.651" v="41168" actId="1035"/>
          <ac:spMkLst>
            <pc:docMk/>
            <pc:sldMk cId="2300024968" sldId="349"/>
            <ac:spMk id="9" creationId="{B3A6FC85-5DA2-8BF9-16BB-523F9C1A47CB}"/>
          </ac:spMkLst>
        </pc:spChg>
        <pc:spChg chg="add mod">
          <ac:chgData name="平松　崇文(Hiramatsu, Takafumi)" userId="22edbc16-85b0-4724-aaa0-af0139a26ca2" providerId="ADAL" clId="{068E1616-DD29-4B11-A275-C68128303B71}" dt="2023-11-13T09:31:52.185" v="41204"/>
          <ac:spMkLst>
            <pc:docMk/>
            <pc:sldMk cId="2300024968" sldId="349"/>
            <ac:spMk id="10" creationId="{C2A8FDDB-BF5C-4826-FF1B-59757A92B07F}"/>
          </ac:spMkLst>
        </pc:spChg>
        <pc:spChg chg="add mod">
          <ac:chgData name="平松　崇文(Hiramatsu, Takafumi)" userId="22edbc16-85b0-4724-aaa0-af0139a26ca2" providerId="ADAL" clId="{068E1616-DD29-4B11-A275-C68128303B71}" dt="2023-11-01T04:14:50.279" v="33528" actId="1076"/>
          <ac:spMkLst>
            <pc:docMk/>
            <pc:sldMk cId="2300024968" sldId="349"/>
            <ac:spMk id="12" creationId="{15AA8DA5-937E-F0CC-4013-D772CDD2E62E}"/>
          </ac:spMkLst>
        </pc:spChg>
        <pc:spChg chg="add mod">
          <ac:chgData name="平松　崇文(Hiramatsu, Takafumi)" userId="22edbc16-85b0-4724-aaa0-af0139a26ca2" providerId="ADAL" clId="{068E1616-DD29-4B11-A275-C68128303B71}" dt="2023-10-31T01:57:17.733" v="29565" actId="1038"/>
          <ac:spMkLst>
            <pc:docMk/>
            <pc:sldMk cId="2300024968" sldId="349"/>
            <ac:spMk id="13" creationId="{2150EF5C-A4ED-3113-94BD-752A54102204}"/>
          </ac:spMkLst>
        </pc:spChg>
        <pc:spChg chg="add mod">
          <ac:chgData name="平松　崇文(Hiramatsu, Takafumi)" userId="22edbc16-85b0-4724-aaa0-af0139a26ca2" providerId="ADAL" clId="{068E1616-DD29-4B11-A275-C68128303B71}" dt="2023-10-31T01:57:17.733" v="29565" actId="1038"/>
          <ac:spMkLst>
            <pc:docMk/>
            <pc:sldMk cId="2300024968" sldId="349"/>
            <ac:spMk id="18" creationId="{377500A2-A5A2-EBBA-1869-6D2E4B15CC0D}"/>
          </ac:spMkLst>
        </pc:spChg>
        <pc:spChg chg="add mod">
          <ac:chgData name="平松　崇文(Hiramatsu, Takafumi)" userId="22edbc16-85b0-4724-aaa0-af0139a26ca2" providerId="ADAL" clId="{068E1616-DD29-4B11-A275-C68128303B71}" dt="2023-10-31T01:57:17.733" v="29565" actId="1038"/>
          <ac:spMkLst>
            <pc:docMk/>
            <pc:sldMk cId="2300024968" sldId="349"/>
            <ac:spMk id="19" creationId="{752267CB-7EFB-F277-A3FB-BB3C0793E4CB}"/>
          </ac:spMkLst>
        </pc:spChg>
        <pc:spChg chg="add mod">
          <ac:chgData name="平松　崇文(Hiramatsu, Takafumi)" userId="22edbc16-85b0-4724-aaa0-af0139a26ca2" providerId="ADAL" clId="{068E1616-DD29-4B11-A275-C68128303B71}" dt="2023-10-31T01:57:17.733" v="29565" actId="1038"/>
          <ac:spMkLst>
            <pc:docMk/>
            <pc:sldMk cId="2300024968" sldId="349"/>
            <ac:spMk id="20" creationId="{7C600579-13A4-4CA1-89B2-81C5A851DBBE}"/>
          </ac:spMkLst>
        </pc:spChg>
        <pc:spChg chg="add mod">
          <ac:chgData name="平松　崇文(Hiramatsu, Takafumi)" userId="22edbc16-85b0-4724-aaa0-af0139a26ca2" providerId="ADAL" clId="{068E1616-DD29-4B11-A275-C68128303B71}" dt="2023-10-31T01:57:17.733" v="29565" actId="1038"/>
          <ac:spMkLst>
            <pc:docMk/>
            <pc:sldMk cId="2300024968" sldId="349"/>
            <ac:spMk id="21" creationId="{AD1133EF-2A3F-F662-A77F-2F4E74B7C140}"/>
          </ac:spMkLst>
        </pc:spChg>
        <pc:spChg chg="add mod">
          <ac:chgData name="平松　崇文(Hiramatsu, Takafumi)" userId="22edbc16-85b0-4724-aaa0-af0139a26ca2" providerId="ADAL" clId="{068E1616-DD29-4B11-A275-C68128303B71}" dt="2023-10-31T01:57:17.733" v="29565" actId="1038"/>
          <ac:spMkLst>
            <pc:docMk/>
            <pc:sldMk cId="2300024968" sldId="349"/>
            <ac:spMk id="22" creationId="{468B2B97-3E6F-D80F-A6E9-6C84740D6A89}"/>
          </ac:spMkLst>
        </pc:spChg>
        <pc:spChg chg="add mod">
          <ac:chgData name="平松　崇文(Hiramatsu, Takafumi)" userId="22edbc16-85b0-4724-aaa0-af0139a26ca2" providerId="ADAL" clId="{068E1616-DD29-4B11-A275-C68128303B71}" dt="2023-10-31T01:57:17.733" v="29565" actId="1038"/>
          <ac:spMkLst>
            <pc:docMk/>
            <pc:sldMk cId="2300024968" sldId="349"/>
            <ac:spMk id="25" creationId="{6169538C-4EF4-95EC-850E-ECAD2F809A4D}"/>
          </ac:spMkLst>
        </pc:spChg>
        <pc:spChg chg="add mod">
          <ac:chgData name="平松　崇文(Hiramatsu, Takafumi)" userId="22edbc16-85b0-4724-aaa0-af0139a26ca2" providerId="ADAL" clId="{068E1616-DD29-4B11-A275-C68128303B71}" dt="2023-10-31T01:57:17.733" v="29565" actId="1038"/>
          <ac:spMkLst>
            <pc:docMk/>
            <pc:sldMk cId="2300024968" sldId="349"/>
            <ac:spMk id="26" creationId="{A9F8C2B6-F620-5F17-F109-9A0DA329BEBB}"/>
          </ac:spMkLst>
        </pc:spChg>
        <pc:spChg chg="add mod">
          <ac:chgData name="平松　崇文(Hiramatsu, Takafumi)" userId="22edbc16-85b0-4724-aaa0-af0139a26ca2" providerId="ADAL" clId="{068E1616-DD29-4B11-A275-C68128303B71}" dt="2023-10-31T01:57:17.733" v="29565" actId="1038"/>
          <ac:spMkLst>
            <pc:docMk/>
            <pc:sldMk cId="2300024968" sldId="349"/>
            <ac:spMk id="27" creationId="{B1F0181D-4A45-A7F7-3A38-DB43E45355E0}"/>
          </ac:spMkLst>
        </pc:spChg>
        <pc:spChg chg="add mod">
          <ac:chgData name="平松　崇文(Hiramatsu, Takafumi)" userId="22edbc16-85b0-4724-aaa0-af0139a26ca2" providerId="ADAL" clId="{068E1616-DD29-4B11-A275-C68128303B71}" dt="2023-10-31T01:57:17.733" v="29565" actId="1038"/>
          <ac:spMkLst>
            <pc:docMk/>
            <pc:sldMk cId="2300024968" sldId="349"/>
            <ac:spMk id="28" creationId="{70FD6F16-0727-7C69-E020-91EA19B34138}"/>
          </ac:spMkLst>
        </pc:spChg>
        <pc:spChg chg="add mod">
          <ac:chgData name="平松　崇文(Hiramatsu, Takafumi)" userId="22edbc16-85b0-4724-aaa0-af0139a26ca2" providerId="ADAL" clId="{068E1616-DD29-4B11-A275-C68128303B71}" dt="2023-10-31T01:57:17.733" v="29565" actId="1038"/>
          <ac:spMkLst>
            <pc:docMk/>
            <pc:sldMk cId="2300024968" sldId="349"/>
            <ac:spMk id="30" creationId="{21A04703-14B9-9D16-6F53-0AC8CF0A1ED4}"/>
          </ac:spMkLst>
        </pc:spChg>
        <pc:spChg chg="add mod">
          <ac:chgData name="平松　崇文(Hiramatsu, Takafumi)" userId="22edbc16-85b0-4724-aaa0-af0139a26ca2" providerId="ADAL" clId="{068E1616-DD29-4B11-A275-C68128303B71}" dt="2023-10-31T01:57:17.733" v="29565" actId="1038"/>
          <ac:spMkLst>
            <pc:docMk/>
            <pc:sldMk cId="2300024968" sldId="349"/>
            <ac:spMk id="31" creationId="{16BB8891-C60C-844A-85A3-11F84AB5232B}"/>
          </ac:spMkLst>
        </pc:spChg>
        <pc:spChg chg="add mod">
          <ac:chgData name="平松　崇文(Hiramatsu, Takafumi)" userId="22edbc16-85b0-4724-aaa0-af0139a26ca2" providerId="ADAL" clId="{068E1616-DD29-4B11-A275-C68128303B71}" dt="2023-10-31T01:57:17.733" v="29565" actId="1038"/>
          <ac:spMkLst>
            <pc:docMk/>
            <pc:sldMk cId="2300024968" sldId="349"/>
            <ac:spMk id="35" creationId="{E2C11FAB-1A56-9C36-BAD8-E0397F0F6FBF}"/>
          </ac:spMkLst>
        </pc:spChg>
        <pc:spChg chg="add mod">
          <ac:chgData name="平松　崇文(Hiramatsu, Takafumi)" userId="22edbc16-85b0-4724-aaa0-af0139a26ca2" providerId="ADAL" clId="{068E1616-DD29-4B11-A275-C68128303B71}" dt="2023-10-31T06:42:13.459" v="32065" actId="207"/>
          <ac:spMkLst>
            <pc:docMk/>
            <pc:sldMk cId="2300024968" sldId="349"/>
            <ac:spMk id="36" creationId="{0AC50BC4-8C34-A1E5-A27A-1D7803CBACB5}"/>
          </ac:spMkLst>
        </pc:spChg>
        <pc:spChg chg="add mod">
          <ac:chgData name="平松　崇文(Hiramatsu, Takafumi)" userId="22edbc16-85b0-4724-aaa0-af0139a26ca2" providerId="ADAL" clId="{068E1616-DD29-4B11-A275-C68128303B71}" dt="2023-10-31T06:42:13.459" v="32065" actId="207"/>
          <ac:spMkLst>
            <pc:docMk/>
            <pc:sldMk cId="2300024968" sldId="349"/>
            <ac:spMk id="37" creationId="{07C1E2EE-D9F4-1186-C582-B29CCD2E83A6}"/>
          </ac:spMkLst>
        </pc:spChg>
        <pc:spChg chg="add mod">
          <ac:chgData name="平松　崇文(Hiramatsu, Takafumi)" userId="22edbc16-85b0-4724-aaa0-af0139a26ca2" providerId="ADAL" clId="{068E1616-DD29-4B11-A275-C68128303B71}" dt="2023-11-13T07:08:58.614" v="38729" actId="20577"/>
          <ac:spMkLst>
            <pc:docMk/>
            <pc:sldMk cId="2300024968" sldId="349"/>
            <ac:spMk id="38" creationId="{71C56A89-608E-9FCD-2931-62844E93028E}"/>
          </ac:spMkLst>
        </pc:spChg>
        <pc:spChg chg="add mod">
          <ac:chgData name="平松　崇文(Hiramatsu, Takafumi)" userId="22edbc16-85b0-4724-aaa0-af0139a26ca2" providerId="ADAL" clId="{068E1616-DD29-4B11-A275-C68128303B71}" dt="2023-10-31T01:57:32.156" v="29567" actId="1076"/>
          <ac:spMkLst>
            <pc:docMk/>
            <pc:sldMk cId="2300024968" sldId="349"/>
            <ac:spMk id="39" creationId="{9133C676-8C73-5E9B-46FE-21BAA21BD81A}"/>
          </ac:spMkLst>
        </pc:spChg>
        <pc:spChg chg="add mod">
          <ac:chgData name="平松　崇文(Hiramatsu, Takafumi)" userId="22edbc16-85b0-4724-aaa0-af0139a26ca2" providerId="ADAL" clId="{068E1616-DD29-4B11-A275-C68128303B71}" dt="2023-10-31T06:41:38.738" v="32062"/>
          <ac:spMkLst>
            <pc:docMk/>
            <pc:sldMk cId="2300024968" sldId="349"/>
            <ac:spMk id="53" creationId="{566C6C49-2AEF-B00B-AA4A-1F2F2CAE68C0}"/>
          </ac:spMkLst>
        </pc:spChg>
        <pc:spChg chg="add mod">
          <ac:chgData name="平松　崇文(Hiramatsu, Takafumi)" userId="22edbc16-85b0-4724-aaa0-af0139a26ca2" providerId="ADAL" clId="{068E1616-DD29-4B11-A275-C68128303B71}" dt="2023-10-31T01:57:17.733" v="29565" actId="1038"/>
          <ac:spMkLst>
            <pc:docMk/>
            <pc:sldMk cId="2300024968" sldId="349"/>
            <ac:spMk id="54" creationId="{47F60565-DE8D-F4A7-C307-2F72E5C6E186}"/>
          </ac:spMkLst>
        </pc:spChg>
        <pc:spChg chg="add mod">
          <ac:chgData name="平松　崇文(Hiramatsu, Takafumi)" userId="22edbc16-85b0-4724-aaa0-af0139a26ca2" providerId="ADAL" clId="{068E1616-DD29-4B11-A275-C68128303B71}" dt="2023-11-01T04:14:47.188" v="33527" actId="14100"/>
          <ac:spMkLst>
            <pc:docMk/>
            <pc:sldMk cId="2300024968" sldId="349"/>
            <ac:spMk id="66" creationId="{A323985E-A272-2BA9-C32C-E21E08C6A759}"/>
          </ac:spMkLst>
        </pc:spChg>
        <pc:spChg chg="add mod">
          <ac:chgData name="平松　崇文(Hiramatsu, Takafumi)" userId="22edbc16-85b0-4724-aaa0-af0139a26ca2" providerId="ADAL" clId="{068E1616-DD29-4B11-A275-C68128303B71}" dt="2023-11-01T04:15:05.633" v="33557" actId="1076"/>
          <ac:spMkLst>
            <pc:docMk/>
            <pc:sldMk cId="2300024968" sldId="349"/>
            <ac:spMk id="67" creationId="{7C930B0B-B949-2FDD-54FE-DD6715E9591B}"/>
          </ac:spMkLst>
        </pc:spChg>
        <pc:spChg chg="add mod">
          <ac:chgData name="平松　崇文(Hiramatsu, Takafumi)" userId="22edbc16-85b0-4724-aaa0-af0139a26ca2" providerId="ADAL" clId="{068E1616-DD29-4B11-A275-C68128303B71}" dt="2023-11-13T09:30:38.850" v="41050"/>
          <ac:spMkLst>
            <pc:docMk/>
            <pc:sldMk cId="2300024968" sldId="349"/>
            <ac:spMk id="71" creationId="{547A2D14-68BA-9A5E-6CB2-731B1D9D23FF}"/>
          </ac:spMkLst>
        </pc:spChg>
        <pc:graphicFrameChg chg="add del mod modGraphic">
          <ac:chgData name="平松　崇文(Hiramatsu, Takafumi)" userId="22edbc16-85b0-4724-aaa0-af0139a26ca2" providerId="ADAL" clId="{068E1616-DD29-4B11-A275-C68128303B71}" dt="2023-10-31T01:24:18.730" v="26806" actId="478"/>
          <ac:graphicFrameMkLst>
            <pc:docMk/>
            <pc:sldMk cId="2300024968" sldId="349"/>
            <ac:graphicFrameMk id="4" creationId="{686802DE-9657-64EA-767D-C03A8F91E7EA}"/>
          </ac:graphicFrameMkLst>
        </pc:graphicFrameChg>
        <pc:graphicFrameChg chg="add mod ord modGraphic">
          <ac:chgData name="平松　崇文(Hiramatsu, Takafumi)" userId="22edbc16-85b0-4724-aaa0-af0139a26ca2" providerId="ADAL" clId="{068E1616-DD29-4B11-A275-C68128303B71}" dt="2023-10-31T01:57:17.733" v="29565" actId="1038"/>
          <ac:graphicFrameMkLst>
            <pc:docMk/>
            <pc:sldMk cId="2300024968" sldId="349"/>
            <ac:graphicFrameMk id="29" creationId="{B7FD9889-2C43-88DD-FCE5-41AA9D24421A}"/>
          </ac:graphicFrameMkLst>
        </pc:graphicFrameChg>
        <pc:graphicFrameChg chg="add mod ord modGraphic">
          <ac:chgData name="平松　崇文(Hiramatsu, Takafumi)" userId="22edbc16-85b0-4724-aaa0-af0139a26ca2" providerId="ADAL" clId="{068E1616-DD29-4B11-A275-C68128303B71}" dt="2023-11-01T04:14:37.771" v="33525" actId="1076"/>
          <ac:graphicFrameMkLst>
            <pc:docMk/>
            <pc:sldMk cId="2300024968" sldId="349"/>
            <ac:graphicFrameMk id="58" creationId="{42FF88EE-E25C-3428-426D-44BB63E2247F}"/>
          </ac:graphicFrameMkLst>
        </pc:graphicFrameChg>
        <pc:graphicFrameChg chg="add del mod">
          <ac:chgData name="平松　崇文(Hiramatsu, Takafumi)" userId="22edbc16-85b0-4724-aaa0-af0139a26ca2" providerId="ADAL" clId="{068E1616-DD29-4B11-A275-C68128303B71}" dt="2023-10-31T01:58:49.226" v="29676"/>
          <ac:graphicFrameMkLst>
            <pc:docMk/>
            <pc:sldMk cId="2300024968" sldId="349"/>
            <ac:graphicFrameMk id="60" creationId="{005785B4-A16C-4A78-8D06-39912F8AE23E}"/>
          </ac:graphicFrameMkLst>
        </pc:graphicFrameChg>
        <pc:graphicFrameChg chg="add del mod">
          <ac:chgData name="平松　崇文(Hiramatsu, Takafumi)" userId="22edbc16-85b0-4724-aaa0-af0139a26ca2" providerId="ADAL" clId="{068E1616-DD29-4B11-A275-C68128303B71}" dt="2023-10-31T02:00:15.441" v="29686"/>
          <ac:graphicFrameMkLst>
            <pc:docMk/>
            <pc:sldMk cId="2300024968" sldId="349"/>
            <ac:graphicFrameMk id="61" creationId="{125F6A41-DBC9-0735-E87D-4C55B95AEEAA}"/>
          </ac:graphicFrameMkLst>
        </pc:graphicFrameChg>
        <pc:graphicFrameChg chg="add del mod">
          <ac:chgData name="平松　崇文(Hiramatsu, Takafumi)" userId="22edbc16-85b0-4724-aaa0-af0139a26ca2" providerId="ADAL" clId="{068E1616-DD29-4B11-A275-C68128303B71}" dt="2023-10-31T02:00:28.305" v="29689"/>
          <ac:graphicFrameMkLst>
            <pc:docMk/>
            <pc:sldMk cId="2300024968" sldId="349"/>
            <ac:graphicFrameMk id="62" creationId="{7EB93445-A424-1A1B-AF34-270B105EE128}"/>
          </ac:graphicFrameMkLst>
        </pc:graphicFrameChg>
        <pc:cxnChg chg="add mod">
          <ac:chgData name="平松　崇文(Hiramatsu, Takafumi)" userId="22edbc16-85b0-4724-aaa0-af0139a26ca2" providerId="ADAL" clId="{068E1616-DD29-4B11-A275-C68128303B71}" dt="2023-11-13T09:31:43.699" v="41185" actId="1036"/>
          <ac:cxnSpMkLst>
            <pc:docMk/>
            <pc:sldMk cId="2300024968" sldId="349"/>
            <ac:cxnSpMk id="11" creationId="{E5CC23A1-E411-A2CC-5312-AE6A9856398B}"/>
          </ac:cxnSpMkLst>
        </pc:cxnChg>
        <pc:cxnChg chg="add del mod">
          <ac:chgData name="平松　崇文(Hiramatsu, Takafumi)" userId="22edbc16-85b0-4724-aaa0-af0139a26ca2" providerId="ADAL" clId="{068E1616-DD29-4B11-A275-C68128303B71}" dt="2023-10-31T01:31:24.679" v="27355" actId="478"/>
          <ac:cxnSpMkLst>
            <pc:docMk/>
            <pc:sldMk cId="2300024968" sldId="349"/>
            <ac:cxnSpMk id="15" creationId="{F73A444D-6403-2D5B-51D3-46A081420799}"/>
          </ac:cxnSpMkLst>
        </pc:cxnChg>
        <pc:cxnChg chg="add mod">
          <ac:chgData name="平松　崇文(Hiramatsu, Takafumi)" userId="22edbc16-85b0-4724-aaa0-af0139a26ca2" providerId="ADAL" clId="{068E1616-DD29-4B11-A275-C68128303B71}" dt="2023-10-31T01:57:17.733" v="29565" actId="1038"/>
          <ac:cxnSpMkLst>
            <pc:docMk/>
            <pc:sldMk cId="2300024968" sldId="349"/>
            <ac:cxnSpMk id="16" creationId="{D2D9BA36-9BAF-632B-8263-F2D6A441C35E}"/>
          </ac:cxnSpMkLst>
        </pc:cxnChg>
        <pc:cxnChg chg="add mod">
          <ac:chgData name="平松　崇文(Hiramatsu, Takafumi)" userId="22edbc16-85b0-4724-aaa0-af0139a26ca2" providerId="ADAL" clId="{068E1616-DD29-4B11-A275-C68128303B71}" dt="2023-10-31T01:57:17.733" v="29565" actId="1038"/>
          <ac:cxnSpMkLst>
            <pc:docMk/>
            <pc:sldMk cId="2300024968" sldId="349"/>
            <ac:cxnSpMk id="17" creationId="{0490232C-EFA0-A2EE-5AC0-9721B7B99D0D}"/>
          </ac:cxnSpMkLst>
        </pc:cxnChg>
        <pc:cxnChg chg="add mod">
          <ac:chgData name="平松　崇文(Hiramatsu, Takafumi)" userId="22edbc16-85b0-4724-aaa0-af0139a26ca2" providerId="ADAL" clId="{068E1616-DD29-4B11-A275-C68128303B71}" dt="2023-10-31T01:57:17.733" v="29565" actId="1038"/>
          <ac:cxnSpMkLst>
            <pc:docMk/>
            <pc:sldMk cId="2300024968" sldId="349"/>
            <ac:cxnSpMk id="23" creationId="{8B85BB40-29B3-8A22-FA4E-8344FEC1A71F}"/>
          </ac:cxnSpMkLst>
        </pc:cxnChg>
        <pc:cxnChg chg="add mod">
          <ac:chgData name="平松　崇文(Hiramatsu, Takafumi)" userId="22edbc16-85b0-4724-aaa0-af0139a26ca2" providerId="ADAL" clId="{068E1616-DD29-4B11-A275-C68128303B71}" dt="2023-10-31T01:57:17.733" v="29565" actId="1038"/>
          <ac:cxnSpMkLst>
            <pc:docMk/>
            <pc:sldMk cId="2300024968" sldId="349"/>
            <ac:cxnSpMk id="24" creationId="{9648883F-93BD-81A2-2EAE-72373C613FFD}"/>
          </ac:cxnSpMkLst>
        </pc:cxnChg>
        <pc:cxnChg chg="add mod">
          <ac:chgData name="平松　崇文(Hiramatsu, Takafumi)" userId="22edbc16-85b0-4724-aaa0-af0139a26ca2" providerId="ADAL" clId="{068E1616-DD29-4B11-A275-C68128303B71}" dt="2023-11-13T09:31:52.049" v="41203" actId="20577"/>
          <ac:cxnSpMkLst>
            <pc:docMk/>
            <pc:sldMk cId="2300024968" sldId="349"/>
            <ac:cxnSpMk id="32" creationId="{F7FAE8C1-0E7C-2BF0-32FD-72E76EA66FE1}"/>
          </ac:cxnSpMkLst>
        </pc:cxnChg>
        <pc:cxnChg chg="add mod">
          <ac:chgData name="平松　崇文(Hiramatsu, Takafumi)" userId="22edbc16-85b0-4724-aaa0-af0139a26ca2" providerId="ADAL" clId="{068E1616-DD29-4B11-A275-C68128303B71}" dt="2023-10-31T01:57:17.733" v="29565" actId="1038"/>
          <ac:cxnSpMkLst>
            <pc:docMk/>
            <pc:sldMk cId="2300024968" sldId="349"/>
            <ac:cxnSpMk id="33" creationId="{D0D9596D-7841-5CA3-DA5A-54DD71A14528}"/>
          </ac:cxnSpMkLst>
        </pc:cxnChg>
        <pc:cxnChg chg="add mod">
          <ac:chgData name="平松　崇文(Hiramatsu, Takafumi)" userId="22edbc16-85b0-4724-aaa0-af0139a26ca2" providerId="ADAL" clId="{068E1616-DD29-4B11-A275-C68128303B71}" dt="2023-11-13T09:31:43.699" v="41185" actId="1036"/>
          <ac:cxnSpMkLst>
            <pc:docMk/>
            <pc:sldMk cId="2300024968" sldId="349"/>
            <ac:cxnSpMk id="43" creationId="{8E03B0C3-793A-92B5-4E24-10690203C1C6}"/>
          </ac:cxnSpMkLst>
        </pc:cxnChg>
        <pc:cxnChg chg="add mod">
          <ac:chgData name="平松　崇文(Hiramatsu, Takafumi)" userId="22edbc16-85b0-4724-aaa0-af0139a26ca2" providerId="ADAL" clId="{068E1616-DD29-4B11-A275-C68128303B71}" dt="2023-11-13T09:31:43.699" v="41185" actId="1036"/>
          <ac:cxnSpMkLst>
            <pc:docMk/>
            <pc:sldMk cId="2300024968" sldId="349"/>
            <ac:cxnSpMk id="46" creationId="{44581494-0965-63A5-84DF-27938B256F6E}"/>
          </ac:cxnSpMkLst>
        </pc:cxnChg>
        <pc:cxnChg chg="add mod">
          <ac:chgData name="平松　崇文(Hiramatsu, Takafumi)" userId="22edbc16-85b0-4724-aaa0-af0139a26ca2" providerId="ADAL" clId="{068E1616-DD29-4B11-A275-C68128303B71}" dt="2023-10-31T01:57:17.733" v="29565" actId="1038"/>
          <ac:cxnSpMkLst>
            <pc:docMk/>
            <pc:sldMk cId="2300024968" sldId="349"/>
            <ac:cxnSpMk id="49" creationId="{3CB77B70-9998-8986-0452-B055AF9AE96D}"/>
          </ac:cxnSpMkLst>
        </pc:cxnChg>
        <pc:cxnChg chg="add mod">
          <ac:chgData name="平松　崇文(Hiramatsu, Takafumi)" userId="22edbc16-85b0-4724-aaa0-af0139a26ca2" providerId="ADAL" clId="{068E1616-DD29-4B11-A275-C68128303B71}" dt="2023-10-31T06:42:42.552" v="32073" actId="692"/>
          <ac:cxnSpMkLst>
            <pc:docMk/>
            <pc:sldMk cId="2300024968" sldId="349"/>
            <ac:cxnSpMk id="55" creationId="{B0C0985E-80D4-34CD-0E52-214C5B933F3E}"/>
          </ac:cxnSpMkLst>
        </pc:cxnChg>
        <pc:cxnChg chg="add mod">
          <ac:chgData name="平松　崇文(Hiramatsu, Takafumi)" userId="22edbc16-85b0-4724-aaa0-af0139a26ca2" providerId="ADAL" clId="{068E1616-DD29-4B11-A275-C68128303B71}" dt="2023-10-31T01:57:43.586" v="29575" actId="1076"/>
          <ac:cxnSpMkLst>
            <pc:docMk/>
            <pc:sldMk cId="2300024968" sldId="349"/>
            <ac:cxnSpMk id="59" creationId="{C99694AF-93E2-C4EB-5B8C-3C0B2FC9E36F}"/>
          </ac:cxnSpMkLst>
        </pc:cxnChg>
        <pc:cxnChg chg="add mod">
          <ac:chgData name="平松　崇文(Hiramatsu, Takafumi)" userId="22edbc16-85b0-4724-aaa0-af0139a26ca2" providerId="ADAL" clId="{068E1616-DD29-4B11-A275-C68128303B71}" dt="2023-11-13T09:31:19.651" v="41168" actId="1035"/>
          <ac:cxnSpMkLst>
            <pc:docMk/>
            <pc:sldMk cId="2300024968" sldId="349"/>
            <ac:cxnSpMk id="63" creationId="{732584E6-B54B-6697-DE2B-DA4228063D32}"/>
          </ac:cxnSpMkLst>
        </pc:cxnChg>
        <pc:cxnChg chg="add mod">
          <ac:chgData name="平松　崇文(Hiramatsu, Takafumi)" userId="22edbc16-85b0-4724-aaa0-af0139a26ca2" providerId="ADAL" clId="{068E1616-DD29-4B11-A275-C68128303B71}" dt="2023-11-13T09:31:25.241" v="41170" actId="14100"/>
          <ac:cxnSpMkLst>
            <pc:docMk/>
            <pc:sldMk cId="2300024968" sldId="349"/>
            <ac:cxnSpMk id="68" creationId="{52432863-27BB-E175-715E-C3A9E0D9ADDC}"/>
          </ac:cxnSpMkLst>
        </pc:cxnChg>
      </pc:sldChg>
      <pc:sldChg chg="modSp new del mod ord">
        <pc:chgData name="平松　崇文(Hiramatsu, Takafumi)" userId="22edbc16-85b0-4724-aaa0-af0139a26ca2" providerId="ADAL" clId="{068E1616-DD29-4B11-A275-C68128303B71}" dt="2023-11-13T07:08:08.825" v="38639" actId="47"/>
        <pc:sldMkLst>
          <pc:docMk/>
          <pc:sldMk cId="1516316659" sldId="350"/>
        </pc:sldMkLst>
        <pc:spChg chg="mod">
          <ac:chgData name="平松　崇文(Hiramatsu, Takafumi)" userId="22edbc16-85b0-4724-aaa0-af0139a26ca2" providerId="ADAL" clId="{068E1616-DD29-4B11-A275-C68128303B71}" dt="2023-10-31T01:07:16.025" v="26654"/>
          <ac:spMkLst>
            <pc:docMk/>
            <pc:sldMk cId="1516316659" sldId="350"/>
            <ac:spMk id="2" creationId="{2A89DD27-232E-3388-1477-D05990F94294}"/>
          </ac:spMkLst>
        </pc:spChg>
      </pc:sldChg>
      <pc:sldChg chg="new del">
        <pc:chgData name="平松　崇文(Hiramatsu, Takafumi)" userId="22edbc16-85b0-4724-aaa0-af0139a26ca2" providerId="ADAL" clId="{068E1616-DD29-4B11-A275-C68128303B71}" dt="2023-10-31T01:48:31.468" v="28504" actId="47"/>
        <pc:sldMkLst>
          <pc:docMk/>
          <pc:sldMk cId="765584827" sldId="351"/>
        </pc:sldMkLst>
      </pc:sldChg>
      <pc:sldChg chg="modSp new mod">
        <pc:chgData name="平松　崇文(Hiramatsu, Takafumi)" userId="22edbc16-85b0-4724-aaa0-af0139a26ca2" providerId="ADAL" clId="{068E1616-DD29-4B11-A275-C68128303B71}" dt="2023-10-31T06:44:40.392" v="32218"/>
        <pc:sldMkLst>
          <pc:docMk/>
          <pc:sldMk cId="4140365834" sldId="351"/>
        </pc:sldMkLst>
        <pc:spChg chg="mod">
          <ac:chgData name="平松　崇文(Hiramatsu, Takafumi)" userId="22edbc16-85b0-4724-aaa0-af0139a26ca2" providerId="ADAL" clId="{068E1616-DD29-4B11-A275-C68128303B71}" dt="2023-10-31T06:44:40.392" v="32218"/>
          <ac:spMkLst>
            <pc:docMk/>
            <pc:sldMk cId="4140365834" sldId="351"/>
            <ac:spMk id="2" creationId="{17FC7FA7-4AC4-9C17-BA21-EC57CAC9A9CE}"/>
          </ac:spMkLst>
        </pc:spChg>
      </pc:sldChg>
      <pc:sldChg chg="new del">
        <pc:chgData name="平松　崇文(Hiramatsu, Takafumi)" userId="22edbc16-85b0-4724-aaa0-af0139a26ca2" providerId="ADAL" clId="{068E1616-DD29-4B11-A275-C68128303B71}" dt="2023-10-31T23:49:19.884" v="32297" actId="680"/>
        <pc:sldMkLst>
          <pc:docMk/>
          <pc:sldMk cId="709940063" sldId="352"/>
        </pc:sldMkLst>
      </pc:sldChg>
      <pc:sldChg chg="modSp new mod ord">
        <pc:chgData name="平松　崇文(Hiramatsu, Takafumi)" userId="22edbc16-85b0-4724-aaa0-af0139a26ca2" providerId="ADAL" clId="{068E1616-DD29-4B11-A275-C68128303B71}" dt="2023-10-31T23:59:46.464" v="33336"/>
        <pc:sldMkLst>
          <pc:docMk/>
          <pc:sldMk cId="1665454798" sldId="352"/>
        </pc:sldMkLst>
        <pc:spChg chg="mod">
          <ac:chgData name="平松　崇文(Hiramatsu, Takafumi)" userId="22edbc16-85b0-4724-aaa0-af0139a26ca2" providerId="ADAL" clId="{068E1616-DD29-4B11-A275-C68128303B71}" dt="2023-10-31T23:49:25.980" v="32308" actId="20577"/>
          <ac:spMkLst>
            <pc:docMk/>
            <pc:sldMk cId="1665454798" sldId="352"/>
            <ac:spMk id="2" creationId="{8D39B017-E369-8D9B-9A1B-7BADF69C96C6}"/>
          </ac:spMkLst>
        </pc:spChg>
      </pc:sldChg>
      <pc:sldChg chg="addSp modSp new mod ord">
        <pc:chgData name="平松　崇文(Hiramatsu, Takafumi)" userId="22edbc16-85b0-4724-aaa0-af0139a26ca2" providerId="ADAL" clId="{068E1616-DD29-4B11-A275-C68128303B71}" dt="2023-10-31T23:59:46.464" v="33336"/>
        <pc:sldMkLst>
          <pc:docMk/>
          <pc:sldMk cId="415904210" sldId="353"/>
        </pc:sldMkLst>
        <pc:spChg chg="mod">
          <ac:chgData name="平松　崇文(Hiramatsu, Takafumi)" userId="22edbc16-85b0-4724-aaa0-af0139a26ca2" providerId="ADAL" clId="{068E1616-DD29-4B11-A275-C68128303B71}" dt="2023-10-31T23:51:31.946" v="32428"/>
          <ac:spMkLst>
            <pc:docMk/>
            <pc:sldMk cId="415904210" sldId="353"/>
            <ac:spMk id="2" creationId="{73D9DA6C-CC8E-2883-9969-5CD2A2BCEFD0}"/>
          </ac:spMkLst>
        </pc:spChg>
        <pc:spChg chg="add mod">
          <ac:chgData name="平松　崇文(Hiramatsu, Takafumi)" userId="22edbc16-85b0-4724-aaa0-af0139a26ca2" providerId="ADAL" clId="{068E1616-DD29-4B11-A275-C68128303B71}" dt="2023-10-31T23:51:51.099" v="32450" actId="1035"/>
          <ac:spMkLst>
            <pc:docMk/>
            <pc:sldMk cId="415904210" sldId="353"/>
            <ac:spMk id="6" creationId="{D053AAD3-2E66-66E8-8839-B8E519CC9BBD}"/>
          </ac:spMkLst>
        </pc:spChg>
        <pc:spChg chg="add mod">
          <ac:chgData name="平松　崇文(Hiramatsu, Takafumi)" userId="22edbc16-85b0-4724-aaa0-af0139a26ca2" providerId="ADAL" clId="{068E1616-DD29-4B11-A275-C68128303B71}" dt="2023-10-31T23:52:24.303" v="32557" actId="20577"/>
          <ac:spMkLst>
            <pc:docMk/>
            <pc:sldMk cId="415904210" sldId="353"/>
            <ac:spMk id="9" creationId="{6AB8ADC3-E8CF-1A83-778D-99B77231A6B3}"/>
          </ac:spMkLst>
        </pc:spChg>
        <pc:spChg chg="add mod">
          <ac:chgData name="平松　崇文(Hiramatsu, Takafumi)" userId="22edbc16-85b0-4724-aaa0-af0139a26ca2" providerId="ADAL" clId="{068E1616-DD29-4B11-A275-C68128303B71}" dt="2023-10-31T23:54:14.911" v="32722" actId="20577"/>
          <ac:spMkLst>
            <pc:docMk/>
            <pc:sldMk cId="415904210" sldId="353"/>
            <ac:spMk id="10" creationId="{22C38285-F37E-15CB-1C7B-4461CCCC4E2B}"/>
          </ac:spMkLst>
        </pc:spChg>
        <pc:spChg chg="add mod">
          <ac:chgData name="平松　崇文(Hiramatsu, Takafumi)" userId="22edbc16-85b0-4724-aaa0-af0139a26ca2" providerId="ADAL" clId="{068E1616-DD29-4B11-A275-C68128303B71}" dt="2023-10-31T23:54:19.334" v="32729" actId="20577"/>
          <ac:spMkLst>
            <pc:docMk/>
            <pc:sldMk cId="415904210" sldId="353"/>
            <ac:spMk id="11" creationId="{95CB5EE7-D228-556B-7FB5-401E6074324E}"/>
          </ac:spMkLst>
        </pc:spChg>
        <pc:picChg chg="add mod">
          <ac:chgData name="平松　崇文(Hiramatsu, Takafumi)" userId="22edbc16-85b0-4724-aaa0-af0139a26ca2" providerId="ADAL" clId="{068E1616-DD29-4B11-A275-C68128303B71}" dt="2023-10-31T23:52:37.182" v="32574" actId="1037"/>
          <ac:picMkLst>
            <pc:docMk/>
            <pc:sldMk cId="415904210" sldId="353"/>
            <ac:picMk id="5" creationId="{A3A4FC64-5533-887C-088E-B35BE5EA1212}"/>
          </ac:picMkLst>
        </pc:picChg>
        <pc:picChg chg="add mod">
          <ac:chgData name="平松　崇文(Hiramatsu, Takafumi)" userId="22edbc16-85b0-4724-aaa0-af0139a26ca2" providerId="ADAL" clId="{068E1616-DD29-4B11-A275-C68128303B71}" dt="2023-10-31T23:52:37.182" v="32574" actId="1037"/>
          <ac:picMkLst>
            <pc:docMk/>
            <pc:sldMk cId="415904210" sldId="353"/>
            <ac:picMk id="8" creationId="{71BA49AD-871C-84BC-0397-A031CC0CFBFE}"/>
          </ac:picMkLst>
        </pc:picChg>
        <pc:picChg chg="add mod ord">
          <ac:chgData name="平松　崇文(Hiramatsu, Takafumi)" userId="22edbc16-85b0-4724-aaa0-af0139a26ca2" providerId="ADAL" clId="{068E1616-DD29-4B11-A275-C68128303B71}" dt="2023-10-31T23:53:26.554" v="32699" actId="1038"/>
          <ac:picMkLst>
            <pc:docMk/>
            <pc:sldMk cId="415904210" sldId="353"/>
            <ac:picMk id="13" creationId="{795BF6D6-83AE-908F-3FAD-4D1673FAE56C}"/>
          </ac:picMkLst>
        </pc:picChg>
        <pc:picChg chg="add mod ord">
          <ac:chgData name="平松　崇文(Hiramatsu, Takafumi)" userId="22edbc16-85b0-4724-aaa0-af0139a26ca2" providerId="ADAL" clId="{068E1616-DD29-4B11-A275-C68128303B71}" dt="2023-10-31T23:53:48.659" v="32715" actId="167"/>
          <ac:picMkLst>
            <pc:docMk/>
            <pc:sldMk cId="415904210" sldId="353"/>
            <ac:picMk id="15" creationId="{CF36072B-46C5-17E5-B547-EF489D1C8C73}"/>
          </ac:picMkLst>
        </pc:picChg>
      </pc:sldChg>
      <pc:sldChg chg="addSp delSp modSp new mod ord">
        <pc:chgData name="平松　崇文(Hiramatsu, Takafumi)" userId="22edbc16-85b0-4724-aaa0-af0139a26ca2" providerId="ADAL" clId="{068E1616-DD29-4B11-A275-C68128303B71}" dt="2023-11-01T10:19:40.701" v="34599" actId="57"/>
        <pc:sldMkLst>
          <pc:docMk/>
          <pc:sldMk cId="585452836" sldId="354"/>
        </pc:sldMkLst>
        <pc:spChg chg="mod">
          <ac:chgData name="平松　崇文(Hiramatsu, Takafumi)" userId="22edbc16-85b0-4724-aaa0-af0139a26ca2" providerId="ADAL" clId="{068E1616-DD29-4B11-A275-C68128303B71}" dt="2023-10-31T23:57:29.501" v="33289"/>
          <ac:spMkLst>
            <pc:docMk/>
            <pc:sldMk cId="585452836" sldId="354"/>
            <ac:spMk id="2" creationId="{1C60E0E1-85E3-B8D3-FA1B-39AFD04F1F8D}"/>
          </ac:spMkLst>
        </pc:spChg>
        <pc:spChg chg="add mod">
          <ac:chgData name="平松　崇文(Hiramatsu, Takafumi)" userId="22edbc16-85b0-4724-aaa0-af0139a26ca2" providerId="ADAL" clId="{068E1616-DD29-4B11-A275-C68128303B71}" dt="2023-11-01T08:55:16.495" v="33874" actId="1036"/>
          <ac:spMkLst>
            <pc:docMk/>
            <pc:sldMk cId="585452836" sldId="354"/>
            <ac:spMk id="5" creationId="{269F9D77-6997-6D4F-B608-8AE1923A4975}"/>
          </ac:spMkLst>
        </pc:spChg>
        <pc:spChg chg="add mod">
          <ac:chgData name="平松　崇文(Hiramatsu, Takafumi)" userId="22edbc16-85b0-4724-aaa0-af0139a26ca2" providerId="ADAL" clId="{068E1616-DD29-4B11-A275-C68128303B71}" dt="2023-11-01T08:55:16.495" v="33874" actId="1036"/>
          <ac:spMkLst>
            <pc:docMk/>
            <pc:sldMk cId="585452836" sldId="354"/>
            <ac:spMk id="6" creationId="{B4FC39C1-3E1A-5FB8-CC9E-CD87834CA180}"/>
          </ac:spMkLst>
        </pc:spChg>
        <pc:spChg chg="add mod">
          <ac:chgData name="平松　崇文(Hiramatsu, Takafumi)" userId="22edbc16-85b0-4724-aaa0-af0139a26ca2" providerId="ADAL" clId="{068E1616-DD29-4B11-A275-C68128303B71}" dt="2023-11-01T08:55:16.495" v="33874" actId="1036"/>
          <ac:spMkLst>
            <pc:docMk/>
            <pc:sldMk cId="585452836" sldId="354"/>
            <ac:spMk id="8" creationId="{F0DDD150-9402-4063-B0A3-9D98838F9023}"/>
          </ac:spMkLst>
        </pc:spChg>
        <pc:spChg chg="add mod">
          <ac:chgData name="平松　崇文(Hiramatsu, Takafumi)" userId="22edbc16-85b0-4724-aaa0-af0139a26ca2" providerId="ADAL" clId="{068E1616-DD29-4B11-A275-C68128303B71}" dt="2023-11-01T08:55:16.495" v="33874" actId="1036"/>
          <ac:spMkLst>
            <pc:docMk/>
            <pc:sldMk cId="585452836" sldId="354"/>
            <ac:spMk id="10" creationId="{1D94332B-B327-DD8A-70EA-C98974B0E879}"/>
          </ac:spMkLst>
        </pc:spChg>
        <pc:spChg chg="add mod">
          <ac:chgData name="平松　崇文(Hiramatsu, Takafumi)" userId="22edbc16-85b0-4724-aaa0-af0139a26ca2" providerId="ADAL" clId="{068E1616-DD29-4B11-A275-C68128303B71}" dt="2023-11-01T08:56:21.160" v="34016" actId="20577"/>
          <ac:spMkLst>
            <pc:docMk/>
            <pc:sldMk cId="585452836" sldId="354"/>
            <ac:spMk id="11" creationId="{ED1A456D-0557-5B6A-905E-15C720E98B75}"/>
          </ac:spMkLst>
        </pc:spChg>
        <pc:spChg chg="add mod">
          <ac:chgData name="平松　崇文(Hiramatsu, Takafumi)" userId="22edbc16-85b0-4724-aaa0-af0139a26ca2" providerId="ADAL" clId="{068E1616-DD29-4B11-A275-C68128303B71}" dt="2023-11-01T08:56:47.379" v="34021" actId="1076"/>
          <ac:spMkLst>
            <pc:docMk/>
            <pc:sldMk cId="585452836" sldId="354"/>
            <ac:spMk id="13" creationId="{CB6D9479-85C2-F07F-A7F9-8F0C54FE40FD}"/>
          </ac:spMkLst>
        </pc:spChg>
        <pc:spChg chg="add mod">
          <ac:chgData name="平松　崇文(Hiramatsu, Takafumi)" userId="22edbc16-85b0-4724-aaa0-af0139a26ca2" providerId="ADAL" clId="{068E1616-DD29-4B11-A275-C68128303B71}" dt="2023-11-01T08:57:21.211" v="34028" actId="1076"/>
          <ac:spMkLst>
            <pc:docMk/>
            <pc:sldMk cId="585452836" sldId="354"/>
            <ac:spMk id="15" creationId="{B3250594-F40A-38DD-9E3F-E45333F1D7D9}"/>
          </ac:spMkLst>
        </pc:spChg>
        <pc:spChg chg="add mod">
          <ac:chgData name="平松　崇文(Hiramatsu, Takafumi)" userId="22edbc16-85b0-4724-aaa0-af0139a26ca2" providerId="ADAL" clId="{068E1616-DD29-4B11-A275-C68128303B71}" dt="2023-11-01T08:57:47.553" v="34037" actId="1036"/>
          <ac:spMkLst>
            <pc:docMk/>
            <pc:sldMk cId="585452836" sldId="354"/>
            <ac:spMk id="17" creationId="{399E52ED-6D9F-5FCB-2E78-74D5E8D12C25}"/>
          </ac:spMkLst>
        </pc:spChg>
        <pc:spChg chg="add mod">
          <ac:chgData name="平松　崇文(Hiramatsu, Takafumi)" userId="22edbc16-85b0-4724-aaa0-af0139a26ca2" providerId="ADAL" clId="{068E1616-DD29-4B11-A275-C68128303B71}" dt="2023-11-01T10:19:40.701" v="34599" actId="57"/>
          <ac:spMkLst>
            <pc:docMk/>
            <pc:sldMk cId="585452836" sldId="354"/>
            <ac:spMk id="18" creationId="{11A5836A-BC9C-00D9-705E-A81104AD002E}"/>
          </ac:spMkLst>
        </pc:spChg>
        <pc:spChg chg="add mod">
          <ac:chgData name="平松　崇文(Hiramatsu, Takafumi)" userId="22edbc16-85b0-4724-aaa0-af0139a26ca2" providerId="ADAL" clId="{068E1616-DD29-4B11-A275-C68128303B71}" dt="2023-11-01T09:00:39.340" v="34438" actId="1076"/>
          <ac:spMkLst>
            <pc:docMk/>
            <pc:sldMk cId="585452836" sldId="354"/>
            <ac:spMk id="20" creationId="{C786D740-2F3D-5F40-4123-EE5B6C7D6E50}"/>
          </ac:spMkLst>
        </pc:spChg>
        <pc:spChg chg="add mod">
          <ac:chgData name="平松　崇文(Hiramatsu, Takafumi)" userId="22edbc16-85b0-4724-aaa0-af0139a26ca2" providerId="ADAL" clId="{068E1616-DD29-4B11-A275-C68128303B71}" dt="2023-11-01T10:19:24.573" v="34567" actId="1036"/>
          <ac:spMkLst>
            <pc:docMk/>
            <pc:sldMk cId="585452836" sldId="354"/>
            <ac:spMk id="22" creationId="{2BD7D675-60F2-52E6-62B2-7AA07280A4B5}"/>
          </ac:spMkLst>
        </pc:spChg>
        <pc:spChg chg="add mod">
          <ac:chgData name="平松　崇文(Hiramatsu, Takafumi)" userId="22edbc16-85b0-4724-aaa0-af0139a26ca2" providerId="ADAL" clId="{068E1616-DD29-4B11-A275-C68128303B71}" dt="2023-11-01T10:19:32.786" v="34588" actId="1035"/>
          <ac:spMkLst>
            <pc:docMk/>
            <pc:sldMk cId="585452836" sldId="354"/>
            <ac:spMk id="24" creationId="{7A2B2622-78EE-9AFE-3460-401627DDD87B}"/>
          </ac:spMkLst>
        </pc:spChg>
        <pc:spChg chg="add mod">
          <ac:chgData name="平松　崇文(Hiramatsu, Takafumi)" userId="22edbc16-85b0-4724-aaa0-af0139a26ca2" providerId="ADAL" clId="{068E1616-DD29-4B11-A275-C68128303B71}" dt="2023-11-01T10:19:32.786" v="34588" actId="1035"/>
          <ac:spMkLst>
            <pc:docMk/>
            <pc:sldMk cId="585452836" sldId="354"/>
            <ac:spMk id="28" creationId="{EF12FD25-3C66-9246-6BC8-0DD0CCC50774}"/>
          </ac:spMkLst>
        </pc:spChg>
        <pc:graphicFrameChg chg="add del mod">
          <ac:chgData name="平松　崇文(Hiramatsu, Takafumi)" userId="22edbc16-85b0-4724-aaa0-af0139a26ca2" providerId="ADAL" clId="{068E1616-DD29-4B11-A275-C68128303B71}" dt="2023-11-01T10:18:22.781" v="34498"/>
          <ac:graphicFrameMkLst>
            <pc:docMk/>
            <pc:sldMk cId="585452836" sldId="354"/>
            <ac:graphicFrameMk id="25" creationId="{DB354933-D1F3-B1A3-3762-06720F0650FF}"/>
          </ac:graphicFrameMkLst>
        </pc:graphicFrameChg>
        <pc:graphicFrameChg chg="add del mod">
          <ac:chgData name="平松　崇文(Hiramatsu, Takafumi)" userId="22edbc16-85b0-4724-aaa0-af0139a26ca2" providerId="ADAL" clId="{068E1616-DD29-4B11-A275-C68128303B71}" dt="2023-11-01T10:18:26.350" v="34500"/>
          <ac:graphicFrameMkLst>
            <pc:docMk/>
            <pc:sldMk cId="585452836" sldId="354"/>
            <ac:graphicFrameMk id="26" creationId="{C22CB767-53EA-6E70-CCB7-D5764C4AA09C}"/>
          </ac:graphicFrameMkLst>
        </pc:graphicFrameChg>
      </pc:sldChg>
      <pc:sldChg chg="modSp mod">
        <pc:chgData name="平松　崇文(Hiramatsu, Takafumi)" userId="22edbc16-85b0-4724-aaa0-af0139a26ca2" providerId="ADAL" clId="{068E1616-DD29-4B11-A275-C68128303B71}" dt="2023-11-02T00:15:39.321" v="34601" actId="57"/>
        <pc:sldMkLst>
          <pc:docMk/>
          <pc:sldMk cId="492612522" sldId="4209"/>
        </pc:sldMkLst>
        <pc:graphicFrameChg chg="modGraphic">
          <ac:chgData name="平松　崇文(Hiramatsu, Takafumi)" userId="22edbc16-85b0-4724-aaa0-af0139a26ca2" providerId="ADAL" clId="{068E1616-DD29-4B11-A275-C68128303B71}" dt="2023-11-02T00:15:39.321" v="34601" actId="57"/>
          <ac:graphicFrameMkLst>
            <pc:docMk/>
            <pc:sldMk cId="492612522" sldId="4209"/>
            <ac:graphicFrameMk id="2" creationId="{0F7736CA-4CE5-4508-A3B0-663FD5A0148F}"/>
          </ac:graphicFrameMkLst>
        </pc:graphicFrameChg>
      </pc:sldChg>
      <pc:sldChg chg="modSp mod">
        <pc:chgData name="平松　崇文(Hiramatsu, Takafumi)" userId="22edbc16-85b0-4724-aaa0-af0139a26ca2" providerId="ADAL" clId="{068E1616-DD29-4B11-A275-C68128303B71}" dt="2023-11-02T00:14:57.407" v="34600" actId="57"/>
        <pc:sldMkLst>
          <pc:docMk/>
          <pc:sldMk cId="733042736" sldId="636139110"/>
        </pc:sldMkLst>
        <pc:spChg chg="mod">
          <ac:chgData name="平松　崇文(Hiramatsu, Takafumi)" userId="22edbc16-85b0-4724-aaa0-af0139a26ca2" providerId="ADAL" clId="{068E1616-DD29-4B11-A275-C68128303B71}" dt="2023-11-02T00:14:57.407" v="34600" actId="57"/>
          <ac:spMkLst>
            <pc:docMk/>
            <pc:sldMk cId="733042736" sldId="636139110"/>
            <ac:spMk id="3" creationId="{2762635C-703C-42D3-8360-817936CAAD96}"/>
          </ac:spMkLst>
        </pc:spChg>
      </pc:sldChg>
      <pc:sldChg chg="addSp delSp modSp new mod">
        <pc:chgData name="平松　崇文(Hiramatsu, Takafumi)" userId="22edbc16-85b0-4724-aaa0-af0139a26ca2" providerId="ADAL" clId="{068E1616-DD29-4B11-A275-C68128303B71}" dt="2023-11-14T08:49:56.099" v="41709" actId="1036"/>
        <pc:sldMkLst>
          <pc:docMk/>
          <pc:sldMk cId="290715165" sldId="636139111"/>
        </pc:sldMkLst>
        <pc:spChg chg="mod">
          <ac:chgData name="平松　崇文(Hiramatsu, Takafumi)" userId="22edbc16-85b0-4724-aaa0-af0139a26ca2" providerId="ADAL" clId="{068E1616-DD29-4B11-A275-C68128303B71}" dt="2023-11-02T00:47:19.538" v="34656"/>
          <ac:spMkLst>
            <pc:docMk/>
            <pc:sldMk cId="290715165" sldId="636139111"/>
            <ac:spMk id="2" creationId="{063F45B5-CC28-249F-53E6-089BCD7DCC21}"/>
          </ac:spMkLst>
        </pc:spChg>
        <pc:spChg chg="add del mod">
          <ac:chgData name="平松　崇文(Hiramatsu, Takafumi)" userId="22edbc16-85b0-4724-aaa0-af0139a26ca2" providerId="ADAL" clId="{068E1616-DD29-4B11-A275-C68128303B71}" dt="2023-11-02T04:07:43.357" v="36513"/>
          <ac:spMkLst>
            <pc:docMk/>
            <pc:sldMk cId="290715165" sldId="636139111"/>
            <ac:spMk id="4" creationId="{B0807FE5-0A46-96D6-7B0C-E086C5085B6E}"/>
          </ac:spMkLst>
        </pc:spChg>
        <pc:spChg chg="add del mod">
          <ac:chgData name="平松　崇文(Hiramatsu, Takafumi)" userId="22edbc16-85b0-4724-aaa0-af0139a26ca2" providerId="ADAL" clId="{068E1616-DD29-4B11-A275-C68128303B71}" dt="2023-11-13T09:27:34.688" v="40800" actId="478"/>
          <ac:spMkLst>
            <pc:docMk/>
            <pc:sldMk cId="290715165" sldId="636139111"/>
            <ac:spMk id="4" creationId="{F98600CA-A40A-6C54-3447-15E71C38354D}"/>
          </ac:spMkLst>
        </pc:spChg>
        <pc:spChg chg="add del mod">
          <ac:chgData name="平松　崇文(Hiramatsu, Takafumi)" userId="22edbc16-85b0-4724-aaa0-af0139a26ca2" providerId="ADAL" clId="{068E1616-DD29-4B11-A275-C68128303B71}" dt="2023-11-14T08:49:43.910" v="41704" actId="478"/>
          <ac:spMkLst>
            <pc:docMk/>
            <pc:sldMk cId="290715165" sldId="636139111"/>
            <ac:spMk id="4" creationId="{FD848E9F-7580-14A4-908B-4F2ED6F4546E}"/>
          </ac:spMkLst>
        </pc:spChg>
        <pc:spChg chg="add del mod">
          <ac:chgData name="平松　崇文(Hiramatsu, Takafumi)" userId="22edbc16-85b0-4724-aaa0-af0139a26ca2" providerId="ADAL" clId="{068E1616-DD29-4B11-A275-C68128303B71}" dt="2023-11-02T04:07:43.357" v="36513"/>
          <ac:spMkLst>
            <pc:docMk/>
            <pc:sldMk cId="290715165" sldId="636139111"/>
            <ac:spMk id="5" creationId="{57422E50-204A-3D33-2E66-D53C832F691F}"/>
          </ac:spMkLst>
        </pc:spChg>
        <pc:spChg chg="add del mod">
          <ac:chgData name="平松　崇文(Hiramatsu, Takafumi)" userId="22edbc16-85b0-4724-aaa0-af0139a26ca2" providerId="ADAL" clId="{068E1616-DD29-4B11-A275-C68128303B71}" dt="2023-11-13T09:27:34.688" v="40800" actId="478"/>
          <ac:spMkLst>
            <pc:docMk/>
            <pc:sldMk cId="290715165" sldId="636139111"/>
            <ac:spMk id="6" creationId="{4C7A0DE5-D745-22B0-FFCB-7F5BF5D97F16}"/>
          </ac:spMkLst>
        </pc:spChg>
        <pc:spChg chg="add del mod">
          <ac:chgData name="平松　崇文(Hiramatsu, Takafumi)" userId="22edbc16-85b0-4724-aaa0-af0139a26ca2" providerId="ADAL" clId="{068E1616-DD29-4B11-A275-C68128303B71}" dt="2023-11-13T09:27:34.688" v="40800" actId="478"/>
          <ac:spMkLst>
            <pc:docMk/>
            <pc:sldMk cId="290715165" sldId="636139111"/>
            <ac:spMk id="7" creationId="{75049369-17E5-255F-C3E3-E11FEFACCD12}"/>
          </ac:spMkLst>
        </pc:spChg>
        <pc:spChg chg="mod">
          <ac:chgData name="平松　崇文(Hiramatsu, Takafumi)" userId="22edbc16-85b0-4724-aaa0-af0139a26ca2" providerId="ADAL" clId="{068E1616-DD29-4B11-A275-C68128303B71}" dt="2023-11-02T04:07:41.924" v="36512"/>
          <ac:spMkLst>
            <pc:docMk/>
            <pc:sldMk cId="290715165" sldId="636139111"/>
            <ac:spMk id="8" creationId="{4ED385D0-299B-B101-7389-FE1EFA9B11C9}"/>
          </ac:spMkLst>
        </pc:spChg>
        <pc:spChg chg="add del mod">
          <ac:chgData name="平松　崇文(Hiramatsu, Takafumi)" userId="22edbc16-85b0-4724-aaa0-af0139a26ca2" providerId="ADAL" clId="{068E1616-DD29-4B11-A275-C68128303B71}" dt="2023-11-13T09:27:34.688" v="40800" actId="478"/>
          <ac:spMkLst>
            <pc:docMk/>
            <pc:sldMk cId="290715165" sldId="636139111"/>
            <ac:spMk id="8" creationId="{E5C13417-F337-A612-57C1-A2F944064330}"/>
          </ac:spMkLst>
        </pc:spChg>
        <pc:spChg chg="mod">
          <ac:chgData name="平松　崇文(Hiramatsu, Takafumi)" userId="22edbc16-85b0-4724-aaa0-af0139a26ca2" providerId="ADAL" clId="{068E1616-DD29-4B11-A275-C68128303B71}" dt="2023-11-02T04:07:41.924" v="36512"/>
          <ac:spMkLst>
            <pc:docMk/>
            <pc:sldMk cId="290715165" sldId="636139111"/>
            <ac:spMk id="9" creationId="{8E010A08-50AF-70AA-32A2-316B3A046087}"/>
          </ac:spMkLst>
        </pc:spChg>
        <pc:spChg chg="mod">
          <ac:chgData name="平松　崇文(Hiramatsu, Takafumi)" userId="22edbc16-85b0-4724-aaa0-af0139a26ca2" providerId="ADAL" clId="{068E1616-DD29-4B11-A275-C68128303B71}" dt="2023-11-02T04:07:41.924" v="36512"/>
          <ac:spMkLst>
            <pc:docMk/>
            <pc:sldMk cId="290715165" sldId="636139111"/>
            <ac:spMk id="10" creationId="{A4AA69A7-ED47-67A7-0281-432939FDB84A}"/>
          </ac:spMkLst>
        </pc:spChg>
        <pc:spChg chg="add del mod">
          <ac:chgData name="平松　崇文(Hiramatsu, Takafumi)" userId="22edbc16-85b0-4724-aaa0-af0139a26ca2" providerId="ADAL" clId="{068E1616-DD29-4B11-A275-C68128303B71}" dt="2023-11-02T04:07:43.357" v="36513"/>
          <ac:spMkLst>
            <pc:docMk/>
            <pc:sldMk cId="290715165" sldId="636139111"/>
            <ac:spMk id="11" creationId="{05BC51DD-00B9-D015-2DD8-16EF823F8154}"/>
          </ac:spMkLst>
        </pc:spChg>
        <pc:spChg chg="add del mod">
          <ac:chgData name="平松　崇文(Hiramatsu, Takafumi)" userId="22edbc16-85b0-4724-aaa0-af0139a26ca2" providerId="ADAL" clId="{068E1616-DD29-4B11-A275-C68128303B71}" dt="2023-11-02T04:07:43.357" v="36513"/>
          <ac:spMkLst>
            <pc:docMk/>
            <pc:sldMk cId="290715165" sldId="636139111"/>
            <ac:spMk id="13" creationId="{4EC52BB5-8664-EC0D-A758-389D0E14DDA6}"/>
          </ac:spMkLst>
        </pc:spChg>
        <pc:spChg chg="add del mod">
          <ac:chgData name="平松　崇文(Hiramatsu, Takafumi)" userId="22edbc16-85b0-4724-aaa0-af0139a26ca2" providerId="ADAL" clId="{068E1616-DD29-4B11-A275-C68128303B71}" dt="2023-11-02T04:07:43.357" v="36513"/>
          <ac:spMkLst>
            <pc:docMk/>
            <pc:sldMk cId="290715165" sldId="636139111"/>
            <ac:spMk id="14" creationId="{6B9EC7E4-F929-3258-A259-BD83AC87634D}"/>
          </ac:spMkLst>
        </pc:spChg>
        <pc:spChg chg="add del mod">
          <ac:chgData name="平松　崇文(Hiramatsu, Takafumi)" userId="22edbc16-85b0-4724-aaa0-af0139a26ca2" providerId="ADAL" clId="{068E1616-DD29-4B11-A275-C68128303B71}" dt="2023-11-02T04:07:43.357" v="36513"/>
          <ac:spMkLst>
            <pc:docMk/>
            <pc:sldMk cId="290715165" sldId="636139111"/>
            <ac:spMk id="15" creationId="{21A9B999-38D6-B7EE-1E4F-52E15B0E8C28}"/>
          </ac:spMkLst>
        </pc:spChg>
        <pc:spChg chg="add del mod">
          <ac:chgData name="平松　崇文(Hiramatsu, Takafumi)" userId="22edbc16-85b0-4724-aaa0-af0139a26ca2" providerId="ADAL" clId="{068E1616-DD29-4B11-A275-C68128303B71}" dt="2023-11-02T04:07:43.357" v="36513"/>
          <ac:spMkLst>
            <pc:docMk/>
            <pc:sldMk cId="290715165" sldId="636139111"/>
            <ac:spMk id="16" creationId="{3F4D68C3-15D7-CB85-801B-E154A3A548EE}"/>
          </ac:spMkLst>
        </pc:spChg>
        <pc:spChg chg="add del mod">
          <ac:chgData name="平松　崇文(Hiramatsu, Takafumi)" userId="22edbc16-85b0-4724-aaa0-af0139a26ca2" providerId="ADAL" clId="{068E1616-DD29-4B11-A275-C68128303B71}" dt="2023-11-14T08:49:43.910" v="41704" actId="478"/>
          <ac:spMkLst>
            <pc:docMk/>
            <pc:sldMk cId="290715165" sldId="636139111"/>
            <ac:spMk id="17" creationId="{03F9B965-8EAA-DBBE-165E-197C850A4B48}"/>
          </ac:spMkLst>
        </pc:spChg>
        <pc:spChg chg="add del mod">
          <ac:chgData name="平松　崇文(Hiramatsu, Takafumi)" userId="22edbc16-85b0-4724-aaa0-af0139a26ca2" providerId="ADAL" clId="{068E1616-DD29-4B11-A275-C68128303B71}" dt="2023-11-02T04:07:43.357" v="36513"/>
          <ac:spMkLst>
            <pc:docMk/>
            <pc:sldMk cId="290715165" sldId="636139111"/>
            <ac:spMk id="17" creationId="{74CAF610-A62C-7A27-B4C5-30945153A091}"/>
          </ac:spMkLst>
        </pc:spChg>
        <pc:spChg chg="add del mod">
          <ac:chgData name="平松　崇文(Hiramatsu, Takafumi)" userId="22edbc16-85b0-4724-aaa0-af0139a26ca2" providerId="ADAL" clId="{068E1616-DD29-4B11-A275-C68128303B71}" dt="2023-11-02T04:07:43.357" v="36513"/>
          <ac:spMkLst>
            <pc:docMk/>
            <pc:sldMk cId="290715165" sldId="636139111"/>
            <ac:spMk id="18" creationId="{A03D6CE8-3934-75B5-DAFE-30CA0044BEF2}"/>
          </ac:spMkLst>
        </pc:spChg>
        <pc:spChg chg="add del mod">
          <ac:chgData name="平松　崇文(Hiramatsu, Takafumi)" userId="22edbc16-85b0-4724-aaa0-af0139a26ca2" providerId="ADAL" clId="{068E1616-DD29-4B11-A275-C68128303B71}" dt="2023-11-02T04:07:43.357" v="36513"/>
          <ac:spMkLst>
            <pc:docMk/>
            <pc:sldMk cId="290715165" sldId="636139111"/>
            <ac:spMk id="19" creationId="{3FEABFF1-A688-C104-482C-0F52AADA6572}"/>
          </ac:spMkLst>
        </pc:spChg>
        <pc:spChg chg="mod">
          <ac:chgData name="平松　崇文(Hiramatsu, Takafumi)" userId="22edbc16-85b0-4724-aaa0-af0139a26ca2" providerId="ADAL" clId="{068E1616-DD29-4B11-A275-C68128303B71}" dt="2023-11-02T04:07:41.924" v="36512"/>
          <ac:spMkLst>
            <pc:docMk/>
            <pc:sldMk cId="290715165" sldId="636139111"/>
            <ac:spMk id="21" creationId="{14A2BB5C-6EE3-7905-16CA-6EAD3852C52B}"/>
          </ac:spMkLst>
        </pc:spChg>
        <pc:spChg chg="mod">
          <ac:chgData name="平松　崇文(Hiramatsu, Takafumi)" userId="22edbc16-85b0-4724-aaa0-af0139a26ca2" providerId="ADAL" clId="{068E1616-DD29-4B11-A275-C68128303B71}" dt="2023-11-02T04:07:41.924" v="36512"/>
          <ac:spMkLst>
            <pc:docMk/>
            <pc:sldMk cId="290715165" sldId="636139111"/>
            <ac:spMk id="22" creationId="{4A6E335E-DD69-0002-3855-9CA2EBE5DABF}"/>
          </ac:spMkLst>
        </pc:spChg>
        <pc:spChg chg="add del mod">
          <ac:chgData name="平松　崇文(Hiramatsu, Takafumi)" userId="22edbc16-85b0-4724-aaa0-af0139a26ca2" providerId="ADAL" clId="{068E1616-DD29-4B11-A275-C68128303B71}" dt="2023-11-02T04:07:43.357" v="36513"/>
          <ac:spMkLst>
            <pc:docMk/>
            <pc:sldMk cId="290715165" sldId="636139111"/>
            <ac:spMk id="23" creationId="{67074395-A081-D85F-8DD3-9ECD3D0CCA27}"/>
          </ac:spMkLst>
        </pc:spChg>
        <pc:spChg chg="add del mod">
          <ac:chgData name="平松　崇文(Hiramatsu, Takafumi)" userId="22edbc16-85b0-4724-aaa0-af0139a26ca2" providerId="ADAL" clId="{068E1616-DD29-4B11-A275-C68128303B71}" dt="2023-11-02T04:07:43.357" v="36513"/>
          <ac:spMkLst>
            <pc:docMk/>
            <pc:sldMk cId="290715165" sldId="636139111"/>
            <ac:spMk id="24" creationId="{4B371EA7-979E-0CCC-FDE0-21883E3A3654}"/>
          </ac:spMkLst>
        </pc:spChg>
        <pc:spChg chg="add del mod">
          <ac:chgData name="平松　崇文(Hiramatsu, Takafumi)" userId="22edbc16-85b0-4724-aaa0-af0139a26ca2" providerId="ADAL" clId="{068E1616-DD29-4B11-A275-C68128303B71}" dt="2023-11-02T04:07:43.357" v="36513"/>
          <ac:spMkLst>
            <pc:docMk/>
            <pc:sldMk cId="290715165" sldId="636139111"/>
            <ac:spMk id="25" creationId="{D92121C9-34FF-F38F-DFE5-4696DDB359F3}"/>
          </ac:spMkLst>
        </pc:spChg>
        <pc:spChg chg="add del mod">
          <ac:chgData name="平松　崇文(Hiramatsu, Takafumi)" userId="22edbc16-85b0-4724-aaa0-af0139a26ca2" providerId="ADAL" clId="{068E1616-DD29-4B11-A275-C68128303B71}" dt="2023-11-02T04:07:43.357" v="36513"/>
          <ac:spMkLst>
            <pc:docMk/>
            <pc:sldMk cId="290715165" sldId="636139111"/>
            <ac:spMk id="26" creationId="{D690EEED-E8B3-41E8-0492-36B4D83C9B32}"/>
          </ac:spMkLst>
        </pc:spChg>
        <pc:spChg chg="add del mod">
          <ac:chgData name="平松　崇文(Hiramatsu, Takafumi)" userId="22edbc16-85b0-4724-aaa0-af0139a26ca2" providerId="ADAL" clId="{068E1616-DD29-4B11-A275-C68128303B71}" dt="2023-11-02T04:07:43.357" v="36513"/>
          <ac:spMkLst>
            <pc:docMk/>
            <pc:sldMk cId="290715165" sldId="636139111"/>
            <ac:spMk id="27" creationId="{2E5BA49A-FC84-BC7B-FEA5-6ADA211844EC}"/>
          </ac:spMkLst>
        </pc:spChg>
        <pc:spChg chg="add del mod">
          <ac:chgData name="平松　崇文(Hiramatsu, Takafumi)" userId="22edbc16-85b0-4724-aaa0-af0139a26ca2" providerId="ADAL" clId="{068E1616-DD29-4B11-A275-C68128303B71}" dt="2023-11-02T04:07:43.357" v="36513"/>
          <ac:spMkLst>
            <pc:docMk/>
            <pc:sldMk cId="290715165" sldId="636139111"/>
            <ac:spMk id="28" creationId="{B6EB7294-898C-ABF5-56F3-6FB059688020}"/>
          </ac:spMkLst>
        </pc:spChg>
        <pc:spChg chg="mod">
          <ac:chgData name="平松　崇文(Hiramatsu, Takafumi)" userId="22edbc16-85b0-4724-aaa0-af0139a26ca2" providerId="ADAL" clId="{068E1616-DD29-4B11-A275-C68128303B71}" dt="2023-11-02T04:07:41.924" v="36512"/>
          <ac:spMkLst>
            <pc:docMk/>
            <pc:sldMk cId="290715165" sldId="636139111"/>
            <ac:spMk id="30" creationId="{F9A67742-9B54-08C4-AA68-68B304A57710}"/>
          </ac:spMkLst>
        </pc:spChg>
        <pc:spChg chg="mod">
          <ac:chgData name="平松　崇文(Hiramatsu, Takafumi)" userId="22edbc16-85b0-4724-aaa0-af0139a26ca2" providerId="ADAL" clId="{068E1616-DD29-4B11-A275-C68128303B71}" dt="2023-11-02T04:07:41.924" v="36512"/>
          <ac:spMkLst>
            <pc:docMk/>
            <pc:sldMk cId="290715165" sldId="636139111"/>
            <ac:spMk id="31" creationId="{5F75A3B2-CE83-0B3D-2123-ACC00C46F801}"/>
          </ac:spMkLst>
        </pc:spChg>
        <pc:spChg chg="mod">
          <ac:chgData name="平松　崇文(Hiramatsu, Takafumi)" userId="22edbc16-85b0-4724-aaa0-af0139a26ca2" providerId="ADAL" clId="{068E1616-DD29-4B11-A275-C68128303B71}" dt="2023-11-02T04:07:41.924" v="36512"/>
          <ac:spMkLst>
            <pc:docMk/>
            <pc:sldMk cId="290715165" sldId="636139111"/>
            <ac:spMk id="32" creationId="{E32F5B37-B089-22FD-1E4E-2F600F262EF6}"/>
          </ac:spMkLst>
        </pc:spChg>
        <pc:spChg chg="add del mod">
          <ac:chgData name="平松　崇文(Hiramatsu, Takafumi)" userId="22edbc16-85b0-4724-aaa0-af0139a26ca2" providerId="ADAL" clId="{068E1616-DD29-4B11-A275-C68128303B71}" dt="2023-11-02T04:07:43.357" v="36513"/>
          <ac:spMkLst>
            <pc:docMk/>
            <pc:sldMk cId="290715165" sldId="636139111"/>
            <ac:spMk id="33" creationId="{5B7AA466-C011-6AF8-7D8C-BD47AFDE489B}"/>
          </ac:spMkLst>
        </pc:spChg>
        <pc:spChg chg="add del mod">
          <ac:chgData name="平松　崇文(Hiramatsu, Takafumi)" userId="22edbc16-85b0-4724-aaa0-af0139a26ca2" providerId="ADAL" clId="{068E1616-DD29-4B11-A275-C68128303B71}" dt="2023-11-02T04:07:43.357" v="36513"/>
          <ac:spMkLst>
            <pc:docMk/>
            <pc:sldMk cId="290715165" sldId="636139111"/>
            <ac:spMk id="35" creationId="{EA91C523-A10B-4510-62BD-1F443DD1A077}"/>
          </ac:spMkLst>
        </pc:spChg>
        <pc:spChg chg="add del mod">
          <ac:chgData name="平松　崇文(Hiramatsu, Takafumi)" userId="22edbc16-85b0-4724-aaa0-af0139a26ca2" providerId="ADAL" clId="{068E1616-DD29-4B11-A275-C68128303B71}" dt="2023-11-02T04:07:43.357" v="36513"/>
          <ac:spMkLst>
            <pc:docMk/>
            <pc:sldMk cId="290715165" sldId="636139111"/>
            <ac:spMk id="38" creationId="{E7D46196-8740-54F6-5ECB-5AAE53866425}"/>
          </ac:spMkLst>
        </pc:spChg>
        <pc:spChg chg="add del mod">
          <ac:chgData name="平松　崇文(Hiramatsu, Takafumi)" userId="22edbc16-85b0-4724-aaa0-af0139a26ca2" providerId="ADAL" clId="{068E1616-DD29-4B11-A275-C68128303B71}" dt="2023-11-02T04:07:43.357" v="36513"/>
          <ac:spMkLst>
            <pc:docMk/>
            <pc:sldMk cId="290715165" sldId="636139111"/>
            <ac:spMk id="39" creationId="{4A23905B-B673-8332-7ED1-47DC6D6DA180}"/>
          </ac:spMkLst>
        </pc:spChg>
        <pc:spChg chg="add del mod">
          <ac:chgData name="平松　崇文(Hiramatsu, Takafumi)" userId="22edbc16-85b0-4724-aaa0-af0139a26ca2" providerId="ADAL" clId="{068E1616-DD29-4B11-A275-C68128303B71}" dt="2023-11-02T04:07:43.357" v="36513"/>
          <ac:spMkLst>
            <pc:docMk/>
            <pc:sldMk cId="290715165" sldId="636139111"/>
            <ac:spMk id="40" creationId="{9B952546-F1EC-A335-F95B-F31E2C093665}"/>
          </ac:spMkLst>
        </pc:spChg>
        <pc:spChg chg="add del mod">
          <ac:chgData name="平松　崇文(Hiramatsu, Takafumi)" userId="22edbc16-85b0-4724-aaa0-af0139a26ca2" providerId="ADAL" clId="{068E1616-DD29-4B11-A275-C68128303B71}" dt="2023-11-02T04:07:43.357" v="36513"/>
          <ac:spMkLst>
            <pc:docMk/>
            <pc:sldMk cId="290715165" sldId="636139111"/>
            <ac:spMk id="41" creationId="{C56B01BE-851D-294C-5971-CC64743CB55B}"/>
          </ac:spMkLst>
        </pc:spChg>
        <pc:spChg chg="add del mod">
          <ac:chgData name="平松　崇文(Hiramatsu, Takafumi)" userId="22edbc16-85b0-4724-aaa0-af0139a26ca2" providerId="ADAL" clId="{068E1616-DD29-4B11-A275-C68128303B71}" dt="2023-11-02T04:07:43.357" v="36513"/>
          <ac:spMkLst>
            <pc:docMk/>
            <pc:sldMk cId="290715165" sldId="636139111"/>
            <ac:spMk id="42" creationId="{73E848E9-8B03-C356-442B-BEE72E6FB47C}"/>
          </ac:spMkLst>
        </pc:spChg>
        <pc:spChg chg="add del mod">
          <ac:chgData name="平松　崇文(Hiramatsu, Takafumi)" userId="22edbc16-85b0-4724-aaa0-af0139a26ca2" providerId="ADAL" clId="{068E1616-DD29-4B11-A275-C68128303B71}" dt="2023-11-02T04:07:43.357" v="36513"/>
          <ac:spMkLst>
            <pc:docMk/>
            <pc:sldMk cId="290715165" sldId="636139111"/>
            <ac:spMk id="45" creationId="{B8482FCE-352C-BFC4-9D5B-7308E47B1378}"/>
          </ac:spMkLst>
        </pc:spChg>
        <pc:spChg chg="add del mod">
          <ac:chgData name="平松　崇文(Hiramatsu, Takafumi)" userId="22edbc16-85b0-4724-aaa0-af0139a26ca2" providerId="ADAL" clId="{068E1616-DD29-4B11-A275-C68128303B71}" dt="2023-11-02T04:07:43.357" v="36513"/>
          <ac:spMkLst>
            <pc:docMk/>
            <pc:sldMk cId="290715165" sldId="636139111"/>
            <ac:spMk id="46" creationId="{BA4944B7-73AB-6C1A-3035-EC422ED18BCB}"/>
          </ac:spMkLst>
        </pc:spChg>
        <pc:spChg chg="add del mod">
          <ac:chgData name="平松　崇文(Hiramatsu, Takafumi)" userId="22edbc16-85b0-4724-aaa0-af0139a26ca2" providerId="ADAL" clId="{068E1616-DD29-4B11-A275-C68128303B71}" dt="2023-11-02T04:07:43.357" v="36513"/>
          <ac:spMkLst>
            <pc:docMk/>
            <pc:sldMk cId="290715165" sldId="636139111"/>
            <ac:spMk id="47" creationId="{13195CF7-96FE-96B6-26D7-9983506BC546}"/>
          </ac:spMkLst>
        </pc:spChg>
        <pc:spChg chg="add del mod">
          <ac:chgData name="平松　崇文(Hiramatsu, Takafumi)" userId="22edbc16-85b0-4724-aaa0-af0139a26ca2" providerId="ADAL" clId="{068E1616-DD29-4B11-A275-C68128303B71}" dt="2023-11-02T04:07:43.357" v="36513"/>
          <ac:spMkLst>
            <pc:docMk/>
            <pc:sldMk cId="290715165" sldId="636139111"/>
            <ac:spMk id="48" creationId="{20F6345D-37DA-6F49-309A-5FDB154E497C}"/>
          </ac:spMkLst>
        </pc:spChg>
        <pc:spChg chg="add del mod">
          <ac:chgData name="平松　崇文(Hiramatsu, Takafumi)" userId="22edbc16-85b0-4724-aaa0-af0139a26ca2" providerId="ADAL" clId="{068E1616-DD29-4B11-A275-C68128303B71}" dt="2023-11-02T04:07:43.357" v="36513"/>
          <ac:spMkLst>
            <pc:docMk/>
            <pc:sldMk cId="290715165" sldId="636139111"/>
            <ac:spMk id="49" creationId="{5E329B4A-B6D7-B507-1987-114D00686C45}"/>
          </ac:spMkLst>
        </pc:spChg>
        <pc:spChg chg="add del mod">
          <ac:chgData name="平松　崇文(Hiramatsu, Takafumi)" userId="22edbc16-85b0-4724-aaa0-af0139a26ca2" providerId="ADAL" clId="{068E1616-DD29-4B11-A275-C68128303B71}" dt="2023-11-02T04:07:43.357" v="36513"/>
          <ac:spMkLst>
            <pc:docMk/>
            <pc:sldMk cId="290715165" sldId="636139111"/>
            <ac:spMk id="50" creationId="{96192712-D358-5922-E2C7-085D1CAE64F4}"/>
          </ac:spMkLst>
        </pc:spChg>
        <pc:spChg chg="add del mod">
          <ac:chgData name="平松　崇文(Hiramatsu, Takafumi)" userId="22edbc16-85b0-4724-aaa0-af0139a26ca2" providerId="ADAL" clId="{068E1616-DD29-4B11-A275-C68128303B71}" dt="2023-11-02T04:07:43.357" v="36513"/>
          <ac:spMkLst>
            <pc:docMk/>
            <pc:sldMk cId="290715165" sldId="636139111"/>
            <ac:spMk id="51" creationId="{4081AD7B-02B4-F636-069C-8581447C2B81}"/>
          </ac:spMkLst>
        </pc:spChg>
        <pc:spChg chg="add del mod">
          <ac:chgData name="平松　崇文(Hiramatsu, Takafumi)" userId="22edbc16-85b0-4724-aaa0-af0139a26ca2" providerId="ADAL" clId="{068E1616-DD29-4B11-A275-C68128303B71}" dt="2023-11-02T04:07:43.357" v="36513"/>
          <ac:spMkLst>
            <pc:docMk/>
            <pc:sldMk cId="290715165" sldId="636139111"/>
            <ac:spMk id="52" creationId="{73068D33-27A5-4B44-3242-318DF6CB8D55}"/>
          </ac:spMkLst>
        </pc:spChg>
        <pc:spChg chg="add del mod">
          <ac:chgData name="平松　崇文(Hiramatsu, Takafumi)" userId="22edbc16-85b0-4724-aaa0-af0139a26ca2" providerId="ADAL" clId="{068E1616-DD29-4B11-A275-C68128303B71}" dt="2023-11-02T04:07:43.357" v="36513"/>
          <ac:spMkLst>
            <pc:docMk/>
            <pc:sldMk cId="290715165" sldId="636139111"/>
            <ac:spMk id="56" creationId="{2845B0E8-DF07-F4C7-5F15-14A3A5C305E8}"/>
          </ac:spMkLst>
        </pc:spChg>
        <pc:spChg chg="add del mod">
          <ac:chgData name="平松　崇文(Hiramatsu, Takafumi)" userId="22edbc16-85b0-4724-aaa0-af0139a26ca2" providerId="ADAL" clId="{068E1616-DD29-4B11-A275-C68128303B71}" dt="2023-11-02T04:07:43.357" v="36513"/>
          <ac:spMkLst>
            <pc:docMk/>
            <pc:sldMk cId="290715165" sldId="636139111"/>
            <ac:spMk id="57" creationId="{B5656FC1-04DC-3D83-7BF0-91FE642982E6}"/>
          </ac:spMkLst>
        </pc:spChg>
        <pc:spChg chg="add del mod">
          <ac:chgData name="平松　崇文(Hiramatsu, Takafumi)" userId="22edbc16-85b0-4724-aaa0-af0139a26ca2" providerId="ADAL" clId="{068E1616-DD29-4B11-A275-C68128303B71}" dt="2023-11-02T04:07:43.357" v="36513"/>
          <ac:spMkLst>
            <pc:docMk/>
            <pc:sldMk cId="290715165" sldId="636139111"/>
            <ac:spMk id="58" creationId="{EBC39F7A-6822-7290-BE40-8560ED9DA9E9}"/>
          </ac:spMkLst>
        </pc:spChg>
        <pc:spChg chg="add del mod">
          <ac:chgData name="平松　崇文(Hiramatsu, Takafumi)" userId="22edbc16-85b0-4724-aaa0-af0139a26ca2" providerId="ADAL" clId="{068E1616-DD29-4B11-A275-C68128303B71}" dt="2023-11-02T04:07:43.357" v="36513"/>
          <ac:spMkLst>
            <pc:docMk/>
            <pc:sldMk cId="290715165" sldId="636139111"/>
            <ac:spMk id="59" creationId="{0BE35E0F-E671-7DDA-0832-6D1DDE20CEB4}"/>
          </ac:spMkLst>
        </pc:spChg>
        <pc:spChg chg="add del mod">
          <ac:chgData name="平松　崇文(Hiramatsu, Takafumi)" userId="22edbc16-85b0-4724-aaa0-af0139a26ca2" providerId="ADAL" clId="{068E1616-DD29-4B11-A275-C68128303B71}" dt="2023-11-02T04:07:43.357" v="36513"/>
          <ac:spMkLst>
            <pc:docMk/>
            <pc:sldMk cId="290715165" sldId="636139111"/>
            <ac:spMk id="60" creationId="{AFBFBCEA-1050-39D8-EA97-40CE86F66E13}"/>
          </ac:spMkLst>
        </pc:spChg>
        <pc:spChg chg="add del mod">
          <ac:chgData name="平松　崇文(Hiramatsu, Takafumi)" userId="22edbc16-85b0-4724-aaa0-af0139a26ca2" providerId="ADAL" clId="{068E1616-DD29-4B11-A275-C68128303B71}" dt="2023-11-02T04:07:43.357" v="36513"/>
          <ac:spMkLst>
            <pc:docMk/>
            <pc:sldMk cId="290715165" sldId="636139111"/>
            <ac:spMk id="63" creationId="{66BD2F2C-73AC-31F7-BC72-971ABC12F51A}"/>
          </ac:spMkLst>
        </pc:spChg>
        <pc:spChg chg="add del mod">
          <ac:chgData name="平松　崇文(Hiramatsu, Takafumi)" userId="22edbc16-85b0-4724-aaa0-af0139a26ca2" providerId="ADAL" clId="{068E1616-DD29-4B11-A275-C68128303B71}" dt="2023-11-02T04:07:43.357" v="36513"/>
          <ac:spMkLst>
            <pc:docMk/>
            <pc:sldMk cId="290715165" sldId="636139111"/>
            <ac:spMk id="64" creationId="{D3EAA782-3661-A9D3-1E66-498C836106CB}"/>
          </ac:spMkLst>
        </pc:spChg>
        <pc:spChg chg="add del mod">
          <ac:chgData name="平松　崇文(Hiramatsu, Takafumi)" userId="22edbc16-85b0-4724-aaa0-af0139a26ca2" providerId="ADAL" clId="{068E1616-DD29-4B11-A275-C68128303B71}" dt="2023-11-02T04:07:43.357" v="36513"/>
          <ac:spMkLst>
            <pc:docMk/>
            <pc:sldMk cId="290715165" sldId="636139111"/>
            <ac:spMk id="65" creationId="{A92E4F05-2ACD-C255-4819-04021212B534}"/>
          </ac:spMkLst>
        </pc:spChg>
        <pc:spChg chg="add del mod">
          <ac:chgData name="平松　崇文(Hiramatsu, Takafumi)" userId="22edbc16-85b0-4724-aaa0-af0139a26ca2" providerId="ADAL" clId="{068E1616-DD29-4B11-A275-C68128303B71}" dt="2023-11-02T04:07:43.357" v="36513"/>
          <ac:spMkLst>
            <pc:docMk/>
            <pc:sldMk cId="290715165" sldId="636139111"/>
            <ac:spMk id="66" creationId="{F318CF8D-B20A-C3B7-8EA2-BE31A9985CB3}"/>
          </ac:spMkLst>
        </pc:spChg>
        <pc:grpChg chg="add del mod">
          <ac:chgData name="平松　崇文(Hiramatsu, Takafumi)" userId="22edbc16-85b0-4724-aaa0-af0139a26ca2" providerId="ADAL" clId="{068E1616-DD29-4B11-A275-C68128303B71}" dt="2023-11-02T04:07:43.357" v="36513"/>
          <ac:grpSpMkLst>
            <pc:docMk/>
            <pc:sldMk cId="290715165" sldId="636139111"/>
            <ac:grpSpMk id="6" creationId="{7323C89F-CC0D-1D9E-3728-5018FDE4F7E7}"/>
          </ac:grpSpMkLst>
        </pc:grpChg>
        <pc:grpChg chg="mod">
          <ac:chgData name="平松　崇文(Hiramatsu, Takafumi)" userId="22edbc16-85b0-4724-aaa0-af0139a26ca2" providerId="ADAL" clId="{068E1616-DD29-4B11-A275-C68128303B71}" dt="2023-11-02T04:07:41.924" v="36512"/>
          <ac:grpSpMkLst>
            <pc:docMk/>
            <pc:sldMk cId="290715165" sldId="636139111"/>
            <ac:grpSpMk id="7" creationId="{271ED945-8313-D2FB-8C56-2DC69E47FBEC}"/>
          </ac:grpSpMkLst>
        </pc:grpChg>
        <pc:grpChg chg="add del mod">
          <ac:chgData name="平松　崇文(Hiramatsu, Takafumi)" userId="22edbc16-85b0-4724-aaa0-af0139a26ca2" providerId="ADAL" clId="{068E1616-DD29-4B11-A275-C68128303B71}" dt="2023-11-02T04:07:43.357" v="36513"/>
          <ac:grpSpMkLst>
            <pc:docMk/>
            <pc:sldMk cId="290715165" sldId="636139111"/>
            <ac:grpSpMk id="20" creationId="{3BF4637B-1EFC-B09D-0924-E3D01EC094C4}"/>
          </ac:grpSpMkLst>
        </pc:grpChg>
        <pc:grpChg chg="add del mod">
          <ac:chgData name="平松　崇文(Hiramatsu, Takafumi)" userId="22edbc16-85b0-4724-aaa0-af0139a26ca2" providerId="ADAL" clId="{068E1616-DD29-4B11-A275-C68128303B71}" dt="2023-11-02T04:07:43.357" v="36513"/>
          <ac:grpSpMkLst>
            <pc:docMk/>
            <pc:sldMk cId="290715165" sldId="636139111"/>
            <ac:grpSpMk id="29" creationId="{50198623-3448-22BA-82DD-CE77DF203B9A}"/>
          </ac:grpSpMkLst>
        </pc:grpChg>
        <pc:picChg chg="add del mod modCrop">
          <ac:chgData name="平松　崇文(Hiramatsu, Takafumi)" userId="22edbc16-85b0-4724-aaa0-af0139a26ca2" providerId="ADAL" clId="{068E1616-DD29-4B11-A275-C68128303B71}" dt="2023-11-13T09:27:34.688" v="40800" actId="478"/>
          <ac:picMkLst>
            <pc:docMk/>
            <pc:sldMk cId="290715165" sldId="636139111"/>
            <ac:picMk id="5" creationId="{BCD318C6-834D-5701-B285-C3F45B4DE30A}"/>
          </ac:picMkLst>
        </pc:picChg>
        <pc:picChg chg="add mod">
          <ac:chgData name="平松　崇文(Hiramatsu, Takafumi)" userId="22edbc16-85b0-4724-aaa0-af0139a26ca2" providerId="ADAL" clId="{068E1616-DD29-4B11-A275-C68128303B71}" dt="2023-11-14T08:49:56.099" v="41709" actId="1036"/>
          <ac:picMkLst>
            <pc:docMk/>
            <pc:sldMk cId="290715165" sldId="636139111"/>
            <ac:picMk id="5" creationId="{DE9B5568-8CE6-AEB9-2653-FB78DFB2B4CA}"/>
          </ac:picMkLst>
        </pc:picChg>
        <pc:picChg chg="add del mod">
          <ac:chgData name="平松　崇文(Hiramatsu, Takafumi)" userId="22edbc16-85b0-4724-aaa0-af0139a26ca2" providerId="ADAL" clId="{068E1616-DD29-4B11-A275-C68128303B71}" dt="2023-11-14T08:49:43.910" v="41704" actId="478"/>
          <ac:picMkLst>
            <pc:docMk/>
            <pc:sldMk cId="290715165" sldId="636139111"/>
            <ac:picMk id="9" creationId="{0DC7FBE9-ED35-E098-1826-8756AAD63C94}"/>
          </ac:picMkLst>
        </pc:picChg>
        <pc:picChg chg="add del mod">
          <ac:chgData name="平松　崇文(Hiramatsu, Takafumi)" userId="22edbc16-85b0-4724-aaa0-af0139a26ca2" providerId="ADAL" clId="{068E1616-DD29-4B11-A275-C68128303B71}" dt="2023-11-13T09:27:34.688" v="40800" actId="478"/>
          <ac:picMkLst>
            <pc:docMk/>
            <pc:sldMk cId="290715165" sldId="636139111"/>
            <ac:picMk id="67" creationId="{863CC690-50C2-177D-A7B9-E04FFB77E62D}"/>
          </ac:picMkLst>
        </pc:picChg>
        <pc:cxnChg chg="add del mod">
          <ac:chgData name="平松　崇文(Hiramatsu, Takafumi)" userId="22edbc16-85b0-4724-aaa0-af0139a26ca2" providerId="ADAL" clId="{068E1616-DD29-4B11-A275-C68128303B71}" dt="2023-11-14T08:49:43.910" v="41704" actId="478"/>
          <ac:cxnSpMkLst>
            <pc:docMk/>
            <pc:sldMk cId="290715165" sldId="636139111"/>
            <ac:cxnSpMk id="11" creationId="{C459BA2F-938C-80B3-1D56-575493E7D94E}"/>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12" creationId="{37CD08CB-4000-6C98-1B11-9B52B5F5EE3A}"/>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34" creationId="{A72DD4C5-8181-31D9-B953-33F8DFB9B36C}"/>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36" creationId="{30AE3AAA-EB87-F993-8E23-EB18210D266B}"/>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37" creationId="{E83EAC5A-DE27-4114-C1C9-25E89D473698}"/>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43" creationId="{5B4E8CCC-2C19-3DFF-9F5A-0AEFE903B0B7}"/>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44" creationId="{D41F2E6C-A0B9-BC0F-8A75-B7E72D1C8452}"/>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53" creationId="{790880F9-3905-5C60-3B8B-288BBDC7B0F3}"/>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54" creationId="{25245F67-ECA2-0C03-4909-CD1F3184AD23}"/>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55" creationId="{0CE9BF2E-6927-D2A3-F839-373B576D3EED}"/>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61" creationId="{5E4D4058-1BDF-55EF-FD4E-43F0D5F18A47}"/>
          </ac:cxnSpMkLst>
        </pc:cxnChg>
        <pc:cxnChg chg="add del mod">
          <ac:chgData name="平松　崇文(Hiramatsu, Takafumi)" userId="22edbc16-85b0-4724-aaa0-af0139a26ca2" providerId="ADAL" clId="{068E1616-DD29-4B11-A275-C68128303B71}" dt="2023-11-02T04:07:43.357" v="36513"/>
          <ac:cxnSpMkLst>
            <pc:docMk/>
            <pc:sldMk cId="290715165" sldId="636139111"/>
            <ac:cxnSpMk id="62" creationId="{305ED795-5CC1-2EE2-3294-4BB713CB3378}"/>
          </ac:cxnSpMkLst>
        </pc:cxnChg>
      </pc:sldChg>
      <pc:sldChg chg="addSp delSp modSp new del mod">
        <pc:chgData name="平松　崇文(Hiramatsu, Takafumi)" userId="22edbc16-85b0-4724-aaa0-af0139a26ca2" providerId="ADAL" clId="{068E1616-DD29-4B11-A275-C68128303B71}" dt="2023-11-15T08:52:46.024" v="42936" actId="47"/>
        <pc:sldMkLst>
          <pc:docMk/>
          <pc:sldMk cId="484571069" sldId="636139112"/>
        </pc:sldMkLst>
        <pc:spChg chg="add mod">
          <ac:chgData name="平松　崇文(Hiramatsu, Takafumi)" userId="22edbc16-85b0-4724-aaa0-af0139a26ca2" providerId="ADAL" clId="{068E1616-DD29-4B11-A275-C68128303B71}" dt="2023-11-14T08:37:02.335" v="41638" actId="1036"/>
          <ac:spMkLst>
            <pc:docMk/>
            <pc:sldMk cId="484571069" sldId="636139112"/>
            <ac:spMk id="2" creationId="{37784FEB-B06E-350A-5CD5-1FF9665D8ABD}"/>
          </ac:spMkLst>
        </pc:spChg>
        <pc:spChg chg="del">
          <ac:chgData name="平松　崇文(Hiramatsu, Takafumi)" userId="22edbc16-85b0-4724-aaa0-af0139a26ca2" providerId="ADAL" clId="{068E1616-DD29-4B11-A275-C68128303B71}" dt="2023-11-02T00:49:22.117" v="34660" actId="478"/>
          <ac:spMkLst>
            <pc:docMk/>
            <pc:sldMk cId="484571069" sldId="636139112"/>
            <ac:spMk id="2" creationId="{EC5B4231-5696-6652-3027-B4AAFEC1C8ED}"/>
          </ac:spMkLst>
        </pc:spChg>
        <pc:spChg chg="add del mod">
          <ac:chgData name="平松　崇文(Hiramatsu, Takafumi)" userId="22edbc16-85b0-4724-aaa0-af0139a26ca2" providerId="ADAL" clId="{068E1616-DD29-4B11-A275-C68128303B71}" dt="2023-11-02T00:49:40.184" v="34661" actId="478"/>
          <ac:spMkLst>
            <pc:docMk/>
            <pc:sldMk cId="484571069" sldId="636139112"/>
            <ac:spMk id="4" creationId="{AD02C622-F2E3-BD13-AB4E-9B2CE1C709FC}"/>
          </ac:spMkLst>
        </pc:spChg>
        <pc:spChg chg="add mod">
          <ac:chgData name="平松　崇文(Hiramatsu, Takafumi)" userId="22edbc16-85b0-4724-aaa0-af0139a26ca2" providerId="ADAL" clId="{068E1616-DD29-4B11-A275-C68128303B71}" dt="2023-11-13T08:44:06.922" v="40084" actId="1076"/>
          <ac:spMkLst>
            <pc:docMk/>
            <pc:sldMk cId="484571069" sldId="636139112"/>
            <ac:spMk id="5" creationId="{3386F897-9E30-561C-5203-6BB259E82CD4}"/>
          </ac:spMkLst>
        </pc:spChg>
        <pc:spChg chg="add del mod">
          <ac:chgData name="平松　崇文(Hiramatsu, Takafumi)" userId="22edbc16-85b0-4724-aaa0-af0139a26ca2" providerId="ADAL" clId="{068E1616-DD29-4B11-A275-C68128303B71}" dt="2023-11-02T00:49:40.184" v="34661" actId="478"/>
          <ac:spMkLst>
            <pc:docMk/>
            <pc:sldMk cId="484571069" sldId="636139112"/>
            <ac:spMk id="5" creationId="{7273FC7E-B437-3750-C91E-0B4827CF0D5C}"/>
          </ac:spMkLst>
        </pc:spChg>
        <pc:spChg chg="add del mod">
          <ac:chgData name="平松　崇文(Hiramatsu, Takafumi)" userId="22edbc16-85b0-4724-aaa0-af0139a26ca2" providerId="ADAL" clId="{068E1616-DD29-4B11-A275-C68128303B71}" dt="2023-11-02T00:49:40.184" v="34661" actId="478"/>
          <ac:spMkLst>
            <pc:docMk/>
            <pc:sldMk cId="484571069" sldId="636139112"/>
            <ac:spMk id="6" creationId="{B0E78B4F-CB90-E2C8-4874-CD9220405821}"/>
          </ac:spMkLst>
        </pc:spChg>
        <pc:spChg chg="add mod">
          <ac:chgData name="平松　崇文(Hiramatsu, Takafumi)" userId="22edbc16-85b0-4724-aaa0-af0139a26ca2" providerId="ADAL" clId="{068E1616-DD29-4B11-A275-C68128303B71}" dt="2023-11-13T08:44:27.100" v="40146" actId="113"/>
          <ac:spMkLst>
            <pc:docMk/>
            <pc:sldMk cId="484571069" sldId="636139112"/>
            <ac:spMk id="6" creationId="{C777184D-4059-65B0-37F4-87F5EB9896AE}"/>
          </ac:spMkLst>
        </pc:spChg>
        <pc:spChg chg="add mod">
          <ac:chgData name="平松　崇文(Hiramatsu, Takafumi)" userId="22edbc16-85b0-4724-aaa0-af0139a26ca2" providerId="ADAL" clId="{068E1616-DD29-4B11-A275-C68128303B71}" dt="2023-11-14T08:47:00.219" v="41680" actId="1036"/>
          <ac:spMkLst>
            <pc:docMk/>
            <pc:sldMk cId="484571069" sldId="636139112"/>
            <ac:spMk id="7" creationId="{4A04BE39-39A9-63B5-43DD-13F74711E90A}"/>
          </ac:spMkLst>
        </pc:spChg>
        <pc:spChg chg="add del mod">
          <ac:chgData name="平松　崇文(Hiramatsu, Takafumi)" userId="22edbc16-85b0-4724-aaa0-af0139a26ca2" providerId="ADAL" clId="{068E1616-DD29-4B11-A275-C68128303B71}" dt="2023-11-02T00:49:40.184" v="34661" actId="478"/>
          <ac:spMkLst>
            <pc:docMk/>
            <pc:sldMk cId="484571069" sldId="636139112"/>
            <ac:spMk id="7" creationId="{F710A581-37C4-403A-133B-2DED89FA825A}"/>
          </ac:spMkLst>
        </pc:spChg>
        <pc:spChg chg="add del mod">
          <ac:chgData name="平松　崇文(Hiramatsu, Takafumi)" userId="22edbc16-85b0-4724-aaa0-af0139a26ca2" providerId="ADAL" clId="{068E1616-DD29-4B11-A275-C68128303B71}" dt="2023-11-02T00:49:40.184" v="34661" actId="478"/>
          <ac:spMkLst>
            <pc:docMk/>
            <pc:sldMk cId="484571069" sldId="636139112"/>
            <ac:spMk id="8" creationId="{4752195D-A8B0-9ACC-C411-29EADFBFBF86}"/>
          </ac:spMkLst>
        </pc:spChg>
        <pc:spChg chg="add del mod">
          <ac:chgData name="平松　崇文(Hiramatsu, Takafumi)" userId="22edbc16-85b0-4724-aaa0-af0139a26ca2" providerId="ADAL" clId="{068E1616-DD29-4B11-A275-C68128303B71}" dt="2023-11-02T00:49:40.184" v="34661" actId="478"/>
          <ac:spMkLst>
            <pc:docMk/>
            <pc:sldMk cId="484571069" sldId="636139112"/>
            <ac:spMk id="9" creationId="{697169A7-3213-8D8C-771B-F54C4FAB2687}"/>
          </ac:spMkLst>
        </pc:spChg>
        <pc:spChg chg="add mod">
          <ac:chgData name="平松　崇文(Hiramatsu, Takafumi)" userId="22edbc16-85b0-4724-aaa0-af0139a26ca2" providerId="ADAL" clId="{068E1616-DD29-4B11-A275-C68128303B71}" dt="2023-11-13T08:45:40.366" v="40181" actId="1037"/>
          <ac:spMkLst>
            <pc:docMk/>
            <pc:sldMk cId="484571069" sldId="636139112"/>
            <ac:spMk id="10" creationId="{3843D0A0-40F9-1F78-663D-4120BD8197FC}"/>
          </ac:spMkLst>
        </pc:spChg>
        <pc:spChg chg="add del mod">
          <ac:chgData name="平松　崇文(Hiramatsu, Takafumi)" userId="22edbc16-85b0-4724-aaa0-af0139a26ca2" providerId="ADAL" clId="{068E1616-DD29-4B11-A275-C68128303B71}" dt="2023-11-02T00:49:40.184" v="34661" actId="478"/>
          <ac:spMkLst>
            <pc:docMk/>
            <pc:sldMk cId="484571069" sldId="636139112"/>
            <ac:spMk id="10" creationId="{D01DB3E0-894E-ECA6-AC49-BCF9D05C486A}"/>
          </ac:spMkLst>
        </pc:spChg>
        <pc:spChg chg="add del mod">
          <ac:chgData name="平松　崇文(Hiramatsu, Takafumi)" userId="22edbc16-85b0-4724-aaa0-af0139a26ca2" providerId="ADAL" clId="{068E1616-DD29-4B11-A275-C68128303B71}" dt="2023-11-02T00:49:40.184" v="34661" actId="478"/>
          <ac:spMkLst>
            <pc:docMk/>
            <pc:sldMk cId="484571069" sldId="636139112"/>
            <ac:spMk id="11" creationId="{C9B28C6D-5766-76DC-435D-CF0F7D29E6CC}"/>
          </ac:spMkLst>
        </pc:spChg>
        <pc:spChg chg="add mod">
          <ac:chgData name="平松　崇文(Hiramatsu, Takafumi)" userId="22edbc16-85b0-4724-aaa0-af0139a26ca2" providerId="ADAL" clId="{068E1616-DD29-4B11-A275-C68128303B71}" dt="2023-11-13T08:45:56.897" v="40213" actId="1076"/>
          <ac:spMkLst>
            <pc:docMk/>
            <pc:sldMk cId="484571069" sldId="636139112"/>
            <ac:spMk id="11" creationId="{F057E561-4A4F-C15A-D5FA-4179FEF3CA2E}"/>
          </ac:spMkLst>
        </pc:spChg>
        <pc:spChg chg="add mod">
          <ac:chgData name="平松　崇文(Hiramatsu, Takafumi)" userId="22edbc16-85b0-4724-aaa0-af0139a26ca2" providerId="ADAL" clId="{068E1616-DD29-4B11-A275-C68128303B71}" dt="2023-11-02T01:00:39.187" v="35042" actId="1076"/>
          <ac:spMkLst>
            <pc:docMk/>
            <pc:sldMk cId="484571069" sldId="636139112"/>
            <ac:spMk id="12" creationId="{F931950D-824E-8F9D-609C-17083A84FCF5}"/>
          </ac:spMkLst>
        </pc:spChg>
        <pc:spChg chg="add mod">
          <ac:chgData name="平松　崇文(Hiramatsu, Takafumi)" userId="22edbc16-85b0-4724-aaa0-af0139a26ca2" providerId="ADAL" clId="{068E1616-DD29-4B11-A275-C68128303B71}" dt="2023-11-02T01:00:39.187" v="35042" actId="1076"/>
          <ac:spMkLst>
            <pc:docMk/>
            <pc:sldMk cId="484571069" sldId="636139112"/>
            <ac:spMk id="13" creationId="{E3B7D7A2-A9F4-3E9B-7932-00118D2553AC}"/>
          </ac:spMkLst>
        </pc:spChg>
        <pc:spChg chg="add del mod">
          <ac:chgData name="平松　崇文(Hiramatsu, Takafumi)" userId="22edbc16-85b0-4724-aaa0-af0139a26ca2" providerId="ADAL" clId="{068E1616-DD29-4B11-A275-C68128303B71}" dt="2023-11-02T00:49:48.422" v="34663" actId="478"/>
          <ac:spMkLst>
            <pc:docMk/>
            <pc:sldMk cId="484571069" sldId="636139112"/>
            <ac:spMk id="14" creationId="{8E58D704-B7E3-A19D-1A27-14344080200D}"/>
          </ac:spMkLst>
        </pc:spChg>
        <pc:spChg chg="add del mod">
          <ac:chgData name="平松　崇文(Hiramatsu, Takafumi)" userId="22edbc16-85b0-4724-aaa0-af0139a26ca2" providerId="ADAL" clId="{068E1616-DD29-4B11-A275-C68128303B71}" dt="2023-11-02T00:49:40.184" v="34661" actId="478"/>
          <ac:spMkLst>
            <pc:docMk/>
            <pc:sldMk cId="484571069" sldId="636139112"/>
            <ac:spMk id="15" creationId="{C05E19E4-4D0C-EE01-791B-57614277C1C1}"/>
          </ac:spMkLst>
        </pc:spChg>
        <pc:spChg chg="add mod">
          <ac:chgData name="平松　崇文(Hiramatsu, Takafumi)" userId="22edbc16-85b0-4724-aaa0-af0139a26ca2" providerId="ADAL" clId="{068E1616-DD29-4B11-A275-C68128303B71}" dt="2023-11-13T08:47:34.206" v="40410" actId="1076"/>
          <ac:spMkLst>
            <pc:docMk/>
            <pc:sldMk cId="484571069" sldId="636139112"/>
            <ac:spMk id="15" creationId="{F5268651-E129-A720-D1A4-00B7588CA45D}"/>
          </ac:spMkLst>
        </pc:spChg>
        <pc:spChg chg="add del mod">
          <ac:chgData name="平松　崇文(Hiramatsu, Takafumi)" userId="22edbc16-85b0-4724-aaa0-af0139a26ca2" providerId="ADAL" clId="{068E1616-DD29-4B11-A275-C68128303B71}" dt="2023-11-02T00:49:40.184" v="34661" actId="478"/>
          <ac:spMkLst>
            <pc:docMk/>
            <pc:sldMk cId="484571069" sldId="636139112"/>
            <ac:spMk id="16" creationId="{0C188511-FFAA-40EA-0A17-BD8B56148CA5}"/>
          </ac:spMkLst>
        </pc:spChg>
        <pc:spChg chg="add del mod">
          <ac:chgData name="平松　崇文(Hiramatsu, Takafumi)" userId="22edbc16-85b0-4724-aaa0-af0139a26ca2" providerId="ADAL" clId="{068E1616-DD29-4B11-A275-C68128303B71}" dt="2023-11-02T00:49:40.184" v="34661" actId="478"/>
          <ac:spMkLst>
            <pc:docMk/>
            <pc:sldMk cId="484571069" sldId="636139112"/>
            <ac:spMk id="17" creationId="{44799ECD-F8AB-B46A-1BD1-DCA678EA4016}"/>
          </ac:spMkLst>
        </pc:spChg>
        <pc:spChg chg="add del mod">
          <ac:chgData name="平松　崇文(Hiramatsu, Takafumi)" userId="22edbc16-85b0-4724-aaa0-af0139a26ca2" providerId="ADAL" clId="{068E1616-DD29-4B11-A275-C68128303B71}" dt="2023-11-02T00:49:40.184" v="34661" actId="478"/>
          <ac:spMkLst>
            <pc:docMk/>
            <pc:sldMk cId="484571069" sldId="636139112"/>
            <ac:spMk id="18" creationId="{2A8C5E01-3440-BEA8-4EF7-6AE5D1854985}"/>
          </ac:spMkLst>
        </pc:spChg>
        <pc:spChg chg="add mod">
          <ac:chgData name="平松　崇文(Hiramatsu, Takafumi)" userId="22edbc16-85b0-4724-aaa0-af0139a26ca2" providerId="ADAL" clId="{068E1616-DD29-4B11-A275-C68128303B71}" dt="2023-11-14T08:48:52.514" v="41703" actId="1038"/>
          <ac:spMkLst>
            <pc:docMk/>
            <pc:sldMk cId="484571069" sldId="636139112"/>
            <ac:spMk id="18" creationId="{B95CFA26-8A10-6075-FD87-AA2900512852}"/>
          </ac:spMkLst>
        </pc:spChg>
        <pc:spChg chg="add del mod">
          <ac:chgData name="平松　崇文(Hiramatsu, Takafumi)" userId="22edbc16-85b0-4724-aaa0-af0139a26ca2" providerId="ADAL" clId="{068E1616-DD29-4B11-A275-C68128303B71}" dt="2023-11-02T00:49:40.184" v="34661" actId="478"/>
          <ac:spMkLst>
            <pc:docMk/>
            <pc:sldMk cId="484571069" sldId="636139112"/>
            <ac:spMk id="19" creationId="{EC95224D-7AB0-5975-AFF2-9D5B774155AA}"/>
          </ac:spMkLst>
        </pc:spChg>
        <pc:spChg chg="add del mod">
          <ac:chgData name="平松　崇文(Hiramatsu, Takafumi)" userId="22edbc16-85b0-4724-aaa0-af0139a26ca2" providerId="ADAL" clId="{068E1616-DD29-4B11-A275-C68128303B71}" dt="2023-11-02T00:49:40.184" v="34661" actId="478"/>
          <ac:spMkLst>
            <pc:docMk/>
            <pc:sldMk cId="484571069" sldId="636139112"/>
            <ac:spMk id="20" creationId="{6DA7F231-8670-44C8-06E4-270E3186FCB7}"/>
          </ac:spMkLst>
        </pc:spChg>
        <pc:spChg chg="del mod topLvl">
          <ac:chgData name="平松　崇文(Hiramatsu, Takafumi)" userId="22edbc16-85b0-4724-aaa0-af0139a26ca2" providerId="ADAL" clId="{068E1616-DD29-4B11-A275-C68128303B71}" dt="2023-11-02T00:55:00.588" v="34776" actId="478"/>
          <ac:spMkLst>
            <pc:docMk/>
            <pc:sldMk cId="484571069" sldId="636139112"/>
            <ac:spMk id="22" creationId="{E264D0A8-EC0B-EBE6-5A08-9338459E552F}"/>
          </ac:spMkLst>
        </pc:spChg>
        <pc:spChg chg="mod topLvl">
          <ac:chgData name="平松　崇文(Hiramatsu, Takafumi)" userId="22edbc16-85b0-4724-aaa0-af0139a26ca2" providerId="ADAL" clId="{068E1616-DD29-4B11-A275-C68128303B71}" dt="2023-11-02T01:00:39.187" v="35042" actId="1076"/>
          <ac:spMkLst>
            <pc:docMk/>
            <pc:sldMk cId="484571069" sldId="636139112"/>
            <ac:spMk id="24" creationId="{3AD16FA9-786F-2D26-EEA7-1A3B82FA4838}"/>
          </ac:spMkLst>
        </pc:spChg>
        <pc:spChg chg="mod">
          <ac:chgData name="平松　崇文(Hiramatsu, Takafumi)" userId="22edbc16-85b0-4724-aaa0-af0139a26ca2" providerId="ADAL" clId="{068E1616-DD29-4B11-A275-C68128303B71}" dt="2023-11-02T01:00:39.187" v="35042" actId="1076"/>
          <ac:spMkLst>
            <pc:docMk/>
            <pc:sldMk cId="484571069" sldId="636139112"/>
            <ac:spMk id="26" creationId="{37CBFDD9-B212-164E-F832-212D8B75FEE1}"/>
          </ac:spMkLst>
        </pc:spChg>
        <pc:spChg chg="mod">
          <ac:chgData name="平松　崇文(Hiramatsu, Takafumi)" userId="22edbc16-85b0-4724-aaa0-af0139a26ca2" providerId="ADAL" clId="{068E1616-DD29-4B11-A275-C68128303B71}" dt="2023-11-02T01:00:39.187" v="35042" actId="1076"/>
          <ac:spMkLst>
            <pc:docMk/>
            <pc:sldMk cId="484571069" sldId="636139112"/>
            <ac:spMk id="27" creationId="{C0222472-080E-3B44-65F7-43DD6531691F}"/>
          </ac:spMkLst>
        </pc:spChg>
        <pc:spChg chg="mod">
          <ac:chgData name="平松　崇文(Hiramatsu, Takafumi)" userId="22edbc16-85b0-4724-aaa0-af0139a26ca2" providerId="ADAL" clId="{068E1616-DD29-4B11-A275-C68128303B71}" dt="2023-11-02T01:00:39.187" v="35042" actId="1076"/>
          <ac:spMkLst>
            <pc:docMk/>
            <pc:sldMk cId="484571069" sldId="636139112"/>
            <ac:spMk id="28" creationId="{6F30FE6E-967C-EBDA-AC0A-EA35DCD5908E}"/>
          </ac:spMkLst>
        </pc:spChg>
        <pc:spChg chg="add mod">
          <ac:chgData name="平松　崇文(Hiramatsu, Takafumi)" userId="22edbc16-85b0-4724-aaa0-af0139a26ca2" providerId="ADAL" clId="{068E1616-DD29-4B11-A275-C68128303B71}" dt="2023-11-02T01:00:39.187" v="35042" actId="1076"/>
          <ac:spMkLst>
            <pc:docMk/>
            <pc:sldMk cId="484571069" sldId="636139112"/>
            <ac:spMk id="30" creationId="{F761B18B-16B4-6F13-8090-DE4F7494A8CB}"/>
          </ac:spMkLst>
        </pc:spChg>
        <pc:spChg chg="add mod">
          <ac:chgData name="平松　崇文(Hiramatsu, Takafumi)" userId="22edbc16-85b0-4724-aaa0-af0139a26ca2" providerId="ADAL" clId="{068E1616-DD29-4B11-A275-C68128303B71}" dt="2023-11-02T01:00:39.187" v="35042" actId="1076"/>
          <ac:spMkLst>
            <pc:docMk/>
            <pc:sldMk cId="484571069" sldId="636139112"/>
            <ac:spMk id="31" creationId="{4D4EBD4A-8B43-4E06-4469-86D61E079D3E}"/>
          </ac:spMkLst>
        </pc:spChg>
        <pc:spChg chg="add mod">
          <ac:chgData name="平松　崇文(Hiramatsu, Takafumi)" userId="22edbc16-85b0-4724-aaa0-af0139a26ca2" providerId="ADAL" clId="{068E1616-DD29-4B11-A275-C68128303B71}" dt="2023-11-02T01:00:39.187" v="35042" actId="1076"/>
          <ac:spMkLst>
            <pc:docMk/>
            <pc:sldMk cId="484571069" sldId="636139112"/>
            <ac:spMk id="32" creationId="{F79957DA-043C-1CC6-2049-5F13EC35C6AB}"/>
          </ac:spMkLst>
        </pc:spChg>
        <pc:spChg chg="add mod">
          <ac:chgData name="平松　崇文(Hiramatsu, Takafumi)" userId="22edbc16-85b0-4724-aaa0-af0139a26ca2" providerId="ADAL" clId="{068E1616-DD29-4B11-A275-C68128303B71}" dt="2023-11-02T01:00:39.187" v="35042" actId="1076"/>
          <ac:spMkLst>
            <pc:docMk/>
            <pc:sldMk cId="484571069" sldId="636139112"/>
            <ac:spMk id="33" creationId="{71D7B4C4-02A3-CC42-A313-2CF2E649F374}"/>
          </ac:spMkLst>
        </pc:spChg>
        <pc:spChg chg="add mod">
          <ac:chgData name="平松　崇文(Hiramatsu, Takafumi)" userId="22edbc16-85b0-4724-aaa0-af0139a26ca2" providerId="ADAL" clId="{068E1616-DD29-4B11-A275-C68128303B71}" dt="2023-11-02T01:00:39.187" v="35042" actId="1076"/>
          <ac:spMkLst>
            <pc:docMk/>
            <pc:sldMk cId="484571069" sldId="636139112"/>
            <ac:spMk id="34" creationId="{D6EF96E9-7696-3555-6C88-05E9F27DB4C2}"/>
          </ac:spMkLst>
        </pc:spChg>
        <pc:spChg chg="add mod">
          <ac:chgData name="平松　崇文(Hiramatsu, Takafumi)" userId="22edbc16-85b0-4724-aaa0-af0139a26ca2" providerId="ADAL" clId="{068E1616-DD29-4B11-A275-C68128303B71}" dt="2023-11-02T01:00:39.187" v="35042" actId="1076"/>
          <ac:spMkLst>
            <pc:docMk/>
            <pc:sldMk cId="484571069" sldId="636139112"/>
            <ac:spMk id="35" creationId="{EB121457-F521-5D00-880D-ABEB690CC41B}"/>
          </ac:spMkLst>
        </pc:spChg>
        <pc:spChg chg="add del mod">
          <ac:chgData name="平松　崇文(Hiramatsu, Takafumi)" userId="22edbc16-85b0-4724-aaa0-af0139a26ca2" providerId="ADAL" clId="{068E1616-DD29-4B11-A275-C68128303B71}" dt="2023-11-02T00:49:48.422" v="34663" actId="478"/>
          <ac:spMkLst>
            <pc:docMk/>
            <pc:sldMk cId="484571069" sldId="636139112"/>
            <ac:spMk id="36" creationId="{515B377F-1246-AE77-F670-AABAA087F1F9}"/>
          </ac:spMkLst>
        </pc:spChg>
        <pc:spChg chg="add mod">
          <ac:chgData name="平松　崇文(Hiramatsu, Takafumi)" userId="22edbc16-85b0-4724-aaa0-af0139a26ca2" providerId="ADAL" clId="{068E1616-DD29-4B11-A275-C68128303B71}" dt="2023-11-13T09:26:37.658" v="40766" actId="113"/>
          <ac:spMkLst>
            <pc:docMk/>
            <pc:sldMk cId="484571069" sldId="636139112"/>
            <ac:spMk id="36" creationId="{F841571D-098F-AB70-C1F1-D4A903D8A492}"/>
          </ac:spMkLst>
        </pc:spChg>
        <pc:spChg chg="add del mod">
          <ac:chgData name="平松　崇文(Hiramatsu, Takafumi)" userId="22edbc16-85b0-4724-aaa0-af0139a26ca2" providerId="ADAL" clId="{068E1616-DD29-4B11-A275-C68128303B71}" dt="2023-11-02T00:49:48.422" v="34663" actId="478"/>
          <ac:spMkLst>
            <pc:docMk/>
            <pc:sldMk cId="484571069" sldId="636139112"/>
            <ac:spMk id="37" creationId="{73580BE4-63DD-0940-17E5-1D1ED651810E}"/>
          </ac:spMkLst>
        </pc:spChg>
        <pc:spChg chg="add del mod">
          <ac:chgData name="平松　崇文(Hiramatsu, Takafumi)" userId="22edbc16-85b0-4724-aaa0-af0139a26ca2" providerId="ADAL" clId="{068E1616-DD29-4B11-A275-C68128303B71}" dt="2023-11-02T00:49:40.184" v="34661" actId="478"/>
          <ac:spMkLst>
            <pc:docMk/>
            <pc:sldMk cId="484571069" sldId="636139112"/>
            <ac:spMk id="38" creationId="{964BC07B-0F22-4914-2330-E36B617278D0}"/>
          </ac:spMkLst>
        </pc:spChg>
        <pc:spChg chg="add mod">
          <ac:chgData name="平松　崇文(Hiramatsu, Takafumi)" userId="22edbc16-85b0-4724-aaa0-af0139a26ca2" providerId="ADAL" clId="{068E1616-DD29-4B11-A275-C68128303B71}" dt="2023-11-13T09:27:02.465" v="40799"/>
          <ac:spMkLst>
            <pc:docMk/>
            <pc:sldMk cId="484571069" sldId="636139112"/>
            <ac:spMk id="38" creationId="{E058B82C-5490-729A-3950-20F4C08977FC}"/>
          </ac:spMkLst>
        </pc:spChg>
        <pc:spChg chg="add del mod">
          <ac:chgData name="平松　崇文(Hiramatsu, Takafumi)" userId="22edbc16-85b0-4724-aaa0-af0139a26ca2" providerId="ADAL" clId="{068E1616-DD29-4B11-A275-C68128303B71}" dt="2023-11-02T00:49:40.184" v="34661" actId="478"/>
          <ac:spMkLst>
            <pc:docMk/>
            <pc:sldMk cId="484571069" sldId="636139112"/>
            <ac:spMk id="39" creationId="{AEE784B9-F122-3244-7588-0F7D6CE72EB3}"/>
          </ac:spMkLst>
        </pc:spChg>
        <pc:spChg chg="add del mod">
          <ac:chgData name="平松　崇文(Hiramatsu, Takafumi)" userId="22edbc16-85b0-4724-aaa0-af0139a26ca2" providerId="ADAL" clId="{068E1616-DD29-4B11-A275-C68128303B71}" dt="2023-11-02T00:49:44.492" v="34662" actId="478"/>
          <ac:spMkLst>
            <pc:docMk/>
            <pc:sldMk cId="484571069" sldId="636139112"/>
            <ac:spMk id="40" creationId="{2AE2341A-9DE1-BA98-0123-97B66179B103}"/>
          </ac:spMkLst>
        </pc:spChg>
        <pc:spChg chg="add mod">
          <ac:chgData name="平松　崇文(Hiramatsu, Takafumi)" userId="22edbc16-85b0-4724-aaa0-af0139a26ca2" providerId="ADAL" clId="{068E1616-DD29-4B11-A275-C68128303B71}" dt="2023-11-02T01:00:39.187" v="35042" actId="1076"/>
          <ac:spMkLst>
            <pc:docMk/>
            <pc:sldMk cId="484571069" sldId="636139112"/>
            <ac:spMk id="41" creationId="{A88A5938-0125-466C-97E7-E3878798ABBA}"/>
          </ac:spMkLst>
        </pc:spChg>
        <pc:spChg chg="mod">
          <ac:chgData name="平松　崇文(Hiramatsu, Takafumi)" userId="22edbc16-85b0-4724-aaa0-af0139a26ca2" providerId="ADAL" clId="{068E1616-DD29-4B11-A275-C68128303B71}" dt="2023-11-02T01:00:39.187" v="35042" actId="1076"/>
          <ac:spMkLst>
            <pc:docMk/>
            <pc:sldMk cId="484571069" sldId="636139112"/>
            <ac:spMk id="43" creationId="{9742CE7A-6EBE-4FF3-DA88-FB6EEF28ABA0}"/>
          </ac:spMkLst>
        </pc:spChg>
        <pc:spChg chg="mod">
          <ac:chgData name="平松　崇文(Hiramatsu, Takafumi)" userId="22edbc16-85b0-4724-aaa0-af0139a26ca2" providerId="ADAL" clId="{068E1616-DD29-4B11-A275-C68128303B71}" dt="2023-11-02T01:00:39.187" v="35042" actId="1076"/>
          <ac:spMkLst>
            <pc:docMk/>
            <pc:sldMk cId="484571069" sldId="636139112"/>
            <ac:spMk id="44" creationId="{0E0B885A-8145-6585-BC35-EB9F1204DA68}"/>
          </ac:spMkLst>
        </pc:spChg>
        <pc:spChg chg="add del mod">
          <ac:chgData name="平松　崇文(Hiramatsu, Takafumi)" userId="22edbc16-85b0-4724-aaa0-af0139a26ca2" providerId="ADAL" clId="{068E1616-DD29-4B11-A275-C68128303B71}" dt="2023-11-02T00:49:44.492" v="34662" actId="478"/>
          <ac:spMkLst>
            <pc:docMk/>
            <pc:sldMk cId="484571069" sldId="636139112"/>
            <ac:spMk id="45" creationId="{179A321B-CEFA-3D83-C52B-353D70CFAFEF}"/>
          </ac:spMkLst>
        </pc:spChg>
        <pc:spChg chg="add mod">
          <ac:chgData name="平松　崇文(Hiramatsu, Takafumi)" userId="22edbc16-85b0-4724-aaa0-af0139a26ca2" providerId="ADAL" clId="{068E1616-DD29-4B11-A275-C68128303B71}" dt="2023-11-02T01:00:39.187" v="35042" actId="1076"/>
          <ac:spMkLst>
            <pc:docMk/>
            <pc:sldMk cId="484571069" sldId="636139112"/>
            <ac:spMk id="46" creationId="{75D8CEF2-194A-10D6-7F03-A801310F3AD7}"/>
          </ac:spMkLst>
        </pc:spChg>
        <pc:spChg chg="add del mod">
          <ac:chgData name="平松　崇文(Hiramatsu, Takafumi)" userId="22edbc16-85b0-4724-aaa0-af0139a26ca2" providerId="ADAL" clId="{068E1616-DD29-4B11-A275-C68128303B71}" dt="2023-11-02T00:49:40.184" v="34661" actId="478"/>
          <ac:spMkLst>
            <pc:docMk/>
            <pc:sldMk cId="484571069" sldId="636139112"/>
            <ac:spMk id="47" creationId="{CFE80320-E7F0-46D2-63AC-0ACF231E1AFD}"/>
          </ac:spMkLst>
        </pc:spChg>
        <pc:spChg chg="add del mod">
          <ac:chgData name="平松　崇文(Hiramatsu, Takafumi)" userId="22edbc16-85b0-4724-aaa0-af0139a26ca2" providerId="ADAL" clId="{068E1616-DD29-4B11-A275-C68128303B71}" dt="2023-11-02T00:49:40.184" v="34661" actId="478"/>
          <ac:spMkLst>
            <pc:docMk/>
            <pc:sldMk cId="484571069" sldId="636139112"/>
            <ac:spMk id="48" creationId="{DFAB7094-5879-59D1-F927-50F3CBB43A41}"/>
          </ac:spMkLst>
        </pc:spChg>
        <pc:spChg chg="add del mod">
          <ac:chgData name="平松　崇文(Hiramatsu, Takafumi)" userId="22edbc16-85b0-4724-aaa0-af0139a26ca2" providerId="ADAL" clId="{068E1616-DD29-4B11-A275-C68128303B71}" dt="2023-11-02T00:49:40.184" v="34661" actId="478"/>
          <ac:spMkLst>
            <pc:docMk/>
            <pc:sldMk cId="484571069" sldId="636139112"/>
            <ac:spMk id="49" creationId="{5478C480-18B4-9DE4-4F19-3A17985A1420}"/>
          </ac:spMkLst>
        </pc:spChg>
        <pc:spChg chg="add del mod">
          <ac:chgData name="平松　崇文(Hiramatsu, Takafumi)" userId="22edbc16-85b0-4724-aaa0-af0139a26ca2" providerId="ADAL" clId="{068E1616-DD29-4B11-A275-C68128303B71}" dt="2023-11-02T00:49:40.184" v="34661" actId="478"/>
          <ac:spMkLst>
            <pc:docMk/>
            <pc:sldMk cId="484571069" sldId="636139112"/>
            <ac:spMk id="50" creationId="{72FE1EA1-F0EA-4EEA-7BE8-B7BDC43CCF65}"/>
          </ac:spMkLst>
        </pc:spChg>
        <pc:spChg chg="add del mod">
          <ac:chgData name="平松　崇文(Hiramatsu, Takafumi)" userId="22edbc16-85b0-4724-aaa0-af0139a26ca2" providerId="ADAL" clId="{068E1616-DD29-4B11-A275-C68128303B71}" dt="2023-11-02T00:49:40.184" v="34661" actId="478"/>
          <ac:spMkLst>
            <pc:docMk/>
            <pc:sldMk cId="484571069" sldId="636139112"/>
            <ac:spMk id="51" creationId="{F6C72F8C-8EE1-85B4-0CCA-EFBB0E8A08C8}"/>
          </ac:spMkLst>
        </pc:spChg>
        <pc:spChg chg="add del mod">
          <ac:chgData name="平松　崇文(Hiramatsu, Takafumi)" userId="22edbc16-85b0-4724-aaa0-af0139a26ca2" providerId="ADAL" clId="{068E1616-DD29-4B11-A275-C68128303B71}" dt="2023-11-02T00:49:40.184" v="34661" actId="478"/>
          <ac:spMkLst>
            <pc:docMk/>
            <pc:sldMk cId="484571069" sldId="636139112"/>
            <ac:spMk id="52" creationId="{4D6A38BD-03F0-CCA7-6418-BB89997D3A91}"/>
          </ac:spMkLst>
        </pc:spChg>
        <pc:spChg chg="add del mod">
          <ac:chgData name="平松　崇文(Hiramatsu, Takafumi)" userId="22edbc16-85b0-4724-aaa0-af0139a26ca2" providerId="ADAL" clId="{068E1616-DD29-4B11-A275-C68128303B71}" dt="2023-11-02T00:49:40.184" v="34661" actId="478"/>
          <ac:spMkLst>
            <pc:docMk/>
            <pc:sldMk cId="484571069" sldId="636139112"/>
            <ac:spMk id="53" creationId="{7CBEF09E-37E8-5AF6-77FE-2B00F0EF439F}"/>
          </ac:spMkLst>
        </pc:spChg>
        <pc:spChg chg="add mod">
          <ac:chgData name="平松　崇文(Hiramatsu, Takafumi)" userId="22edbc16-85b0-4724-aaa0-af0139a26ca2" providerId="ADAL" clId="{068E1616-DD29-4B11-A275-C68128303B71}" dt="2023-11-02T01:00:39.187" v="35042" actId="1076"/>
          <ac:spMkLst>
            <pc:docMk/>
            <pc:sldMk cId="484571069" sldId="636139112"/>
            <ac:spMk id="54" creationId="{7E466260-E1D2-7689-5FF3-25A8CEEBB659}"/>
          </ac:spMkLst>
        </pc:spChg>
        <pc:spChg chg="add mod">
          <ac:chgData name="平松　崇文(Hiramatsu, Takafumi)" userId="22edbc16-85b0-4724-aaa0-af0139a26ca2" providerId="ADAL" clId="{068E1616-DD29-4B11-A275-C68128303B71}" dt="2023-11-02T01:00:39.187" v="35042" actId="1076"/>
          <ac:spMkLst>
            <pc:docMk/>
            <pc:sldMk cId="484571069" sldId="636139112"/>
            <ac:spMk id="55" creationId="{8C3E4BCF-F386-A3C8-FF07-1B6FD3C8BCBA}"/>
          </ac:spMkLst>
        </pc:spChg>
        <pc:spChg chg="add mod">
          <ac:chgData name="平松　崇文(Hiramatsu, Takafumi)" userId="22edbc16-85b0-4724-aaa0-af0139a26ca2" providerId="ADAL" clId="{068E1616-DD29-4B11-A275-C68128303B71}" dt="2023-11-02T01:00:39.187" v="35042" actId="1076"/>
          <ac:spMkLst>
            <pc:docMk/>
            <pc:sldMk cId="484571069" sldId="636139112"/>
            <ac:spMk id="56" creationId="{A1C6EE78-48AC-9873-9B5E-7FDCAE8552EA}"/>
          </ac:spMkLst>
        </pc:spChg>
        <pc:spChg chg="add mod">
          <ac:chgData name="平松　崇文(Hiramatsu, Takafumi)" userId="22edbc16-85b0-4724-aaa0-af0139a26ca2" providerId="ADAL" clId="{068E1616-DD29-4B11-A275-C68128303B71}" dt="2023-11-02T01:00:39.187" v="35042" actId="1076"/>
          <ac:spMkLst>
            <pc:docMk/>
            <pc:sldMk cId="484571069" sldId="636139112"/>
            <ac:spMk id="57" creationId="{CF916238-DD98-C8F3-AAAB-DC953C29D01A}"/>
          </ac:spMkLst>
        </pc:spChg>
        <pc:spChg chg="add mod">
          <ac:chgData name="平松　崇文(Hiramatsu, Takafumi)" userId="22edbc16-85b0-4724-aaa0-af0139a26ca2" providerId="ADAL" clId="{068E1616-DD29-4B11-A275-C68128303B71}" dt="2023-11-02T01:00:39.187" v="35042" actId="1076"/>
          <ac:spMkLst>
            <pc:docMk/>
            <pc:sldMk cId="484571069" sldId="636139112"/>
            <ac:spMk id="58" creationId="{202344F5-64C2-227C-2FF9-07C458A437C8}"/>
          </ac:spMkLst>
        </pc:spChg>
        <pc:spChg chg="mod">
          <ac:chgData name="平松　崇文(Hiramatsu, Takafumi)" userId="22edbc16-85b0-4724-aaa0-af0139a26ca2" providerId="ADAL" clId="{068E1616-DD29-4B11-A275-C68128303B71}" dt="2023-11-02T01:00:39.187" v="35042" actId="1076"/>
          <ac:spMkLst>
            <pc:docMk/>
            <pc:sldMk cId="484571069" sldId="636139112"/>
            <ac:spMk id="60" creationId="{3221681B-637D-72F0-4DD3-DB68F81C9B3E}"/>
          </ac:spMkLst>
        </pc:spChg>
        <pc:spChg chg="mod">
          <ac:chgData name="平松　崇文(Hiramatsu, Takafumi)" userId="22edbc16-85b0-4724-aaa0-af0139a26ca2" providerId="ADAL" clId="{068E1616-DD29-4B11-A275-C68128303B71}" dt="2023-11-02T01:00:39.187" v="35042" actId="1076"/>
          <ac:spMkLst>
            <pc:docMk/>
            <pc:sldMk cId="484571069" sldId="636139112"/>
            <ac:spMk id="61" creationId="{D30A0BB2-BEF7-C416-1E74-F7980838D014}"/>
          </ac:spMkLst>
        </pc:spChg>
        <pc:spChg chg="mod">
          <ac:chgData name="平松　崇文(Hiramatsu, Takafumi)" userId="22edbc16-85b0-4724-aaa0-af0139a26ca2" providerId="ADAL" clId="{068E1616-DD29-4B11-A275-C68128303B71}" dt="2023-11-02T01:00:39.187" v="35042" actId="1076"/>
          <ac:spMkLst>
            <pc:docMk/>
            <pc:sldMk cId="484571069" sldId="636139112"/>
            <ac:spMk id="62" creationId="{5D95FA09-CC28-FBD0-CA80-069AB9E01A94}"/>
          </ac:spMkLst>
        </pc:spChg>
        <pc:spChg chg="add mod">
          <ac:chgData name="平松　崇文(Hiramatsu, Takafumi)" userId="22edbc16-85b0-4724-aaa0-af0139a26ca2" providerId="ADAL" clId="{068E1616-DD29-4B11-A275-C68128303B71}" dt="2023-11-02T01:00:39.187" v="35042" actId="1076"/>
          <ac:spMkLst>
            <pc:docMk/>
            <pc:sldMk cId="484571069" sldId="636139112"/>
            <ac:spMk id="63" creationId="{C261F609-E295-FE3B-691B-D1F24B3F85DF}"/>
          </ac:spMkLst>
        </pc:spChg>
        <pc:spChg chg="add del mod">
          <ac:chgData name="平松　崇文(Hiramatsu, Takafumi)" userId="22edbc16-85b0-4724-aaa0-af0139a26ca2" providerId="ADAL" clId="{068E1616-DD29-4B11-A275-C68128303B71}" dt="2023-11-02T00:49:56.920" v="34667" actId="478"/>
          <ac:spMkLst>
            <pc:docMk/>
            <pc:sldMk cId="484571069" sldId="636139112"/>
            <ac:spMk id="64" creationId="{25A60DD0-B7DF-A1C3-06A9-5B0D4EA1F51C}"/>
          </ac:spMkLst>
        </pc:spChg>
        <pc:spChg chg="add del mod">
          <ac:chgData name="平松　崇文(Hiramatsu, Takafumi)" userId="22edbc16-85b0-4724-aaa0-af0139a26ca2" providerId="ADAL" clId="{068E1616-DD29-4B11-A275-C68128303B71}" dt="2023-11-02T00:49:52.692" v="34665" actId="478"/>
          <ac:spMkLst>
            <pc:docMk/>
            <pc:sldMk cId="484571069" sldId="636139112"/>
            <ac:spMk id="65" creationId="{EE03DBC8-219B-6AD9-0F68-562159D83633}"/>
          </ac:spMkLst>
        </pc:spChg>
        <pc:spChg chg="add del mod">
          <ac:chgData name="平松　崇文(Hiramatsu, Takafumi)" userId="22edbc16-85b0-4724-aaa0-af0139a26ca2" providerId="ADAL" clId="{068E1616-DD29-4B11-A275-C68128303B71}" dt="2023-11-02T00:49:51.840" v="34664" actId="478"/>
          <ac:spMkLst>
            <pc:docMk/>
            <pc:sldMk cId="484571069" sldId="636139112"/>
            <ac:spMk id="66" creationId="{76A892A9-18AC-FDAE-10CF-BB40E7DD2759}"/>
          </ac:spMkLst>
        </pc:spChg>
        <pc:spChg chg="add del mod">
          <ac:chgData name="平松　崇文(Hiramatsu, Takafumi)" userId="22edbc16-85b0-4724-aaa0-af0139a26ca2" providerId="ADAL" clId="{068E1616-DD29-4B11-A275-C68128303B71}" dt="2023-11-02T00:49:56.181" v="34666" actId="478"/>
          <ac:spMkLst>
            <pc:docMk/>
            <pc:sldMk cId="484571069" sldId="636139112"/>
            <ac:spMk id="67" creationId="{8A3CC3C3-8CC6-BE70-427B-CFAF5B4F91E8}"/>
          </ac:spMkLst>
        </pc:spChg>
        <pc:spChg chg="add mod">
          <ac:chgData name="平松　崇文(Hiramatsu, Takafumi)" userId="22edbc16-85b0-4724-aaa0-af0139a26ca2" providerId="ADAL" clId="{068E1616-DD29-4B11-A275-C68128303B71}" dt="2023-11-02T01:00:39.187" v="35042" actId="1076"/>
          <ac:spMkLst>
            <pc:docMk/>
            <pc:sldMk cId="484571069" sldId="636139112"/>
            <ac:spMk id="69" creationId="{470F1337-EF29-53E9-B088-C50582BE8B16}"/>
          </ac:spMkLst>
        </pc:spChg>
        <pc:spChg chg="add mod">
          <ac:chgData name="平松　崇文(Hiramatsu, Takafumi)" userId="22edbc16-85b0-4724-aaa0-af0139a26ca2" providerId="ADAL" clId="{068E1616-DD29-4B11-A275-C68128303B71}" dt="2023-11-02T01:00:39.187" v="35042" actId="1076"/>
          <ac:spMkLst>
            <pc:docMk/>
            <pc:sldMk cId="484571069" sldId="636139112"/>
            <ac:spMk id="72" creationId="{A44FDF85-74A9-62B2-770C-07EF50F53218}"/>
          </ac:spMkLst>
        </pc:spChg>
        <pc:spChg chg="add del mod">
          <ac:chgData name="平松　崇文(Hiramatsu, Takafumi)" userId="22edbc16-85b0-4724-aaa0-af0139a26ca2" providerId="ADAL" clId="{068E1616-DD29-4B11-A275-C68128303B71}" dt="2023-11-02T00:52:16.240" v="34771" actId="478"/>
          <ac:spMkLst>
            <pc:docMk/>
            <pc:sldMk cId="484571069" sldId="636139112"/>
            <ac:spMk id="73" creationId="{4582F4EB-6CFA-4719-90B4-F0FDDCB40CF6}"/>
          </ac:spMkLst>
        </pc:spChg>
        <pc:spChg chg="add mod">
          <ac:chgData name="平松　崇文(Hiramatsu, Takafumi)" userId="22edbc16-85b0-4724-aaa0-af0139a26ca2" providerId="ADAL" clId="{068E1616-DD29-4B11-A275-C68128303B71}" dt="2023-11-02T01:00:39.187" v="35042" actId="1076"/>
          <ac:spMkLst>
            <pc:docMk/>
            <pc:sldMk cId="484571069" sldId="636139112"/>
            <ac:spMk id="74" creationId="{BDBD61E9-D52F-D0C6-730D-47D57CAD5751}"/>
          </ac:spMkLst>
        </pc:spChg>
        <pc:spChg chg="add mod">
          <ac:chgData name="平松　崇文(Hiramatsu, Takafumi)" userId="22edbc16-85b0-4724-aaa0-af0139a26ca2" providerId="ADAL" clId="{068E1616-DD29-4B11-A275-C68128303B71}" dt="2023-11-14T08:36:26.717" v="41629"/>
          <ac:spMkLst>
            <pc:docMk/>
            <pc:sldMk cId="484571069" sldId="636139112"/>
            <ac:spMk id="75" creationId="{126B6D9E-66EE-E13A-86AF-7E8FB2851AE7}"/>
          </ac:spMkLst>
        </pc:spChg>
        <pc:spChg chg="add mod">
          <ac:chgData name="平松　崇文(Hiramatsu, Takafumi)" userId="22edbc16-85b0-4724-aaa0-af0139a26ca2" providerId="ADAL" clId="{068E1616-DD29-4B11-A275-C68128303B71}" dt="2023-11-02T02:33:17.075" v="35825" actId="14100"/>
          <ac:spMkLst>
            <pc:docMk/>
            <pc:sldMk cId="484571069" sldId="636139112"/>
            <ac:spMk id="76" creationId="{7CF176E4-FE08-7CE8-7D2D-2698A0AF1879}"/>
          </ac:spMkLst>
        </pc:spChg>
        <pc:spChg chg="add mod">
          <ac:chgData name="平松　崇文(Hiramatsu, Takafumi)" userId="22edbc16-85b0-4724-aaa0-af0139a26ca2" providerId="ADAL" clId="{068E1616-DD29-4B11-A275-C68128303B71}" dt="2023-11-02T02:04:00.984" v="35097" actId="1038"/>
          <ac:spMkLst>
            <pc:docMk/>
            <pc:sldMk cId="484571069" sldId="636139112"/>
            <ac:spMk id="77" creationId="{F99E93DD-A005-9188-B69B-EB7E3EFABF69}"/>
          </ac:spMkLst>
        </pc:spChg>
        <pc:spChg chg="add mod">
          <ac:chgData name="平松　崇文(Hiramatsu, Takafumi)" userId="22edbc16-85b0-4724-aaa0-af0139a26ca2" providerId="ADAL" clId="{068E1616-DD29-4B11-A275-C68128303B71}" dt="2023-11-02T02:03:54.998" v="35057" actId="571"/>
          <ac:spMkLst>
            <pc:docMk/>
            <pc:sldMk cId="484571069" sldId="636139112"/>
            <ac:spMk id="82" creationId="{3F552F0B-FF35-6E34-3109-2C1BC6017500}"/>
          </ac:spMkLst>
        </pc:spChg>
        <pc:spChg chg="add mod">
          <ac:chgData name="平松　崇文(Hiramatsu, Takafumi)" userId="22edbc16-85b0-4724-aaa0-af0139a26ca2" providerId="ADAL" clId="{068E1616-DD29-4B11-A275-C68128303B71}" dt="2023-11-02T02:03:54.998" v="35057" actId="571"/>
          <ac:spMkLst>
            <pc:docMk/>
            <pc:sldMk cId="484571069" sldId="636139112"/>
            <ac:spMk id="83" creationId="{22587C3B-2D44-5747-36E1-5AB420F0A2C2}"/>
          </ac:spMkLst>
        </pc:spChg>
        <pc:spChg chg="add mod">
          <ac:chgData name="平松　崇文(Hiramatsu, Takafumi)" userId="22edbc16-85b0-4724-aaa0-af0139a26ca2" providerId="ADAL" clId="{068E1616-DD29-4B11-A275-C68128303B71}" dt="2023-11-02T02:31:20.029" v="35797" actId="1036"/>
          <ac:spMkLst>
            <pc:docMk/>
            <pc:sldMk cId="484571069" sldId="636139112"/>
            <ac:spMk id="86" creationId="{85FA7715-AC42-171E-7750-815BA8589E7A}"/>
          </ac:spMkLst>
        </pc:spChg>
        <pc:spChg chg="add mod">
          <ac:chgData name="平松　崇文(Hiramatsu, Takafumi)" userId="22edbc16-85b0-4724-aaa0-af0139a26ca2" providerId="ADAL" clId="{068E1616-DD29-4B11-A275-C68128303B71}" dt="2023-11-02T02:31:20.029" v="35797" actId="1036"/>
          <ac:spMkLst>
            <pc:docMk/>
            <pc:sldMk cId="484571069" sldId="636139112"/>
            <ac:spMk id="87" creationId="{839E9D09-3692-2792-A81D-E93B6E6AD6CF}"/>
          </ac:spMkLst>
        </pc:spChg>
        <pc:spChg chg="add mod">
          <ac:chgData name="平松　崇文(Hiramatsu, Takafumi)" userId="22edbc16-85b0-4724-aaa0-af0139a26ca2" providerId="ADAL" clId="{068E1616-DD29-4B11-A275-C68128303B71}" dt="2023-11-02T02:31:20.029" v="35797" actId="1036"/>
          <ac:spMkLst>
            <pc:docMk/>
            <pc:sldMk cId="484571069" sldId="636139112"/>
            <ac:spMk id="88" creationId="{00E60688-DAAF-3631-26F0-DDBB2160787B}"/>
          </ac:spMkLst>
        </pc:spChg>
        <pc:spChg chg="add del mod">
          <ac:chgData name="平松　崇文(Hiramatsu, Takafumi)" userId="22edbc16-85b0-4724-aaa0-af0139a26ca2" providerId="ADAL" clId="{068E1616-DD29-4B11-A275-C68128303B71}" dt="2023-11-02T02:14:06.593" v="35115" actId="478"/>
          <ac:spMkLst>
            <pc:docMk/>
            <pc:sldMk cId="484571069" sldId="636139112"/>
            <ac:spMk id="89" creationId="{05ED43CA-EE77-D1EA-6CA7-82F7EE645CD4}"/>
          </ac:spMkLst>
        </pc:spChg>
        <pc:spChg chg="add mod">
          <ac:chgData name="平松　崇文(Hiramatsu, Takafumi)" userId="22edbc16-85b0-4724-aaa0-af0139a26ca2" providerId="ADAL" clId="{068E1616-DD29-4B11-A275-C68128303B71}" dt="2023-11-13T08:42:43.707" v="40052" actId="1035"/>
          <ac:spMkLst>
            <pc:docMk/>
            <pc:sldMk cId="484571069" sldId="636139112"/>
            <ac:spMk id="95" creationId="{F607D69D-BC33-CC17-CE43-A4A98B5E3244}"/>
          </ac:spMkLst>
        </pc:spChg>
        <pc:spChg chg="add mod">
          <ac:chgData name="平松　崇文(Hiramatsu, Takafumi)" userId="22edbc16-85b0-4724-aaa0-af0139a26ca2" providerId="ADAL" clId="{068E1616-DD29-4B11-A275-C68128303B71}" dt="2023-11-02T02:32:07.395" v="35811" actId="552"/>
          <ac:spMkLst>
            <pc:docMk/>
            <pc:sldMk cId="484571069" sldId="636139112"/>
            <ac:spMk id="96" creationId="{59FE7FFE-1EBC-6F54-D651-C618F32AA0F3}"/>
          </ac:spMkLst>
        </pc:spChg>
        <pc:spChg chg="add mod">
          <ac:chgData name="平松　崇文(Hiramatsu, Takafumi)" userId="22edbc16-85b0-4724-aaa0-af0139a26ca2" providerId="ADAL" clId="{068E1616-DD29-4B11-A275-C68128303B71}" dt="2023-11-13T08:41:25.977" v="39918" actId="20577"/>
          <ac:spMkLst>
            <pc:docMk/>
            <pc:sldMk cId="484571069" sldId="636139112"/>
            <ac:spMk id="97" creationId="{DA71B689-981B-DBA9-D278-DC9D50C61E44}"/>
          </ac:spMkLst>
        </pc:spChg>
        <pc:spChg chg="add del mod">
          <ac:chgData name="平松　崇文(Hiramatsu, Takafumi)" userId="22edbc16-85b0-4724-aaa0-af0139a26ca2" providerId="ADAL" clId="{068E1616-DD29-4B11-A275-C68128303B71}" dt="2023-11-13T08:44:34.050" v="40147" actId="478"/>
          <ac:spMkLst>
            <pc:docMk/>
            <pc:sldMk cId="484571069" sldId="636139112"/>
            <ac:spMk id="98" creationId="{AE21C647-EC02-0202-C47D-36AABFEDD854}"/>
          </ac:spMkLst>
        </pc:spChg>
        <pc:spChg chg="add mod">
          <ac:chgData name="平松　崇文(Hiramatsu, Takafumi)" userId="22edbc16-85b0-4724-aaa0-af0139a26ca2" providerId="ADAL" clId="{068E1616-DD29-4B11-A275-C68128303B71}" dt="2023-11-13T08:41:31.003" v="39927" actId="1036"/>
          <ac:spMkLst>
            <pc:docMk/>
            <pc:sldMk cId="484571069" sldId="636139112"/>
            <ac:spMk id="99" creationId="{85C25BF1-3C4A-6E3C-8E60-211FA3C126BC}"/>
          </ac:spMkLst>
        </pc:spChg>
        <pc:spChg chg="add del mod">
          <ac:chgData name="平松　崇文(Hiramatsu, Takafumi)" userId="22edbc16-85b0-4724-aaa0-af0139a26ca2" providerId="ADAL" clId="{068E1616-DD29-4B11-A275-C68128303B71}" dt="2023-11-02T02:31:11.755" v="35769" actId="478"/>
          <ac:spMkLst>
            <pc:docMk/>
            <pc:sldMk cId="484571069" sldId="636139112"/>
            <ac:spMk id="100" creationId="{E8489438-F509-4078-A12B-E195D71BA023}"/>
          </ac:spMkLst>
        </pc:spChg>
        <pc:spChg chg="add mod">
          <ac:chgData name="平松　崇文(Hiramatsu, Takafumi)" userId="22edbc16-85b0-4724-aaa0-af0139a26ca2" providerId="ADAL" clId="{068E1616-DD29-4B11-A275-C68128303B71}" dt="2023-11-02T02:35:19.607" v="36079" actId="1038"/>
          <ac:spMkLst>
            <pc:docMk/>
            <pc:sldMk cId="484571069" sldId="636139112"/>
            <ac:spMk id="110" creationId="{316B23FE-93E1-9A8B-B1BC-A6066D76257D}"/>
          </ac:spMkLst>
        </pc:spChg>
        <pc:spChg chg="add mod">
          <ac:chgData name="平松　崇文(Hiramatsu, Takafumi)" userId="22edbc16-85b0-4724-aaa0-af0139a26ca2" providerId="ADAL" clId="{068E1616-DD29-4B11-A275-C68128303B71}" dt="2023-11-02T02:35:19.607" v="36079" actId="1038"/>
          <ac:spMkLst>
            <pc:docMk/>
            <pc:sldMk cId="484571069" sldId="636139112"/>
            <ac:spMk id="111" creationId="{995293FC-CEEC-834A-205F-7BF2D04356B4}"/>
          </ac:spMkLst>
        </pc:spChg>
        <pc:spChg chg="add mod">
          <ac:chgData name="平松　崇文(Hiramatsu, Takafumi)" userId="22edbc16-85b0-4724-aaa0-af0139a26ca2" providerId="ADAL" clId="{068E1616-DD29-4B11-A275-C68128303B71}" dt="2023-11-02T02:35:19.607" v="36079" actId="1038"/>
          <ac:spMkLst>
            <pc:docMk/>
            <pc:sldMk cId="484571069" sldId="636139112"/>
            <ac:spMk id="112" creationId="{7F94D5FF-042A-095B-9CDD-0486255378C7}"/>
          </ac:spMkLst>
        </pc:spChg>
        <pc:spChg chg="add mod">
          <ac:chgData name="平松　崇文(Hiramatsu, Takafumi)" userId="22edbc16-85b0-4724-aaa0-af0139a26ca2" providerId="ADAL" clId="{068E1616-DD29-4B11-A275-C68128303B71}" dt="2023-11-02T02:39:22.883" v="36499"/>
          <ac:spMkLst>
            <pc:docMk/>
            <pc:sldMk cId="484571069" sldId="636139112"/>
            <ac:spMk id="113" creationId="{E1C3E4F1-8699-306A-FF5B-28F3EBADE993}"/>
          </ac:spMkLst>
        </pc:spChg>
        <pc:spChg chg="add mod">
          <ac:chgData name="平松　崇文(Hiramatsu, Takafumi)" userId="22edbc16-85b0-4724-aaa0-af0139a26ca2" providerId="ADAL" clId="{068E1616-DD29-4B11-A275-C68128303B71}" dt="2023-11-13T08:43:41.893" v="40079"/>
          <ac:spMkLst>
            <pc:docMk/>
            <pc:sldMk cId="484571069" sldId="636139112"/>
            <ac:spMk id="114" creationId="{06751153-12DB-5648-6D78-0A4DC0391BB0}"/>
          </ac:spMkLst>
        </pc:spChg>
        <pc:spChg chg="add del mod">
          <ac:chgData name="平松　崇文(Hiramatsu, Takafumi)" userId="22edbc16-85b0-4724-aaa0-af0139a26ca2" providerId="ADAL" clId="{068E1616-DD29-4B11-A275-C68128303B71}" dt="2023-11-02T02:34:42.063" v="36004" actId="478"/>
          <ac:spMkLst>
            <pc:docMk/>
            <pc:sldMk cId="484571069" sldId="636139112"/>
            <ac:spMk id="115" creationId="{B8E17453-8575-18E6-05BF-C36F12826D4F}"/>
          </ac:spMkLst>
        </pc:spChg>
        <pc:spChg chg="add del mod">
          <ac:chgData name="平松　崇文(Hiramatsu, Takafumi)" userId="22edbc16-85b0-4724-aaa0-af0139a26ca2" providerId="ADAL" clId="{068E1616-DD29-4B11-A275-C68128303B71}" dt="2023-11-02T02:34:45.548" v="36005" actId="478"/>
          <ac:spMkLst>
            <pc:docMk/>
            <pc:sldMk cId="484571069" sldId="636139112"/>
            <ac:spMk id="116" creationId="{EF6FF7F2-101B-9E8A-D76F-7FAD59BF7BDA}"/>
          </ac:spMkLst>
        </pc:spChg>
        <pc:spChg chg="add del mod">
          <ac:chgData name="平松　崇文(Hiramatsu, Takafumi)" userId="22edbc16-85b0-4724-aaa0-af0139a26ca2" providerId="ADAL" clId="{068E1616-DD29-4B11-A275-C68128303B71}" dt="2023-11-02T02:34:45.548" v="36005" actId="478"/>
          <ac:spMkLst>
            <pc:docMk/>
            <pc:sldMk cId="484571069" sldId="636139112"/>
            <ac:spMk id="117" creationId="{1A77AFA8-74C3-A799-0AC6-D3932AEF9D87}"/>
          </ac:spMkLst>
        </pc:spChg>
        <pc:spChg chg="add mod">
          <ac:chgData name="平松　崇文(Hiramatsu, Takafumi)" userId="22edbc16-85b0-4724-aaa0-af0139a26ca2" providerId="ADAL" clId="{068E1616-DD29-4B11-A275-C68128303B71}" dt="2023-11-02T02:33:49.408" v="35905" actId="1076"/>
          <ac:spMkLst>
            <pc:docMk/>
            <pc:sldMk cId="484571069" sldId="636139112"/>
            <ac:spMk id="121" creationId="{582C7E33-CF97-125F-C9ED-9A942A050373}"/>
          </ac:spMkLst>
        </pc:spChg>
        <pc:spChg chg="add mod">
          <ac:chgData name="平松　崇文(Hiramatsu, Takafumi)" userId="22edbc16-85b0-4724-aaa0-af0139a26ca2" providerId="ADAL" clId="{068E1616-DD29-4B11-A275-C68128303B71}" dt="2023-11-13T09:05:00.660" v="40683" actId="404"/>
          <ac:spMkLst>
            <pc:docMk/>
            <pc:sldMk cId="484571069" sldId="636139112"/>
            <ac:spMk id="122" creationId="{DBCFA6E3-7009-5B70-0076-37FD18135E22}"/>
          </ac:spMkLst>
        </pc:spChg>
        <pc:spChg chg="add mod">
          <ac:chgData name="平松　崇文(Hiramatsu, Takafumi)" userId="22edbc16-85b0-4724-aaa0-af0139a26ca2" providerId="ADAL" clId="{068E1616-DD29-4B11-A275-C68128303B71}" dt="2023-11-02T02:38:30.435" v="36325" actId="1076"/>
          <ac:spMkLst>
            <pc:docMk/>
            <pc:sldMk cId="484571069" sldId="636139112"/>
            <ac:spMk id="123" creationId="{633DBC37-8A4F-577F-4328-CC0BB8C07C86}"/>
          </ac:spMkLst>
        </pc:spChg>
        <pc:spChg chg="add del mod">
          <ac:chgData name="平松　崇文(Hiramatsu, Takafumi)" userId="22edbc16-85b0-4724-aaa0-af0139a26ca2" providerId="ADAL" clId="{068E1616-DD29-4B11-A275-C68128303B71}" dt="2023-11-13T08:43:55.707" v="40080" actId="478"/>
          <ac:spMkLst>
            <pc:docMk/>
            <pc:sldMk cId="484571069" sldId="636139112"/>
            <ac:spMk id="124" creationId="{CAADD2FB-36A5-EE83-2B6F-43BFB19AF431}"/>
          </ac:spMkLst>
        </pc:spChg>
        <pc:grpChg chg="add del mod">
          <ac:chgData name="平松　崇文(Hiramatsu, Takafumi)" userId="22edbc16-85b0-4724-aaa0-af0139a26ca2" providerId="ADAL" clId="{068E1616-DD29-4B11-A275-C68128303B71}" dt="2023-11-02T00:50:34.796" v="34706" actId="165"/>
          <ac:grpSpMkLst>
            <pc:docMk/>
            <pc:sldMk cId="484571069" sldId="636139112"/>
            <ac:grpSpMk id="21" creationId="{D273648E-7BD8-1E42-1AE7-609E5554B516}"/>
          </ac:grpSpMkLst>
        </pc:grpChg>
        <pc:grpChg chg="mod topLvl">
          <ac:chgData name="平松　崇文(Hiramatsu, Takafumi)" userId="22edbc16-85b0-4724-aaa0-af0139a26ca2" providerId="ADAL" clId="{068E1616-DD29-4B11-A275-C68128303B71}" dt="2023-11-02T01:00:39.187" v="35042" actId="1076"/>
          <ac:grpSpMkLst>
            <pc:docMk/>
            <pc:sldMk cId="484571069" sldId="636139112"/>
            <ac:grpSpMk id="23" creationId="{B16BA8A6-6C98-930F-138B-4852202E4340}"/>
          </ac:grpSpMkLst>
        </pc:grpChg>
        <pc:grpChg chg="mod">
          <ac:chgData name="平松　崇文(Hiramatsu, Takafumi)" userId="22edbc16-85b0-4724-aaa0-af0139a26ca2" providerId="ADAL" clId="{068E1616-DD29-4B11-A275-C68128303B71}" dt="2023-11-02T01:00:39.187" v="35042" actId="1076"/>
          <ac:grpSpMkLst>
            <pc:docMk/>
            <pc:sldMk cId="484571069" sldId="636139112"/>
            <ac:grpSpMk id="25" creationId="{0B218C91-707F-E8B0-4453-3F89088C8FA9}"/>
          </ac:grpSpMkLst>
        </pc:grpChg>
        <pc:grpChg chg="add mod">
          <ac:chgData name="平松　崇文(Hiramatsu, Takafumi)" userId="22edbc16-85b0-4724-aaa0-af0139a26ca2" providerId="ADAL" clId="{068E1616-DD29-4B11-A275-C68128303B71}" dt="2023-11-02T01:00:39.187" v="35042" actId="1076"/>
          <ac:grpSpMkLst>
            <pc:docMk/>
            <pc:sldMk cId="484571069" sldId="636139112"/>
            <ac:grpSpMk id="42" creationId="{3B45925F-9A0E-9B08-FECB-3F4F08FEEEDE}"/>
          </ac:grpSpMkLst>
        </pc:grpChg>
        <pc:grpChg chg="add mod">
          <ac:chgData name="平松　崇文(Hiramatsu, Takafumi)" userId="22edbc16-85b0-4724-aaa0-af0139a26ca2" providerId="ADAL" clId="{068E1616-DD29-4B11-A275-C68128303B71}" dt="2023-11-02T01:00:39.187" v="35042" actId="1076"/>
          <ac:grpSpMkLst>
            <pc:docMk/>
            <pc:sldMk cId="484571069" sldId="636139112"/>
            <ac:grpSpMk id="59" creationId="{5578628F-38AD-3959-B22F-0373EEA098C8}"/>
          </ac:grpSpMkLst>
        </pc:grpChg>
        <pc:picChg chg="add mod modCrop">
          <ac:chgData name="平松　崇文(Hiramatsu, Takafumi)" userId="22edbc16-85b0-4724-aaa0-af0139a26ca2" providerId="ADAL" clId="{068E1616-DD29-4B11-A275-C68128303B71}" dt="2023-11-13T09:05:13.739" v="40684" actId="1076"/>
          <ac:picMkLst>
            <pc:docMk/>
            <pc:sldMk cId="484571069" sldId="636139112"/>
            <ac:picMk id="17" creationId="{CD019DEC-E810-A318-8F06-079660877FFB}"/>
          </ac:picMkLst>
        </pc:picChg>
        <pc:picChg chg="add del mod modCrop">
          <ac:chgData name="平松　崇文(Hiramatsu, Takafumi)" userId="22edbc16-85b0-4724-aaa0-af0139a26ca2" providerId="ADAL" clId="{068E1616-DD29-4B11-A275-C68128303B71}" dt="2023-11-13T08:43:09.836" v="40053" actId="478"/>
          <ac:picMkLst>
            <pc:docMk/>
            <pc:sldMk cId="484571069" sldId="636139112"/>
            <ac:picMk id="90" creationId="{860F8A07-89EF-1D9D-A69D-08E3AB8B97CF}"/>
          </ac:picMkLst>
        </pc:picChg>
        <pc:cxnChg chg="add mod">
          <ac:chgData name="平松　崇文(Hiramatsu, Takafumi)" userId="22edbc16-85b0-4724-aaa0-af0139a26ca2" providerId="ADAL" clId="{068E1616-DD29-4B11-A275-C68128303B71}" dt="2023-11-14T08:47:00.219" v="41680" actId="1036"/>
          <ac:cxnSpMkLst>
            <pc:docMk/>
            <pc:sldMk cId="484571069" sldId="636139112"/>
            <ac:cxnSpMk id="4" creationId="{027E88D3-D45D-27FA-C58A-E241444CE566}"/>
          </ac:cxnSpMkLst>
        </pc:cxnChg>
        <pc:cxnChg chg="add mod">
          <ac:chgData name="平松　崇文(Hiramatsu, Takafumi)" userId="22edbc16-85b0-4724-aaa0-af0139a26ca2" providerId="ADAL" clId="{068E1616-DD29-4B11-A275-C68128303B71}" dt="2023-11-13T08:44:53.127" v="40166" actId="1038"/>
          <ac:cxnSpMkLst>
            <pc:docMk/>
            <pc:sldMk cId="484571069" sldId="636139112"/>
            <ac:cxnSpMk id="8" creationId="{B037222C-C70E-A9E2-876E-2915DCD1848A}"/>
          </ac:cxnSpMkLst>
        </pc:cxnChg>
        <pc:cxnChg chg="add mod">
          <ac:chgData name="平松　崇文(Hiramatsu, Takafumi)" userId="22edbc16-85b0-4724-aaa0-af0139a26ca2" providerId="ADAL" clId="{068E1616-DD29-4B11-A275-C68128303B71}" dt="2023-11-13T09:26:13.089" v="40706" actId="14100"/>
          <ac:cxnSpMkLst>
            <pc:docMk/>
            <pc:sldMk cId="484571069" sldId="636139112"/>
            <ac:cxnSpMk id="20" creationId="{BE601C77-E376-60D0-F19E-409AD57C6319}"/>
          </ac:cxnSpMkLst>
        </pc:cxnChg>
        <pc:cxnChg chg="add mod">
          <ac:chgData name="平松　崇文(Hiramatsu, Takafumi)" userId="22edbc16-85b0-4724-aaa0-af0139a26ca2" providerId="ADAL" clId="{068E1616-DD29-4B11-A275-C68128303B71}" dt="2023-11-02T01:00:39.187" v="35042" actId="1076"/>
          <ac:cxnSpMkLst>
            <pc:docMk/>
            <pc:sldMk cId="484571069" sldId="636139112"/>
            <ac:cxnSpMk id="29" creationId="{DF684C5A-1145-1A8F-E325-FB19FEE61055}"/>
          </ac:cxnSpMkLst>
        </pc:cxnChg>
        <pc:cxnChg chg="add mod">
          <ac:chgData name="平松　崇文(Hiramatsu, Takafumi)" userId="22edbc16-85b0-4724-aaa0-af0139a26ca2" providerId="ADAL" clId="{068E1616-DD29-4B11-A275-C68128303B71}" dt="2023-11-13T09:26:52.435" v="40769" actId="14100"/>
          <ac:cxnSpMkLst>
            <pc:docMk/>
            <pc:sldMk cId="484571069" sldId="636139112"/>
            <ac:cxnSpMk id="37" creationId="{855134AF-183E-9DDC-0E38-BB72F914D4F0}"/>
          </ac:cxnSpMkLst>
        </pc:cxnChg>
        <pc:cxnChg chg="add mod">
          <ac:chgData name="平松　崇文(Hiramatsu, Takafumi)" userId="22edbc16-85b0-4724-aaa0-af0139a26ca2" providerId="ADAL" clId="{068E1616-DD29-4B11-A275-C68128303B71}" dt="2023-11-02T01:00:39.187" v="35042" actId="1076"/>
          <ac:cxnSpMkLst>
            <pc:docMk/>
            <pc:sldMk cId="484571069" sldId="636139112"/>
            <ac:cxnSpMk id="68" creationId="{3916672A-F257-4E7E-DE3E-9E0ED886DF1C}"/>
          </ac:cxnSpMkLst>
        </pc:cxnChg>
        <pc:cxnChg chg="add mod">
          <ac:chgData name="平松　崇文(Hiramatsu, Takafumi)" userId="22edbc16-85b0-4724-aaa0-af0139a26ca2" providerId="ADAL" clId="{068E1616-DD29-4B11-A275-C68128303B71}" dt="2023-11-02T01:00:39.187" v="35042" actId="1076"/>
          <ac:cxnSpMkLst>
            <pc:docMk/>
            <pc:sldMk cId="484571069" sldId="636139112"/>
            <ac:cxnSpMk id="70" creationId="{1D01BC1D-224A-5A46-55D3-36C97882E949}"/>
          </ac:cxnSpMkLst>
        </pc:cxnChg>
        <pc:cxnChg chg="add mod">
          <ac:chgData name="平松　崇文(Hiramatsu, Takafumi)" userId="22edbc16-85b0-4724-aaa0-af0139a26ca2" providerId="ADAL" clId="{068E1616-DD29-4B11-A275-C68128303B71}" dt="2023-11-02T01:00:39.187" v="35042" actId="1076"/>
          <ac:cxnSpMkLst>
            <pc:docMk/>
            <pc:sldMk cId="484571069" sldId="636139112"/>
            <ac:cxnSpMk id="71" creationId="{80C36B8D-2A87-3578-C304-BBC4E481B00C}"/>
          </ac:cxnSpMkLst>
        </pc:cxnChg>
        <pc:cxnChg chg="add mod">
          <ac:chgData name="平松　崇文(Hiramatsu, Takafumi)" userId="22edbc16-85b0-4724-aaa0-af0139a26ca2" providerId="ADAL" clId="{068E1616-DD29-4B11-A275-C68128303B71}" dt="2023-11-02T02:19:05.339" v="35159" actId="14100"/>
          <ac:cxnSpMkLst>
            <pc:docMk/>
            <pc:sldMk cId="484571069" sldId="636139112"/>
            <ac:cxnSpMk id="78" creationId="{76CCDB08-B5CA-AB59-AEB5-CDB2F8D347C6}"/>
          </ac:cxnSpMkLst>
        </pc:cxnChg>
        <pc:cxnChg chg="add mod">
          <ac:chgData name="平松　崇文(Hiramatsu, Takafumi)" userId="22edbc16-85b0-4724-aaa0-af0139a26ca2" providerId="ADAL" clId="{068E1616-DD29-4B11-A275-C68128303B71}" dt="2023-11-13T07:08:20.151" v="38640" actId="14100"/>
          <ac:cxnSpMkLst>
            <pc:docMk/>
            <pc:sldMk cId="484571069" sldId="636139112"/>
            <ac:cxnSpMk id="79" creationId="{B3F379B5-FA81-1709-6B85-9C45DF807166}"/>
          </ac:cxnSpMkLst>
        </pc:cxnChg>
        <pc:cxnChg chg="add mod">
          <ac:chgData name="平松　崇文(Hiramatsu, Takafumi)" userId="22edbc16-85b0-4724-aaa0-af0139a26ca2" providerId="ADAL" clId="{068E1616-DD29-4B11-A275-C68128303B71}" dt="2023-11-02T02:03:54.998" v="35057" actId="571"/>
          <ac:cxnSpMkLst>
            <pc:docMk/>
            <pc:sldMk cId="484571069" sldId="636139112"/>
            <ac:cxnSpMk id="84" creationId="{FAA510A3-E2DD-A789-0B5F-D1957016679E}"/>
          </ac:cxnSpMkLst>
        </pc:cxnChg>
        <pc:cxnChg chg="add mod">
          <ac:chgData name="平松　崇文(Hiramatsu, Takafumi)" userId="22edbc16-85b0-4724-aaa0-af0139a26ca2" providerId="ADAL" clId="{068E1616-DD29-4B11-A275-C68128303B71}" dt="2023-11-02T02:03:54.998" v="35057" actId="571"/>
          <ac:cxnSpMkLst>
            <pc:docMk/>
            <pc:sldMk cId="484571069" sldId="636139112"/>
            <ac:cxnSpMk id="85" creationId="{01C9071E-840F-0606-0AE6-DC70BAD84E8E}"/>
          </ac:cxnSpMkLst>
        </pc:cxnChg>
        <pc:cxnChg chg="add mod">
          <ac:chgData name="平松　崇文(Hiramatsu, Takafumi)" userId="22edbc16-85b0-4724-aaa0-af0139a26ca2" providerId="ADAL" clId="{068E1616-DD29-4B11-A275-C68128303B71}" dt="2023-11-13T08:45:04.238" v="40167" actId="692"/>
          <ac:cxnSpMkLst>
            <pc:docMk/>
            <pc:sldMk cId="484571069" sldId="636139112"/>
            <ac:cxnSpMk id="102" creationId="{AA3424DE-B6E9-38F2-5079-EE853B92960E}"/>
          </ac:cxnSpMkLst>
        </pc:cxnChg>
        <pc:cxnChg chg="add mod">
          <ac:chgData name="平松　崇文(Hiramatsu, Takafumi)" userId="22edbc16-85b0-4724-aaa0-af0139a26ca2" providerId="ADAL" clId="{068E1616-DD29-4B11-A275-C68128303B71}" dt="2023-11-02T02:32:46.475" v="35821" actId="14100"/>
          <ac:cxnSpMkLst>
            <pc:docMk/>
            <pc:sldMk cId="484571069" sldId="636139112"/>
            <ac:cxnSpMk id="106" creationId="{3FFFA4AC-4B0E-AFB3-07E8-59491B5DCBF6}"/>
          </ac:cxnSpMkLst>
        </pc:cxnChg>
        <pc:cxnChg chg="add mod">
          <ac:chgData name="平松　崇文(Hiramatsu, Takafumi)" userId="22edbc16-85b0-4724-aaa0-af0139a26ca2" providerId="ADAL" clId="{068E1616-DD29-4B11-A275-C68128303B71}" dt="2023-11-02T02:32:58.100" v="35824" actId="692"/>
          <ac:cxnSpMkLst>
            <pc:docMk/>
            <pc:sldMk cId="484571069" sldId="636139112"/>
            <ac:cxnSpMk id="109" creationId="{C741A024-028E-1604-73DF-86F117BC7D3E}"/>
          </ac:cxnSpMkLst>
        </pc:cxnChg>
        <pc:cxnChg chg="add del mod">
          <ac:chgData name="平松　崇文(Hiramatsu, Takafumi)" userId="22edbc16-85b0-4724-aaa0-af0139a26ca2" providerId="ADAL" clId="{068E1616-DD29-4B11-A275-C68128303B71}" dt="2023-11-02T02:38:04.209" v="36321" actId="478"/>
          <ac:cxnSpMkLst>
            <pc:docMk/>
            <pc:sldMk cId="484571069" sldId="636139112"/>
            <ac:cxnSpMk id="118" creationId="{03DCD28C-6DB1-9F3B-F703-C93CEA60AE8D}"/>
          </ac:cxnSpMkLst>
        </pc:cxnChg>
        <pc:cxnChg chg="add mod">
          <ac:chgData name="平松　崇文(Hiramatsu, Takafumi)" userId="22edbc16-85b0-4724-aaa0-af0139a26ca2" providerId="ADAL" clId="{068E1616-DD29-4B11-A275-C68128303B71}" dt="2023-11-02T02:35:19.607" v="36079" actId="1038"/>
          <ac:cxnSpMkLst>
            <pc:docMk/>
            <pc:sldMk cId="484571069" sldId="636139112"/>
            <ac:cxnSpMk id="119" creationId="{88811123-9CDE-4DC3-CC96-7957B01B6F2C}"/>
          </ac:cxnSpMkLst>
        </pc:cxnChg>
        <pc:cxnChg chg="add mod">
          <ac:chgData name="平松　崇文(Hiramatsu, Takafumi)" userId="22edbc16-85b0-4724-aaa0-af0139a26ca2" providerId="ADAL" clId="{068E1616-DD29-4B11-A275-C68128303B71}" dt="2023-11-02T02:35:19.607" v="36079" actId="1038"/>
          <ac:cxnSpMkLst>
            <pc:docMk/>
            <pc:sldMk cId="484571069" sldId="636139112"/>
            <ac:cxnSpMk id="120" creationId="{E04CA704-26BA-EDA4-2667-ABBB6457E954}"/>
          </ac:cxnSpMkLst>
        </pc:cxnChg>
      </pc:sldChg>
      <pc:sldChg chg="addSp modSp new mod ord">
        <pc:chgData name="平松　崇文(Hiramatsu, Takafumi)" userId="22edbc16-85b0-4724-aaa0-af0139a26ca2" providerId="ADAL" clId="{068E1616-DD29-4B11-A275-C68128303B71}" dt="2023-11-13T09:29:51.667" v="41025"/>
        <pc:sldMkLst>
          <pc:docMk/>
          <pc:sldMk cId="597273717" sldId="636139113"/>
        </pc:sldMkLst>
        <pc:spChg chg="mod">
          <ac:chgData name="平松　崇文(Hiramatsu, Takafumi)" userId="22edbc16-85b0-4724-aaa0-af0139a26ca2" providerId="ADAL" clId="{068E1616-DD29-4B11-A275-C68128303B71}" dt="2023-11-10T08:26:31.874" v="36693"/>
          <ac:spMkLst>
            <pc:docMk/>
            <pc:sldMk cId="597273717" sldId="636139113"/>
            <ac:spMk id="2" creationId="{523A3017-E11B-D7B1-39FA-9E6D8E2A8F2B}"/>
          </ac:spMkLst>
        </pc:spChg>
        <pc:spChg chg="mod">
          <ac:chgData name="平松　崇文(Hiramatsu, Takafumi)" userId="22edbc16-85b0-4724-aaa0-af0139a26ca2" providerId="ADAL" clId="{068E1616-DD29-4B11-A275-C68128303B71}" dt="2023-11-10T08:25:54.264" v="36567"/>
          <ac:spMkLst>
            <pc:docMk/>
            <pc:sldMk cId="597273717" sldId="636139113"/>
            <ac:spMk id="7" creationId="{79FD8A89-C2D9-0E10-F451-B308F4A39DB3}"/>
          </ac:spMkLst>
        </pc:spChg>
        <pc:spChg chg="mod">
          <ac:chgData name="平松　崇文(Hiramatsu, Takafumi)" userId="22edbc16-85b0-4724-aaa0-af0139a26ca2" providerId="ADAL" clId="{068E1616-DD29-4B11-A275-C68128303B71}" dt="2023-11-10T08:25:54.264" v="36567"/>
          <ac:spMkLst>
            <pc:docMk/>
            <pc:sldMk cId="597273717" sldId="636139113"/>
            <ac:spMk id="8" creationId="{18BBCFF1-C650-3BC2-5CD8-FE1A4A067071}"/>
          </ac:spMkLst>
        </pc:spChg>
        <pc:spChg chg="mod">
          <ac:chgData name="平松　崇文(Hiramatsu, Takafumi)" userId="22edbc16-85b0-4724-aaa0-af0139a26ca2" providerId="ADAL" clId="{068E1616-DD29-4B11-A275-C68128303B71}" dt="2023-11-10T08:25:54.264" v="36567"/>
          <ac:spMkLst>
            <pc:docMk/>
            <pc:sldMk cId="597273717" sldId="636139113"/>
            <ac:spMk id="9" creationId="{E8E6E1B8-79AC-C336-B665-8B352DB6DA9F}"/>
          </ac:spMkLst>
        </pc:spChg>
        <pc:spChg chg="mod">
          <ac:chgData name="平松　崇文(Hiramatsu, Takafumi)" userId="22edbc16-85b0-4724-aaa0-af0139a26ca2" providerId="ADAL" clId="{068E1616-DD29-4B11-A275-C68128303B71}" dt="2023-11-10T08:25:54.264" v="36567"/>
          <ac:spMkLst>
            <pc:docMk/>
            <pc:sldMk cId="597273717" sldId="636139113"/>
            <ac:spMk id="11" creationId="{A2C8FD7F-5B4C-EB66-2555-172C2249F798}"/>
          </ac:spMkLst>
        </pc:spChg>
        <pc:spChg chg="mod">
          <ac:chgData name="平松　崇文(Hiramatsu, Takafumi)" userId="22edbc16-85b0-4724-aaa0-af0139a26ca2" providerId="ADAL" clId="{068E1616-DD29-4B11-A275-C68128303B71}" dt="2023-11-10T08:25:54.264" v="36567"/>
          <ac:spMkLst>
            <pc:docMk/>
            <pc:sldMk cId="597273717" sldId="636139113"/>
            <ac:spMk id="12" creationId="{78F9DD04-43B7-ED14-11A7-706271BFA6B1}"/>
          </ac:spMkLst>
        </pc:spChg>
        <pc:spChg chg="mod">
          <ac:chgData name="平松　崇文(Hiramatsu, Takafumi)" userId="22edbc16-85b0-4724-aaa0-af0139a26ca2" providerId="ADAL" clId="{068E1616-DD29-4B11-A275-C68128303B71}" dt="2023-11-10T08:25:54.264" v="36567"/>
          <ac:spMkLst>
            <pc:docMk/>
            <pc:sldMk cId="597273717" sldId="636139113"/>
            <ac:spMk id="13" creationId="{5EDEEB92-E9FE-9FAC-55E1-99B33590712D}"/>
          </ac:spMkLst>
        </pc:spChg>
        <pc:spChg chg="mod">
          <ac:chgData name="平松　崇文(Hiramatsu, Takafumi)" userId="22edbc16-85b0-4724-aaa0-af0139a26ca2" providerId="ADAL" clId="{068E1616-DD29-4B11-A275-C68128303B71}" dt="2023-11-10T08:25:54.264" v="36567"/>
          <ac:spMkLst>
            <pc:docMk/>
            <pc:sldMk cId="597273717" sldId="636139113"/>
            <ac:spMk id="14" creationId="{3D308507-D3C8-E5E6-D374-79106DCAB167}"/>
          </ac:spMkLst>
        </pc:spChg>
        <pc:spChg chg="mod">
          <ac:chgData name="平松　崇文(Hiramatsu, Takafumi)" userId="22edbc16-85b0-4724-aaa0-af0139a26ca2" providerId="ADAL" clId="{068E1616-DD29-4B11-A275-C68128303B71}" dt="2023-11-10T08:25:54.264" v="36567"/>
          <ac:spMkLst>
            <pc:docMk/>
            <pc:sldMk cId="597273717" sldId="636139113"/>
            <ac:spMk id="16" creationId="{4B329B4A-6E0D-B64B-23B1-48479373CC9D}"/>
          </ac:spMkLst>
        </pc:spChg>
        <pc:spChg chg="mod">
          <ac:chgData name="平松　崇文(Hiramatsu, Takafumi)" userId="22edbc16-85b0-4724-aaa0-af0139a26ca2" providerId="ADAL" clId="{068E1616-DD29-4B11-A275-C68128303B71}" dt="2023-11-10T08:25:54.264" v="36567"/>
          <ac:spMkLst>
            <pc:docMk/>
            <pc:sldMk cId="597273717" sldId="636139113"/>
            <ac:spMk id="17" creationId="{40D81737-3FE9-F058-145D-D7B3B66DB888}"/>
          </ac:spMkLst>
        </pc:spChg>
        <pc:spChg chg="mod">
          <ac:chgData name="平松　崇文(Hiramatsu, Takafumi)" userId="22edbc16-85b0-4724-aaa0-af0139a26ca2" providerId="ADAL" clId="{068E1616-DD29-4B11-A275-C68128303B71}" dt="2023-11-10T08:25:54.264" v="36567"/>
          <ac:spMkLst>
            <pc:docMk/>
            <pc:sldMk cId="597273717" sldId="636139113"/>
            <ac:spMk id="19" creationId="{16A6E61C-40B7-F870-9258-5DFC8E0B4113}"/>
          </ac:spMkLst>
        </pc:spChg>
        <pc:spChg chg="mod">
          <ac:chgData name="平松　崇文(Hiramatsu, Takafumi)" userId="22edbc16-85b0-4724-aaa0-af0139a26ca2" providerId="ADAL" clId="{068E1616-DD29-4B11-A275-C68128303B71}" dt="2023-11-10T08:25:54.264" v="36567"/>
          <ac:spMkLst>
            <pc:docMk/>
            <pc:sldMk cId="597273717" sldId="636139113"/>
            <ac:spMk id="20" creationId="{C7B5299E-4FBD-1B22-81CC-5F5102F77AB3}"/>
          </ac:spMkLst>
        </pc:spChg>
        <pc:spChg chg="mod">
          <ac:chgData name="平松　崇文(Hiramatsu, Takafumi)" userId="22edbc16-85b0-4724-aaa0-af0139a26ca2" providerId="ADAL" clId="{068E1616-DD29-4B11-A275-C68128303B71}" dt="2023-11-10T08:25:54.264" v="36567"/>
          <ac:spMkLst>
            <pc:docMk/>
            <pc:sldMk cId="597273717" sldId="636139113"/>
            <ac:spMk id="21" creationId="{1C0A8899-3252-6A91-954D-A9A454B8E4CA}"/>
          </ac:spMkLst>
        </pc:spChg>
        <pc:spChg chg="mod">
          <ac:chgData name="平松　崇文(Hiramatsu, Takafumi)" userId="22edbc16-85b0-4724-aaa0-af0139a26ca2" providerId="ADAL" clId="{068E1616-DD29-4B11-A275-C68128303B71}" dt="2023-11-10T08:25:54.264" v="36567"/>
          <ac:spMkLst>
            <pc:docMk/>
            <pc:sldMk cId="597273717" sldId="636139113"/>
            <ac:spMk id="23" creationId="{16E7D967-6CD7-495F-4519-3FE1631E87BB}"/>
          </ac:spMkLst>
        </pc:spChg>
        <pc:spChg chg="mod">
          <ac:chgData name="平松　崇文(Hiramatsu, Takafumi)" userId="22edbc16-85b0-4724-aaa0-af0139a26ca2" providerId="ADAL" clId="{068E1616-DD29-4B11-A275-C68128303B71}" dt="2023-11-10T08:25:54.264" v="36567"/>
          <ac:spMkLst>
            <pc:docMk/>
            <pc:sldMk cId="597273717" sldId="636139113"/>
            <ac:spMk id="24" creationId="{448D1114-5B47-0B21-978E-02A2BDBF5A05}"/>
          </ac:spMkLst>
        </pc:spChg>
        <pc:spChg chg="add mod">
          <ac:chgData name="平松　崇文(Hiramatsu, Takafumi)" userId="22edbc16-85b0-4724-aaa0-af0139a26ca2" providerId="ADAL" clId="{068E1616-DD29-4B11-A275-C68128303B71}" dt="2023-11-10T08:25:54.264" v="36567"/>
          <ac:spMkLst>
            <pc:docMk/>
            <pc:sldMk cId="597273717" sldId="636139113"/>
            <ac:spMk id="27" creationId="{1D9E47DB-D89D-3075-B8D8-029CF440EAAF}"/>
          </ac:spMkLst>
        </pc:spChg>
        <pc:spChg chg="add mod">
          <ac:chgData name="平松　崇文(Hiramatsu, Takafumi)" userId="22edbc16-85b0-4724-aaa0-af0139a26ca2" providerId="ADAL" clId="{068E1616-DD29-4B11-A275-C68128303B71}" dt="2023-11-10T08:25:54.264" v="36567"/>
          <ac:spMkLst>
            <pc:docMk/>
            <pc:sldMk cId="597273717" sldId="636139113"/>
            <ac:spMk id="31" creationId="{C3431122-A311-DA8E-0BA9-3E9208469132}"/>
          </ac:spMkLst>
        </pc:spChg>
        <pc:spChg chg="add mod">
          <ac:chgData name="平松　崇文(Hiramatsu, Takafumi)" userId="22edbc16-85b0-4724-aaa0-af0139a26ca2" providerId="ADAL" clId="{068E1616-DD29-4B11-A275-C68128303B71}" dt="2023-11-10T08:25:54.264" v="36567"/>
          <ac:spMkLst>
            <pc:docMk/>
            <pc:sldMk cId="597273717" sldId="636139113"/>
            <ac:spMk id="33" creationId="{9A1A8D90-C65F-B241-9AAC-C2E6985514D1}"/>
          </ac:spMkLst>
        </pc:spChg>
        <pc:spChg chg="add mod">
          <ac:chgData name="平松　崇文(Hiramatsu, Takafumi)" userId="22edbc16-85b0-4724-aaa0-af0139a26ca2" providerId="ADAL" clId="{068E1616-DD29-4B11-A275-C68128303B71}" dt="2023-11-10T08:25:54.264" v="36567"/>
          <ac:spMkLst>
            <pc:docMk/>
            <pc:sldMk cId="597273717" sldId="636139113"/>
            <ac:spMk id="34" creationId="{5DC03DC3-91B9-FED6-7A0D-5DAAECCABC6E}"/>
          </ac:spMkLst>
        </pc:spChg>
        <pc:spChg chg="add mod">
          <ac:chgData name="平松　崇文(Hiramatsu, Takafumi)" userId="22edbc16-85b0-4724-aaa0-af0139a26ca2" providerId="ADAL" clId="{068E1616-DD29-4B11-A275-C68128303B71}" dt="2023-11-10T08:25:54.264" v="36567"/>
          <ac:spMkLst>
            <pc:docMk/>
            <pc:sldMk cId="597273717" sldId="636139113"/>
            <ac:spMk id="35" creationId="{BD872966-01DC-02D8-B129-0ADBC0F15543}"/>
          </ac:spMkLst>
        </pc:spChg>
        <pc:spChg chg="add mod">
          <ac:chgData name="平松　崇文(Hiramatsu, Takafumi)" userId="22edbc16-85b0-4724-aaa0-af0139a26ca2" providerId="ADAL" clId="{068E1616-DD29-4B11-A275-C68128303B71}" dt="2023-11-10T08:25:54.264" v="36567"/>
          <ac:spMkLst>
            <pc:docMk/>
            <pc:sldMk cId="597273717" sldId="636139113"/>
            <ac:spMk id="36" creationId="{7BCA20B7-8228-A576-6F06-E6C16AA87041}"/>
          </ac:spMkLst>
        </pc:spChg>
        <pc:spChg chg="add mod">
          <ac:chgData name="平松　崇文(Hiramatsu, Takafumi)" userId="22edbc16-85b0-4724-aaa0-af0139a26ca2" providerId="ADAL" clId="{068E1616-DD29-4B11-A275-C68128303B71}" dt="2023-11-10T08:25:54.264" v="36567"/>
          <ac:spMkLst>
            <pc:docMk/>
            <pc:sldMk cId="597273717" sldId="636139113"/>
            <ac:spMk id="37" creationId="{8BC241C7-AD65-346A-F437-6683C78097A8}"/>
          </ac:spMkLst>
        </pc:spChg>
        <pc:spChg chg="add mod">
          <ac:chgData name="平松　崇文(Hiramatsu, Takafumi)" userId="22edbc16-85b0-4724-aaa0-af0139a26ca2" providerId="ADAL" clId="{068E1616-DD29-4B11-A275-C68128303B71}" dt="2023-11-10T08:25:54.264" v="36567"/>
          <ac:spMkLst>
            <pc:docMk/>
            <pc:sldMk cId="597273717" sldId="636139113"/>
            <ac:spMk id="38" creationId="{4B564D7F-509E-B164-F49C-A93093AD7ABB}"/>
          </ac:spMkLst>
        </pc:spChg>
        <pc:spChg chg="add mod">
          <ac:chgData name="平松　崇文(Hiramatsu, Takafumi)" userId="22edbc16-85b0-4724-aaa0-af0139a26ca2" providerId="ADAL" clId="{068E1616-DD29-4B11-A275-C68128303B71}" dt="2023-11-10T08:25:54.264" v="36567"/>
          <ac:spMkLst>
            <pc:docMk/>
            <pc:sldMk cId="597273717" sldId="636139113"/>
            <ac:spMk id="39" creationId="{308046FE-23FD-60C5-AA22-2C90A1930957}"/>
          </ac:spMkLst>
        </pc:spChg>
        <pc:spChg chg="add mod">
          <ac:chgData name="平松　崇文(Hiramatsu, Takafumi)" userId="22edbc16-85b0-4724-aaa0-af0139a26ca2" providerId="ADAL" clId="{068E1616-DD29-4B11-A275-C68128303B71}" dt="2023-11-10T08:25:54.264" v="36567"/>
          <ac:spMkLst>
            <pc:docMk/>
            <pc:sldMk cId="597273717" sldId="636139113"/>
            <ac:spMk id="40" creationId="{C814AED6-610D-4164-9CB6-B5B6CB840D18}"/>
          </ac:spMkLst>
        </pc:spChg>
        <pc:spChg chg="add mod">
          <ac:chgData name="平松　崇文(Hiramatsu, Takafumi)" userId="22edbc16-85b0-4724-aaa0-af0139a26ca2" providerId="ADAL" clId="{068E1616-DD29-4B11-A275-C68128303B71}" dt="2023-11-10T08:25:54.264" v="36567"/>
          <ac:spMkLst>
            <pc:docMk/>
            <pc:sldMk cId="597273717" sldId="636139113"/>
            <ac:spMk id="41" creationId="{D6F969D7-6CAF-13B7-19C4-DF0C52101DC7}"/>
          </ac:spMkLst>
        </pc:spChg>
        <pc:spChg chg="add mod">
          <ac:chgData name="平松　崇文(Hiramatsu, Takafumi)" userId="22edbc16-85b0-4724-aaa0-af0139a26ca2" providerId="ADAL" clId="{068E1616-DD29-4B11-A275-C68128303B71}" dt="2023-11-10T08:25:54.264" v="36567"/>
          <ac:spMkLst>
            <pc:docMk/>
            <pc:sldMk cId="597273717" sldId="636139113"/>
            <ac:spMk id="42" creationId="{C915DD71-8E77-CC49-4796-E6AB2F3DB2BD}"/>
          </ac:spMkLst>
        </pc:spChg>
        <pc:spChg chg="add mod">
          <ac:chgData name="平松　崇文(Hiramatsu, Takafumi)" userId="22edbc16-85b0-4724-aaa0-af0139a26ca2" providerId="ADAL" clId="{068E1616-DD29-4B11-A275-C68128303B71}" dt="2023-11-10T08:26:00.996" v="36568" actId="14100"/>
          <ac:spMkLst>
            <pc:docMk/>
            <pc:sldMk cId="597273717" sldId="636139113"/>
            <ac:spMk id="67" creationId="{D1958C05-C334-2E80-26C9-8511B4DA2B38}"/>
          </ac:spMkLst>
        </pc:spChg>
        <pc:spChg chg="add mod">
          <ac:chgData name="平松　崇文(Hiramatsu, Takafumi)" userId="22edbc16-85b0-4724-aaa0-af0139a26ca2" providerId="ADAL" clId="{068E1616-DD29-4B11-A275-C68128303B71}" dt="2023-11-10T08:25:54.264" v="36567"/>
          <ac:spMkLst>
            <pc:docMk/>
            <pc:sldMk cId="597273717" sldId="636139113"/>
            <ac:spMk id="68" creationId="{2CD5DB26-34A1-52BB-68BD-4E7478BC372F}"/>
          </ac:spMkLst>
        </pc:spChg>
        <pc:spChg chg="add mod">
          <ac:chgData name="平松　崇文(Hiramatsu, Takafumi)" userId="22edbc16-85b0-4724-aaa0-af0139a26ca2" providerId="ADAL" clId="{068E1616-DD29-4B11-A275-C68128303B71}" dt="2023-11-10T08:25:54.264" v="36567"/>
          <ac:spMkLst>
            <pc:docMk/>
            <pc:sldMk cId="597273717" sldId="636139113"/>
            <ac:spMk id="69" creationId="{055A6383-AB0B-3E78-04F5-B719D70C90C4}"/>
          </ac:spMkLst>
        </pc:spChg>
        <pc:spChg chg="add mod">
          <ac:chgData name="平松　崇文(Hiramatsu, Takafumi)" userId="22edbc16-85b0-4724-aaa0-af0139a26ca2" providerId="ADAL" clId="{068E1616-DD29-4B11-A275-C68128303B71}" dt="2023-11-10T08:25:54.264" v="36567"/>
          <ac:spMkLst>
            <pc:docMk/>
            <pc:sldMk cId="597273717" sldId="636139113"/>
            <ac:spMk id="74" creationId="{5B05B27F-586E-458B-A73D-587F59124E42}"/>
          </ac:spMkLst>
        </pc:spChg>
        <pc:spChg chg="add mod">
          <ac:chgData name="平松　崇文(Hiramatsu, Takafumi)" userId="22edbc16-85b0-4724-aaa0-af0139a26ca2" providerId="ADAL" clId="{068E1616-DD29-4B11-A275-C68128303B71}" dt="2023-11-10T08:25:54.264" v="36567"/>
          <ac:spMkLst>
            <pc:docMk/>
            <pc:sldMk cId="597273717" sldId="636139113"/>
            <ac:spMk id="75" creationId="{E0E303D5-62A0-A7EB-F7B3-D1845B49D198}"/>
          </ac:spMkLst>
        </pc:spChg>
        <pc:grpChg chg="add mod">
          <ac:chgData name="平松　崇文(Hiramatsu, Takafumi)" userId="22edbc16-85b0-4724-aaa0-af0139a26ca2" providerId="ADAL" clId="{068E1616-DD29-4B11-A275-C68128303B71}" dt="2023-11-10T08:25:54.264" v="36567"/>
          <ac:grpSpMkLst>
            <pc:docMk/>
            <pc:sldMk cId="597273717" sldId="636139113"/>
            <ac:grpSpMk id="4" creationId="{22C9C9C1-9129-9B70-0328-94CDABBDFD37}"/>
          </ac:grpSpMkLst>
        </pc:grpChg>
        <pc:grpChg chg="mod">
          <ac:chgData name="平松　崇文(Hiramatsu, Takafumi)" userId="22edbc16-85b0-4724-aaa0-af0139a26ca2" providerId="ADAL" clId="{068E1616-DD29-4B11-A275-C68128303B71}" dt="2023-11-10T08:25:54.264" v="36567"/>
          <ac:grpSpMkLst>
            <pc:docMk/>
            <pc:sldMk cId="597273717" sldId="636139113"/>
            <ac:grpSpMk id="5" creationId="{BD8AB855-4892-4CE3-CC5B-7827318B5CCF}"/>
          </ac:grpSpMkLst>
        </pc:grpChg>
        <pc:grpChg chg="mod">
          <ac:chgData name="平松　崇文(Hiramatsu, Takafumi)" userId="22edbc16-85b0-4724-aaa0-af0139a26ca2" providerId="ADAL" clId="{068E1616-DD29-4B11-A275-C68128303B71}" dt="2023-11-10T08:25:54.264" v="36567"/>
          <ac:grpSpMkLst>
            <pc:docMk/>
            <pc:sldMk cId="597273717" sldId="636139113"/>
            <ac:grpSpMk id="6" creationId="{687078E3-FEB9-0146-7130-9B451D56DCE4}"/>
          </ac:grpSpMkLst>
        </pc:grpChg>
        <pc:grpChg chg="mod">
          <ac:chgData name="平松　崇文(Hiramatsu, Takafumi)" userId="22edbc16-85b0-4724-aaa0-af0139a26ca2" providerId="ADAL" clId="{068E1616-DD29-4B11-A275-C68128303B71}" dt="2023-11-10T08:25:54.264" v="36567"/>
          <ac:grpSpMkLst>
            <pc:docMk/>
            <pc:sldMk cId="597273717" sldId="636139113"/>
            <ac:grpSpMk id="15" creationId="{7CD9D6CC-CDF2-326E-C844-55E7E43EE392}"/>
          </ac:grpSpMkLst>
        </pc:grpChg>
        <pc:grpChg chg="mod">
          <ac:chgData name="平松　崇文(Hiramatsu, Takafumi)" userId="22edbc16-85b0-4724-aaa0-af0139a26ca2" providerId="ADAL" clId="{068E1616-DD29-4B11-A275-C68128303B71}" dt="2023-11-10T08:25:54.264" v="36567"/>
          <ac:grpSpMkLst>
            <pc:docMk/>
            <pc:sldMk cId="597273717" sldId="636139113"/>
            <ac:grpSpMk id="18" creationId="{31289F88-07F4-95F8-066A-4702DA8BD89A}"/>
          </ac:grpSpMkLst>
        </pc:grpChg>
        <pc:grpChg chg="mod">
          <ac:chgData name="平松　崇文(Hiramatsu, Takafumi)" userId="22edbc16-85b0-4724-aaa0-af0139a26ca2" providerId="ADAL" clId="{068E1616-DD29-4B11-A275-C68128303B71}" dt="2023-11-10T08:25:54.264" v="36567"/>
          <ac:grpSpMkLst>
            <pc:docMk/>
            <pc:sldMk cId="597273717" sldId="636139113"/>
            <ac:grpSpMk id="22" creationId="{FD480674-0A55-F7B5-9A25-BDF10161DD90}"/>
          </ac:grpSpMkLst>
        </pc:grpChg>
        <pc:grpChg chg="add mod">
          <ac:chgData name="平松　崇文(Hiramatsu, Takafumi)" userId="22edbc16-85b0-4724-aaa0-af0139a26ca2" providerId="ADAL" clId="{068E1616-DD29-4B11-A275-C68128303B71}" dt="2023-11-10T08:25:54.264" v="36567"/>
          <ac:grpSpMkLst>
            <pc:docMk/>
            <pc:sldMk cId="597273717" sldId="636139113"/>
            <ac:grpSpMk id="28" creationId="{D2C7AD74-7294-6CD1-ED08-1441BD3F4045}"/>
          </ac:grpSpMkLst>
        </pc:grpChg>
        <pc:grpChg chg="add mod">
          <ac:chgData name="平松　崇文(Hiramatsu, Takafumi)" userId="22edbc16-85b0-4724-aaa0-af0139a26ca2" providerId="ADAL" clId="{068E1616-DD29-4B11-A275-C68128303B71}" dt="2023-11-10T08:25:54.264" v="36567"/>
          <ac:grpSpMkLst>
            <pc:docMk/>
            <pc:sldMk cId="597273717" sldId="636139113"/>
            <ac:grpSpMk id="43" creationId="{D16D1760-A413-FB96-6B55-4B620097A6FC}"/>
          </ac:grpSpMkLst>
        </pc:grpChg>
        <pc:grpChg chg="add mod">
          <ac:chgData name="平松　崇文(Hiramatsu, Takafumi)" userId="22edbc16-85b0-4724-aaa0-af0139a26ca2" providerId="ADAL" clId="{068E1616-DD29-4B11-A275-C68128303B71}" dt="2023-11-10T08:25:54.264" v="36567"/>
          <ac:grpSpMkLst>
            <pc:docMk/>
            <pc:sldMk cId="597273717" sldId="636139113"/>
            <ac:grpSpMk id="47" creationId="{185B93A3-C476-ADAF-7CB7-8D0ACDCB47BD}"/>
          </ac:grpSpMkLst>
        </pc:grpChg>
        <pc:grpChg chg="add mod">
          <ac:chgData name="平松　崇文(Hiramatsu, Takafumi)" userId="22edbc16-85b0-4724-aaa0-af0139a26ca2" providerId="ADAL" clId="{068E1616-DD29-4B11-A275-C68128303B71}" dt="2023-11-10T08:25:54.264" v="36567"/>
          <ac:grpSpMkLst>
            <pc:docMk/>
            <pc:sldMk cId="597273717" sldId="636139113"/>
            <ac:grpSpMk id="51" creationId="{13492EA9-25D4-7FFD-1DC9-1139FB03BE9A}"/>
          </ac:grpSpMkLst>
        </pc:grpChg>
        <pc:grpChg chg="add mod">
          <ac:chgData name="平松　崇文(Hiramatsu, Takafumi)" userId="22edbc16-85b0-4724-aaa0-af0139a26ca2" providerId="ADAL" clId="{068E1616-DD29-4B11-A275-C68128303B71}" dt="2023-11-10T08:25:54.264" v="36567"/>
          <ac:grpSpMkLst>
            <pc:docMk/>
            <pc:sldMk cId="597273717" sldId="636139113"/>
            <ac:grpSpMk id="55" creationId="{8A283F79-6421-B1DA-4C5D-4C667237799B}"/>
          </ac:grpSpMkLst>
        </pc:grpChg>
        <pc:grpChg chg="add mod">
          <ac:chgData name="平松　崇文(Hiramatsu, Takafumi)" userId="22edbc16-85b0-4724-aaa0-af0139a26ca2" providerId="ADAL" clId="{068E1616-DD29-4B11-A275-C68128303B71}" dt="2023-11-10T08:25:54.264" v="36567"/>
          <ac:grpSpMkLst>
            <pc:docMk/>
            <pc:sldMk cId="597273717" sldId="636139113"/>
            <ac:grpSpMk id="59" creationId="{4F133968-0B0F-167C-B297-E473CCFF897E}"/>
          </ac:grpSpMkLst>
        </pc:grpChg>
        <pc:grpChg chg="add mod">
          <ac:chgData name="平松　崇文(Hiramatsu, Takafumi)" userId="22edbc16-85b0-4724-aaa0-af0139a26ca2" providerId="ADAL" clId="{068E1616-DD29-4B11-A275-C68128303B71}" dt="2023-11-10T08:25:54.264" v="36567"/>
          <ac:grpSpMkLst>
            <pc:docMk/>
            <pc:sldMk cId="597273717" sldId="636139113"/>
            <ac:grpSpMk id="63" creationId="{497DAB34-9C20-8D51-CCE1-4F76D54D677E}"/>
          </ac:grpSpMkLst>
        </pc:grpChg>
        <pc:picChg chg="add mod">
          <ac:chgData name="平松　崇文(Hiramatsu, Takafumi)" userId="22edbc16-85b0-4724-aaa0-af0139a26ca2" providerId="ADAL" clId="{068E1616-DD29-4B11-A275-C68128303B71}" dt="2023-11-10T08:25:54.264" v="36567"/>
          <ac:picMkLst>
            <pc:docMk/>
            <pc:sldMk cId="597273717" sldId="636139113"/>
            <ac:picMk id="70" creationId="{F5EBD03B-4064-7767-7F8E-F4E5B077E032}"/>
          </ac:picMkLst>
        </pc:picChg>
        <pc:picChg chg="add mod">
          <ac:chgData name="平松　崇文(Hiramatsu, Takafumi)" userId="22edbc16-85b0-4724-aaa0-af0139a26ca2" providerId="ADAL" clId="{068E1616-DD29-4B11-A275-C68128303B71}" dt="2023-11-10T08:25:54.264" v="36567"/>
          <ac:picMkLst>
            <pc:docMk/>
            <pc:sldMk cId="597273717" sldId="636139113"/>
            <ac:picMk id="71" creationId="{F6B61CE6-DD8A-FEB1-0246-DD4930D6F9E9}"/>
          </ac:picMkLst>
        </pc:picChg>
        <pc:cxnChg chg="mod">
          <ac:chgData name="平松　崇文(Hiramatsu, Takafumi)" userId="22edbc16-85b0-4724-aaa0-af0139a26ca2" providerId="ADAL" clId="{068E1616-DD29-4B11-A275-C68128303B71}" dt="2023-11-10T08:25:54.264" v="36567"/>
          <ac:cxnSpMkLst>
            <pc:docMk/>
            <pc:sldMk cId="597273717" sldId="636139113"/>
            <ac:cxnSpMk id="10" creationId="{8EB6D20E-AB4F-2763-5E10-AD0C0225FD5D}"/>
          </ac:cxnSpMkLst>
        </pc:cxnChg>
        <pc:cxnChg chg="mod">
          <ac:chgData name="平松　崇文(Hiramatsu, Takafumi)" userId="22edbc16-85b0-4724-aaa0-af0139a26ca2" providerId="ADAL" clId="{068E1616-DD29-4B11-A275-C68128303B71}" dt="2023-11-10T08:25:54.264" v="36567"/>
          <ac:cxnSpMkLst>
            <pc:docMk/>
            <pc:sldMk cId="597273717" sldId="636139113"/>
            <ac:cxnSpMk id="25" creationId="{2A8D99D8-10C7-3685-E8B7-37FAEFC75B58}"/>
          </ac:cxnSpMkLst>
        </pc:cxnChg>
        <pc:cxnChg chg="mod">
          <ac:chgData name="平松　崇文(Hiramatsu, Takafumi)" userId="22edbc16-85b0-4724-aaa0-af0139a26ca2" providerId="ADAL" clId="{068E1616-DD29-4B11-A275-C68128303B71}" dt="2023-11-10T08:25:54.264" v="36567"/>
          <ac:cxnSpMkLst>
            <pc:docMk/>
            <pc:sldMk cId="597273717" sldId="636139113"/>
            <ac:cxnSpMk id="26" creationId="{AFF8FD05-981A-4404-582A-DF3F4819770D}"/>
          </ac:cxnSpMkLst>
        </pc:cxnChg>
        <pc:cxnChg chg="mod">
          <ac:chgData name="平松　崇文(Hiramatsu, Takafumi)" userId="22edbc16-85b0-4724-aaa0-af0139a26ca2" providerId="ADAL" clId="{068E1616-DD29-4B11-A275-C68128303B71}" dt="2023-11-10T08:25:54.264" v="36567"/>
          <ac:cxnSpMkLst>
            <pc:docMk/>
            <pc:sldMk cId="597273717" sldId="636139113"/>
            <ac:cxnSpMk id="29" creationId="{F16F6C6D-A0F7-4B52-AF6E-30B4260F7259}"/>
          </ac:cxnSpMkLst>
        </pc:cxnChg>
        <pc:cxnChg chg="mod">
          <ac:chgData name="平松　崇文(Hiramatsu, Takafumi)" userId="22edbc16-85b0-4724-aaa0-af0139a26ca2" providerId="ADAL" clId="{068E1616-DD29-4B11-A275-C68128303B71}" dt="2023-11-10T08:25:54.264" v="36567"/>
          <ac:cxnSpMkLst>
            <pc:docMk/>
            <pc:sldMk cId="597273717" sldId="636139113"/>
            <ac:cxnSpMk id="30" creationId="{3D4A7470-2DB8-AABB-0DA6-D3779A9E9BCC}"/>
          </ac:cxnSpMkLst>
        </pc:cxnChg>
        <pc:cxnChg chg="add mod">
          <ac:chgData name="平松　崇文(Hiramatsu, Takafumi)" userId="22edbc16-85b0-4724-aaa0-af0139a26ca2" providerId="ADAL" clId="{068E1616-DD29-4B11-A275-C68128303B71}" dt="2023-11-10T08:25:54.264" v="36567"/>
          <ac:cxnSpMkLst>
            <pc:docMk/>
            <pc:sldMk cId="597273717" sldId="636139113"/>
            <ac:cxnSpMk id="32" creationId="{5A7CB6D0-8058-EFDA-092B-2B5F08B79307}"/>
          </ac:cxnSpMkLst>
        </pc:cxnChg>
        <pc:cxnChg chg="mod">
          <ac:chgData name="平松　崇文(Hiramatsu, Takafumi)" userId="22edbc16-85b0-4724-aaa0-af0139a26ca2" providerId="ADAL" clId="{068E1616-DD29-4B11-A275-C68128303B71}" dt="2023-11-10T08:25:54.264" v="36567"/>
          <ac:cxnSpMkLst>
            <pc:docMk/>
            <pc:sldMk cId="597273717" sldId="636139113"/>
            <ac:cxnSpMk id="44" creationId="{0D053449-DB97-BE09-31FA-4993991F1FDA}"/>
          </ac:cxnSpMkLst>
        </pc:cxnChg>
        <pc:cxnChg chg="mod">
          <ac:chgData name="平松　崇文(Hiramatsu, Takafumi)" userId="22edbc16-85b0-4724-aaa0-af0139a26ca2" providerId="ADAL" clId="{068E1616-DD29-4B11-A275-C68128303B71}" dt="2023-11-10T08:25:54.264" v="36567"/>
          <ac:cxnSpMkLst>
            <pc:docMk/>
            <pc:sldMk cId="597273717" sldId="636139113"/>
            <ac:cxnSpMk id="45" creationId="{2E165423-531E-9F3C-A8A4-4CCBF479A902}"/>
          </ac:cxnSpMkLst>
        </pc:cxnChg>
        <pc:cxnChg chg="mod">
          <ac:chgData name="平松　崇文(Hiramatsu, Takafumi)" userId="22edbc16-85b0-4724-aaa0-af0139a26ca2" providerId="ADAL" clId="{068E1616-DD29-4B11-A275-C68128303B71}" dt="2023-11-10T08:25:54.264" v="36567"/>
          <ac:cxnSpMkLst>
            <pc:docMk/>
            <pc:sldMk cId="597273717" sldId="636139113"/>
            <ac:cxnSpMk id="46" creationId="{7BA222AD-789C-ACA8-FFFA-BECC1AD140D2}"/>
          </ac:cxnSpMkLst>
        </pc:cxnChg>
        <pc:cxnChg chg="mod">
          <ac:chgData name="平松　崇文(Hiramatsu, Takafumi)" userId="22edbc16-85b0-4724-aaa0-af0139a26ca2" providerId="ADAL" clId="{068E1616-DD29-4B11-A275-C68128303B71}" dt="2023-11-10T08:25:54.264" v="36567"/>
          <ac:cxnSpMkLst>
            <pc:docMk/>
            <pc:sldMk cId="597273717" sldId="636139113"/>
            <ac:cxnSpMk id="48" creationId="{15F4B979-D97A-4BBE-CB6E-074EA67A537E}"/>
          </ac:cxnSpMkLst>
        </pc:cxnChg>
        <pc:cxnChg chg="mod">
          <ac:chgData name="平松　崇文(Hiramatsu, Takafumi)" userId="22edbc16-85b0-4724-aaa0-af0139a26ca2" providerId="ADAL" clId="{068E1616-DD29-4B11-A275-C68128303B71}" dt="2023-11-10T08:25:54.264" v="36567"/>
          <ac:cxnSpMkLst>
            <pc:docMk/>
            <pc:sldMk cId="597273717" sldId="636139113"/>
            <ac:cxnSpMk id="49" creationId="{67629DFF-2F2C-8B4E-FDBC-8CB37DD062EF}"/>
          </ac:cxnSpMkLst>
        </pc:cxnChg>
        <pc:cxnChg chg="mod">
          <ac:chgData name="平松　崇文(Hiramatsu, Takafumi)" userId="22edbc16-85b0-4724-aaa0-af0139a26ca2" providerId="ADAL" clId="{068E1616-DD29-4B11-A275-C68128303B71}" dt="2023-11-10T08:25:54.264" v="36567"/>
          <ac:cxnSpMkLst>
            <pc:docMk/>
            <pc:sldMk cId="597273717" sldId="636139113"/>
            <ac:cxnSpMk id="50" creationId="{590EFDC0-5A12-49FD-7C47-BBF32E6E6C7C}"/>
          </ac:cxnSpMkLst>
        </pc:cxnChg>
        <pc:cxnChg chg="mod">
          <ac:chgData name="平松　崇文(Hiramatsu, Takafumi)" userId="22edbc16-85b0-4724-aaa0-af0139a26ca2" providerId="ADAL" clId="{068E1616-DD29-4B11-A275-C68128303B71}" dt="2023-11-10T08:25:54.264" v="36567"/>
          <ac:cxnSpMkLst>
            <pc:docMk/>
            <pc:sldMk cId="597273717" sldId="636139113"/>
            <ac:cxnSpMk id="52" creationId="{78D2922F-96B1-2DB5-6E0A-264B17ED504F}"/>
          </ac:cxnSpMkLst>
        </pc:cxnChg>
        <pc:cxnChg chg="mod">
          <ac:chgData name="平松　崇文(Hiramatsu, Takafumi)" userId="22edbc16-85b0-4724-aaa0-af0139a26ca2" providerId="ADAL" clId="{068E1616-DD29-4B11-A275-C68128303B71}" dt="2023-11-10T08:25:54.264" v="36567"/>
          <ac:cxnSpMkLst>
            <pc:docMk/>
            <pc:sldMk cId="597273717" sldId="636139113"/>
            <ac:cxnSpMk id="53" creationId="{E6ED7182-2C86-43CC-3B68-6B9EC186F574}"/>
          </ac:cxnSpMkLst>
        </pc:cxnChg>
        <pc:cxnChg chg="mod">
          <ac:chgData name="平松　崇文(Hiramatsu, Takafumi)" userId="22edbc16-85b0-4724-aaa0-af0139a26ca2" providerId="ADAL" clId="{068E1616-DD29-4B11-A275-C68128303B71}" dt="2023-11-10T08:25:54.264" v="36567"/>
          <ac:cxnSpMkLst>
            <pc:docMk/>
            <pc:sldMk cId="597273717" sldId="636139113"/>
            <ac:cxnSpMk id="54" creationId="{BE4B360E-F2F2-DEE7-8B8D-5288ABE0EB0A}"/>
          </ac:cxnSpMkLst>
        </pc:cxnChg>
        <pc:cxnChg chg="mod">
          <ac:chgData name="平松　崇文(Hiramatsu, Takafumi)" userId="22edbc16-85b0-4724-aaa0-af0139a26ca2" providerId="ADAL" clId="{068E1616-DD29-4B11-A275-C68128303B71}" dt="2023-11-10T08:25:54.264" v="36567"/>
          <ac:cxnSpMkLst>
            <pc:docMk/>
            <pc:sldMk cId="597273717" sldId="636139113"/>
            <ac:cxnSpMk id="56" creationId="{5B230045-6B26-D01D-70F8-5B45347CC201}"/>
          </ac:cxnSpMkLst>
        </pc:cxnChg>
        <pc:cxnChg chg="mod">
          <ac:chgData name="平松　崇文(Hiramatsu, Takafumi)" userId="22edbc16-85b0-4724-aaa0-af0139a26ca2" providerId="ADAL" clId="{068E1616-DD29-4B11-A275-C68128303B71}" dt="2023-11-10T08:25:54.264" v="36567"/>
          <ac:cxnSpMkLst>
            <pc:docMk/>
            <pc:sldMk cId="597273717" sldId="636139113"/>
            <ac:cxnSpMk id="57" creationId="{006E8972-8F59-F89B-D61C-41E761734052}"/>
          </ac:cxnSpMkLst>
        </pc:cxnChg>
        <pc:cxnChg chg="mod">
          <ac:chgData name="平松　崇文(Hiramatsu, Takafumi)" userId="22edbc16-85b0-4724-aaa0-af0139a26ca2" providerId="ADAL" clId="{068E1616-DD29-4B11-A275-C68128303B71}" dt="2023-11-10T08:25:54.264" v="36567"/>
          <ac:cxnSpMkLst>
            <pc:docMk/>
            <pc:sldMk cId="597273717" sldId="636139113"/>
            <ac:cxnSpMk id="58" creationId="{FBAAC3A3-CFF6-C0A0-19BE-4B5D17484AA9}"/>
          </ac:cxnSpMkLst>
        </pc:cxnChg>
        <pc:cxnChg chg="mod">
          <ac:chgData name="平松　崇文(Hiramatsu, Takafumi)" userId="22edbc16-85b0-4724-aaa0-af0139a26ca2" providerId="ADAL" clId="{068E1616-DD29-4B11-A275-C68128303B71}" dt="2023-11-10T08:25:54.264" v="36567"/>
          <ac:cxnSpMkLst>
            <pc:docMk/>
            <pc:sldMk cId="597273717" sldId="636139113"/>
            <ac:cxnSpMk id="60" creationId="{9233D999-88B2-E828-E438-7FB5CDBCA510}"/>
          </ac:cxnSpMkLst>
        </pc:cxnChg>
        <pc:cxnChg chg="mod">
          <ac:chgData name="平松　崇文(Hiramatsu, Takafumi)" userId="22edbc16-85b0-4724-aaa0-af0139a26ca2" providerId="ADAL" clId="{068E1616-DD29-4B11-A275-C68128303B71}" dt="2023-11-10T08:25:54.264" v="36567"/>
          <ac:cxnSpMkLst>
            <pc:docMk/>
            <pc:sldMk cId="597273717" sldId="636139113"/>
            <ac:cxnSpMk id="61" creationId="{6D99BDDA-B432-F484-455B-693BA415E9AD}"/>
          </ac:cxnSpMkLst>
        </pc:cxnChg>
        <pc:cxnChg chg="mod">
          <ac:chgData name="平松　崇文(Hiramatsu, Takafumi)" userId="22edbc16-85b0-4724-aaa0-af0139a26ca2" providerId="ADAL" clId="{068E1616-DD29-4B11-A275-C68128303B71}" dt="2023-11-10T08:25:54.264" v="36567"/>
          <ac:cxnSpMkLst>
            <pc:docMk/>
            <pc:sldMk cId="597273717" sldId="636139113"/>
            <ac:cxnSpMk id="62" creationId="{1BFFB2CA-1F42-5754-FB80-FD3247CEC36D}"/>
          </ac:cxnSpMkLst>
        </pc:cxnChg>
        <pc:cxnChg chg="mod">
          <ac:chgData name="平松　崇文(Hiramatsu, Takafumi)" userId="22edbc16-85b0-4724-aaa0-af0139a26ca2" providerId="ADAL" clId="{068E1616-DD29-4B11-A275-C68128303B71}" dt="2023-11-10T08:25:54.264" v="36567"/>
          <ac:cxnSpMkLst>
            <pc:docMk/>
            <pc:sldMk cId="597273717" sldId="636139113"/>
            <ac:cxnSpMk id="64" creationId="{31842868-AC02-F933-BE6C-C116D288E96B}"/>
          </ac:cxnSpMkLst>
        </pc:cxnChg>
        <pc:cxnChg chg="mod">
          <ac:chgData name="平松　崇文(Hiramatsu, Takafumi)" userId="22edbc16-85b0-4724-aaa0-af0139a26ca2" providerId="ADAL" clId="{068E1616-DD29-4B11-A275-C68128303B71}" dt="2023-11-10T08:25:54.264" v="36567"/>
          <ac:cxnSpMkLst>
            <pc:docMk/>
            <pc:sldMk cId="597273717" sldId="636139113"/>
            <ac:cxnSpMk id="65" creationId="{9561FC2C-3371-A769-5408-5234C2EDDE91}"/>
          </ac:cxnSpMkLst>
        </pc:cxnChg>
        <pc:cxnChg chg="mod">
          <ac:chgData name="平松　崇文(Hiramatsu, Takafumi)" userId="22edbc16-85b0-4724-aaa0-af0139a26ca2" providerId="ADAL" clId="{068E1616-DD29-4B11-A275-C68128303B71}" dt="2023-11-10T08:25:54.264" v="36567"/>
          <ac:cxnSpMkLst>
            <pc:docMk/>
            <pc:sldMk cId="597273717" sldId="636139113"/>
            <ac:cxnSpMk id="66" creationId="{DED49D7A-2FCC-A878-475E-2130AC2A7191}"/>
          </ac:cxnSpMkLst>
        </pc:cxnChg>
        <pc:cxnChg chg="add mod">
          <ac:chgData name="平松　崇文(Hiramatsu, Takafumi)" userId="22edbc16-85b0-4724-aaa0-af0139a26ca2" providerId="ADAL" clId="{068E1616-DD29-4B11-A275-C68128303B71}" dt="2023-11-10T08:25:54.264" v="36567"/>
          <ac:cxnSpMkLst>
            <pc:docMk/>
            <pc:sldMk cId="597273717" sldId="636139113"/>
            <ac:cxnSpMk id="72" creationId="{28DD189E-7198-5493-C011-D1A7C3C6671D}"/>
          </ac:cxnSpMkLst>
        </pc:cxnChg>
        <pc:cxnChg chg="add mod">
          <ac:chgData name="平松　崇文(Hiramatsu, Takafumi)" userId="22edbc16-85b0-4724-aaa0-af0139a26ca2" providerId="ADAL" clId="{068E1616-DD29-4B11-A275-C68128303B71}" dt="2023-11-10T08:25:54.264" v="36567"/>
          <ac:cxnSpMkLst>
            <pc:docMk/>
            <pc:sldMk cId="597273717" sldId="636139113"/>
            <ac:cxnSpMk id="73" creationId="{89884C81-501A-E94C-040B-6A99B0ED3C69}"/>
          </ac:cxnSpMkLst>
        </pc:cxnChg>
      </pc:sldChg>
      <pc:sldChg chg="addSp modSp new mod">
        <pc:chgData name="平松　崇文(Hiramatsu, Takafumi)" userId="22edbc16-85b0-4724-aaa0-af0139a26ca2" providerId="ADAL" clId="{068E1616-DD29-4B11-A275-C68128303B71}" dt="2023-11-10T08:27:43.941" v="36793" actId="1076"/>
        <pc:sldMkLst>
          <pc:docMk/>
          <pc:sldMk cId="2735905214" sldId="636139114"/>
        </pc:sldMkLst>
        <pc:spChg chg="mod">
          <ac:chgData name="平松　崇文(Hiramatsu, Takafumi)" userId="22edbc16-85b0-4724-aaa0-af0139a26ca2" providerId="ADAL" clId="{068E1616-DD29-4B11-A275-C68128303B71}" dt="2023-11-10T08:27:18.928" v="36750"/>
          <ac:spMkLst>
            <pc:docMk/>
            <pc:sldMk cId="2735905214" sldId="636139114"/>
            <ac:spMk id="2" creationId="{896560C8-0CA8-6022-8FC4-B61E904A62D0}"/>
          </ac:spMkLst>
        </pc:spChg>
        <pc:spChg chg="add mod">
          <ac:chgData name="平松　崇文(Hiramatsu, Takafumi)" userId="22edbc16-85b0-4724-aaa0-af0139a26ca2" providerId="ADAL" clId="{068E1616-DD29-4B11-A275-C68128303B71}" dt="2023-11-10T08:27:20.699" v="36751"/>
          <ac:spMkLst>
            <pc:docMk/>
            <pc:sldMk cId="2735905214" sldId="636139114"/>
            <ac:spMk id="5" creationId="{4B912986-4608-D6CB-D7B9-CE0F5B19B7E9}"/>
          </ac:spMkLst>
        </pc:spChg>
        <pc:spChg chg="add mod">
          <ac:chgData name="平松　崇文(Hiramatsu, Takafumi)" userId="22edbc16-85b0-4724-aaa0-af0139a26ca2" providerId="ADAL" clId="{068E1616-DD29-4B11-A275-C68128303B71}" dt="2023-11-10T08:27:43.941" v="36793" actId="1076"/>
          <ac:spMkLst>
            <pc:docMk/>
            <pc:sldMk cId="2735905214" sldId="636139114"/>
            <ac:spMk id="9" creationId="{ED81594E-4987-5839-3B88-EAD1EE6D130E}"/>
          </ac:spMkLst>
        </pc:spChg>
        <pc:picChg chg="add mod">
          <ac:chgData name="平松　崇文(Hiramatsu, Takafumi)" userId="22edbc16-85b0-4724-aaa0-af0139a26ca2" providerId="ADAL" clId="{068E1616-DD29-4B11-A275-C68128303B71}" dt="2023-11-10T08:27:20.699" v="36751"/>
          <ac:picMkLst>
            <pc:docMk/>
            <pc:sldMk cId="2735905214" sldId="636139114"/>
            <ac:picMk id="4" creationId="{646D0C7A-D4D1-D75B-307B-0F201F6310E4}"/>
          </ac:picMkLst>
        </pc:picChg>
        <pc:picChg chg="add mod">
          <ac:chgData name="平松　崇文(Hiramatsu, Takafumi)" userId="22edbc16-85b0-4724-aaa0-af0139a26ca2" providerId="ADAL" clId="{068E1616-DD29-4B11-A275-C68128303B71}" dt="2023-11-10T08:27:20.699" v="36751"/>
          <ac:picMkLst>
            <pc:docMk/>
            <pc:sldMk cId="2735905214" sldId="636139114"/>
            <ac:picMk id="6" creationId="{ECC26088-83A7-C09A-54BF-C5BB3CEDE164}"/>
          </ac:picMkLst>
        </pc:picChg>
        <pc:picChg chg="add mod">
          <ac:chgData name="平松　崇文(Hiramatsu, Takafumi)" userId="22edbc16-85b0-4724-aaa0-af0139a26ca2" providerId="ADAL" clId="{068E1616-DD29-4B11-A275-C68128303B71}" dt="2023-11-10T08:27:20.699" v="36751"/>
          <ac:picMkLst>
            <pc:docMk/>
            <pc:sldMk cId="2735905214" sldId="636139114"/>
            <ac:picMk id="7" creationId="{B0309C53-B1CF-BB2D-C7D8-747373FC7639}"/>
          </ac:picMkLst>
        </pc:picChg>
        <pc:picChg chg="add mod">
          <ac:chgData name="平松　崇文(Hiramatsu, Takafumi)" userId="22edbc16-85b0-4724-aaa0-af0139a26ca2" providerId="ADAL" clId="{068E1616-DD29-4B11-A275-C68128303B71}" dt="2023-11-10T08:27:20.699" v="36751"/>
          <ac:picMkLst>
            <pc:docMk/>
            <pc:sldMk cId="2735905214" sldId="636139114"/>
            <ac:picMk id="8" creationId="{8974A726-8894-594B-9A4E-EF3A99053C2C}"/>
          </ac:picMkLst>
        </pc:picChg>
      </pc:sldChg>
      <pc:sldChg chg="new del">
        <pc:chgData name="平松　崇文(Hiramatsu, Takafumi)" userId="22edbc16-85b0-4724-aaa0-af0139a26ca2" providerId="ADAL" clId="{068E1616-DD29-4B11-A275-C68128303B71}" dt="2023-11-10T08:27:04.471" v="36695" actId="680"/>
        <pc:sldMkLst>
          <pc:docMk/>
          <pc:sldMk cId="3972847788" sldId="636139114"/>
        </pc:sldMkLst>
      </pc:sldChg>
      <pc:sldChg chg="addSp delSp modSp new mod">
        <pc:chgData name="平松　崇文(Hiramatsu, Takafumi)" userId="22edbc16-85b0-4724-aaa0-af0139a26ca2" providerId="ADAL" clId="{068E1616-DD29-4B11-A275-C68128303B71}" dt="2023-11-13T07:14:33.992" v="39217" actId="14100"/>
        <pc:sldMkLst>
          <pc:docMk/>
          <pc:sldMk cId="1087874221" sldId="636139115"/>
        </pc:sldMkLst>
        <pc:spChg chg="mod">
          <ac:chgData name="平松　崇文(Hiramatsu, Takafumi)" userId="22edbc16-85b0-4724-aaa0-af0139a26ca2" providerId="ADAL" clId="{068E1616-DD29-4B11-A275-C68128303B71}" dt="2023-11-10T08:28:20.760" v="36821"/>
          <ac:spMkLst>
            <pc:docMk/>
            <pc:sldMk cId="1087874221" sldId="636139115"/>
            <ac:spMk id="2" creationId="{0DB9CAD1-EEEA-99E4-38D9-A2F7C7B1F5A6}"/>
          </ac:spMkLst>
        </pc:spChg>
        <pc:spChg chg="add del mod">
          <ac:chgData name="平松　崇文(Hiramatsu, Takafumi)" userId="22edbc16-85b0-4724-aaa0-af0139a26ca2" providerId="ADAL" clId="{068E1616-DD29-4B11-A275-C68128303B71}" dt="2023-11-13T05:05:25.183" v="38100" actId="478"/>
          <ac:spMkLst>
            <pc:docMk/>
            <pc:sldMk cId="1087874221" sldId="636139115"/>
            <ac:spMk id="5" creationId="{86717799-00D4-EBD2-59D2-D340BE8A828A}"/>
          </ac:spMkLst>
        </pc:spChg>
        <pc:spChg chg="add mod">
          <ac:chgData name="平松　崇文(Hiramatsu, Takafumi)" userId="22edbc16-85b0-4724-aaa0-af0139a26ca2" providerId="ADAL" clId="{068E1616-DD29-4B11-A275-C68128303B71}" dt="2023-11-13T07:10:15.563" v="38746" actId="1035"/>
          <ac:spMkLst>
            <pc:docMk/>
            <pc:sldMk cId="1087874221" sldId="636139115"/>
            <ac:spMk id="6" creationId="{E72EAAC8-67C9-90CB-7653-EF527845272B}"/>
          </ac:spMkLst>
        </pc:spChg>
        <pc:spChg chg="add mod">
          <ac:chgData name="平松　崇文(Hiramatsu, Takafumi)" userId="22edbc16-85b0-4724-aaa0-af0139a26ca2" providerId="ADAL" clId="{068E1616-DD29-4B11-A275-C68128303B71}" dt="2023-11-13T07:10:15.563" v="38746" actId="1035"/>
          <ac:spMkLst>
            <pc:docMk/>
            <pc:sldMk cId="1087874221" sldId="636139115"/>
            <ac:spMk id="7" creationId="{6533D9AC-3FD9-4F3C-F0F9-70D4F33877ED}"/>
          </ac:spMkLst>
        </pc:spChg>
        <pc:spChg chg="add mod">
          <ac:chgData name="平松　崇文(Hiramatsu, Takafumi)" userId="22edbc16-85b0-4724-aaa0-af0139a26ca2" providerId="ADAL" clId="{068E1616-DD29-4B11-A275-C68128303B71}" dt="2023-11-13T07:10:15.563" v="38746" actId="1035"/>
          <ac:spMkLst>
            <pc:docMk/>
            <pc:sldMk cId="1087874221" sldId="636139115"/>
            <ac:spMk id="8" creationId="{AB29DA43-C4E2-12CA-3998-A69F87A099CF}"/>
          </ac:spMkLst>
        </pc:spChg>
        <pc:spChg chg="add mod">
          <ac:chgData name="平松　崇文(Hiramatsu, Takafumi)" userId="22edbc16-85b0-4724-aaa0-af0139a26ca2" providerId="ADAL" clId="{068E1616-DD29-4B11-A275-C68128303B71}" dt="2023-11-13T07:10:15.563" v="38746" actId="1035"/>
          <ac:spMkLst>
            <pc:docMk/>
            <pc:sldMk cId="1087874221" sldId="636139115"/>
            <ac:spMk id="9" creationId="{6E73D054-2AC7-4BB9-4BED-01E153D14B11}"/>
          </ac:spMkLst>
        </pc:spChg>
        <pc:spChg chg="add mod">
          <ac:chgData name="平松　崇文(Hiramatsu, Takafumi)" userId="22edbc16-85b0-4724-aaa0-af0139a26ca2" providerId="ADAL" clId="{068E1616-DD29-4B11-A275-C68128303B71}" dt="2023-11-13T07:10:15.563" v="38746" actId="1035"/>
          <ac:spMkLst>
            <pc:docMk/>
            <pc:sldMk cId="1087874221" sldId="636139115"/>
            <ac:spMk id="14" creationId="{CF3803F4-C93A-79E7-0377-D0EEDB3FC3FC}"/>
          </ac:spMkLst>
        </pc:spChg>
        <pc:spChg chg="add del mod">
          <ac:chgData name="平松　崇文(Hiramatsu, Takafumi)" userId="22edbc16-85b0-4724-aaa0-af0139a26ca2" providerId="ADAL" clId="{068E1616-DD29-4B11-A275-C68128303B71}" dt="2023-11-13T07:14:25.088" v="39202" actId="478"/>
          <ac:spMkLst>
            <pc:docMk/>
            <pc:sldMk cId="1087874221" sldId="636139115"/>
            <ac:spMk id="15" creationId="{E072F859-9A5A-0C30-DA54-165DBB042057}"/>
          </ac:spMkLst>
        </pc:spChg>
        <pc:spChg chg="add mod">
          <ac:chgData name="平松　崇文(Hiramatsu, Takafumi)" userId="22edbc16-85b0-4724-aaa0-af0139a26ca2" providerId="ADAL" clId="{068E1616-DD29-4B11-A275-C68128303B71}" dt="2023-11-13T07:14:33.992" v="39217" actId="14100"/>
          <ac:spMkLst>
            <pc:docMk/>
            <pc:sldMk cId="1087874221" sldId="636139115"/>
            <ac:spMk id="17" creationId="{ED0EF719-726F-3866-CC9C-80B3A72D7E7D}"/>
          </ac:spMkLst>
        </pc:spChg>
        <pc:spChg chg="add mod">
          <ac:chgData name="平松　崇文(Hiramatsu, Takafumi)" userId="22edbc16-85b0-4724-aaa0-af0139a26ca2" providerId="ADAL" clId="{068E1616-DD29-4B11-A275-C68128303B71}" dt="2023-11-13T07:12:16.474" v="39026" actId="115"/>
          <ac:spMkLst>
            <pc:docMk/>
            <pc:sldMk cId="1087874221" sldId="636139115"/>
            <ac:spMk id="18" creationId="{39386404-E1B1-025B-2EC3-2035F0B7D930}"/>
          </ac:spMkLst>
        </pc:spChg>
        <pc:spChg chg="add mod">
          <ac:chgData name="平松　崇文(Hiramatsu, Takafumi)" userId="22edbc16-85b0-4724-aaa0-af0139a26ca2" providerId="ADAL" clId="{068E1616-DD29-4B11-A275-C68128303B71}" dt="2023-11-13T07:12:38.970" v="39031" actId="14100"/>
          <ac:spMkLst>
            <pc:docMk/>
            <pc:sldMk cId="1087874221" sldId="636139115"/>
            <ac:spMk id="19" creationId="{49E46CE4-044D-9947-9C8D-E42E60FD743D}"/>
          </ac:spMkLst>
        </pc:spChg>
        <pc:spChg chg="add del mod">
          <ac:chgData name="平松　崇文(Hiramatsu, Takafumi)" userId="22edbc16-85b0-4724-aaa0-af0139a26ca2" providerId="ADAL" clId="{068E1616-DD29-4B11-A275-C68128303B71}" dt="2023-11-13T07:12:43.127" v="39033" actId="478"/>
          <ac:spMkLst>
            <pc:docMk/>
            <pc:sldMk cId="1087874221" sldId="636139115"/>
            <ac:spMk id="20" creationId="{A0E2D8EF-AF92-0764-7451-D971D5EB5C18}"/>
          </ac:spMkLst>
        </pc:spChg>
        <pc:spChg chg="add mod">
          <ac:chgData name="平松　崇文(Hiramatsu, Takafumi)" userId="22edbc16-85b0-4724-aaa0-af0139a26ca2" providerId="ADAL" clId="{068E1616-DD29-4B11-A275-C68128303B71}" dt="2023-11-13T07:14:14.076" v="39200" actId="114"/>
          <ac:spMkLst>
            <pc:docMk/>
            <pc:sldMk cId="1087874221" sldId="636139115"/>
            <ac:spMk id="21" creationId="{EE29D08B-225A-67A7-D87F-1BDA541E7F44}"/>
          </ac:spMkLst>
        </pc:spChg>
        <pc:picChg chg="add del mod">
          <ac:chgData name="平松　崇文(Hiramatsu, Takafumi)" userId="22edbc16-85b0-4724-aaa0-af0139a26ca2" providerId="ADAL" clId="{068E1616-DD29-4B11-A275-C68128303B71}" dt="2023-11-13T07:10:02.069" v="38730" actId="478"/>
          <ac:picMkLst>
            <pc:docMk/>
            <pc:sldMk cId="1087874221" sldId="636139115"/>
            <ac:picMk id="4" creationId="{8E160E55-709C-E8D4-E7C4-FC6BD3E7A00F}"/>
          </ac:picMkLst>
        </pc:picChg>
        <pc:picChg chg="add mod">
          <ac:chgData name="平松　崇文(Hiramatsu, Takafumi)" userId="22edbc16-85b0-4724-aaa0-af0139a26ca2" providerId="ADAL" clId="{068E1616-DD29-4B11-A275-C68128303B71}" dt="2023-11-13T07:10:15.563" v="38746" actId="1035"/>
          <ac:picMkLst>
            <pc:docMk/>
            <pc:sldMk cId="1087874221" sldId="636139115"/>
            <ac:picMk id="5" creationId="{9EF5FEA3-9EA3-5DB1-DA00-6EB428254FE9}"/>
          </ac:picMkLst>
        </pc:picChg>
        <pc:cxnChg chg="add mod">
          <ac:chgData name="平松　崇文(Hiramatsu, Takafumi)" userId="22edbc16-85b0-4724-aaa0-af0139a26ca2" providerId="ADAL" clId="{068E1616-DD29-4B11-A275-C68128303B71}" dt="2023-11-13T07:10:15.563" v="38746" actId="1035"/>
          <ac:cxnSpMkLst>
            <pc:docMk/>
            <pc:sldMk cId="1087874221" sldId="636139115"/>
            <ac:cxnSpMk id="10" creationId="{D1BBE3D9-C551-A404-591B-C155DB71A232}"/>
          </ac:cxnSpMkLst>
        </pc:cxnChg>
        <pc:cxnChg chg="add mod">
          <ac:chgData name="平松　崇文(Hiramatsu, Takafumi)" userId="22edbc16-85b0-4724-aaa0-af0139a26ca2" providerId="ADAL" clId="{068E1616-DD29-4B11-A275-C68128303B71}" dt="2023-11-13T07:10:15.563" v="38746" actId="1035"/>
          <ac:cxnSpMkLst>
            <pc:docMk/>
            <pc:sldMk cId="1087874221" sldId="636139115"/>
            <ac:cxnSpMk id="11" creationId="{04FDA256-2DE2-191B-2B6F-C3D4C75AF088}"/>
          </ac:cxnSpMkLst>
        </pc:cxnChg>
        <pc:cxnChg chg="add mod">
          <ac:chgData name="平松　崇文(Hiramatsu, Takafumi)" userId="22edbc16-85b0-4724-aaa0-af0139a26ca2" providerId="ADAL" clId="{068E1616-DD29-4B11-A275-C68128303B71}" dt="2023-11-13T07:10:15.563" v="38746" actId="1035"/>
          <ac:cxnSpMkLst>
            <pc:docMk/>
            <pc:sldMk cId="1087874221" sldId="636139115"/>
            <ac:cxnSpMk id="12" creationId="{20DBD680-A6CD-0F72-AABD-38FCDA3B2DB9}"/>
          </ac:cxnSpMkLst>
        </pc:cxnChg>
        <pc:cxnChg chg="add mod">
          <ac:chgData name="平松　崇文(Hiramatsu, Takafumi)" userId="22edbc16-85b0-4724-aaa0-af0139a26ca2" providerId="ADAL" clId="{068E1616-DD29-4B11-A275-C68128303B71}" dt="2023-11-13T07:10:15.563" v="38746" actId="1035"/>
          <ac:cxnSpMkLst>
            <pc:docMk/>
            <pc:sldMk cId="1087874221" sldId="636139115"/>
            <ac:cxnSpMk id="13" creationId="{0F6A5008-CADF-E1FA-9C12-ACDB9915273E}"/>
          </ac:cxnSpMkLst>
        </pc:cxnChg>
      </pc:sldChg>
      <pc:sldChg chg="addSp delSp modSp new del mod">
        <pc:chgData name="平松　崇文(Hiramatsu, Takafumi)" userId="22edbc16-85b0-4724-aaa0-af0139a26ca2" providerId="ADAL" clId="{068E1616-DD29-4B11-A275-C68128303B71}" dt="2023-11-13T07:14:39.337" v="39218" actId="47"/>
        <pc:sldMkLst>
          <pc:docMk/>
          <pc:sldMk cId="868014861" sldId="636139116"/>
        </pc:sldMkLst>
        <pc:spChg chg="add mod">
          <ac:chgData name="平松　崇文(Hiramatsu, Takafumi)" userId="22edbc16-85b0-4724-aaa0-af0139a26ca2" providerId="ADAL" clId="{068E1616-DD29-4B11-A275-C68128303B71}" dt="2023-11-13T05:13:29.975" v="38256" actId="1076"/>
          <ac:spMkLst>
            <pc:docMk/>
            <pc:sldMk cId="868014861" sldId="636139116"/>
            <ac:spMk id="4" creationId="{DFF7DBEA-611A-C80E-06B3-ECDBA1B01099}"/>
          </ac:spMkLst>
        </pc:spChg>
        <pc:spChg chg="add del mod">
          <ac:chgData name="平松　崇文(Hiramatsu, Takafumi)" userId="22edbc16-85b0-4724-aaa0-af0139a26ca2" providerId="ADAL" clId="{068E1616-DD29-4B11-A275-C68128303B71}" dt="2023-11-13T07:12:48.436" v="39034" actId="21"/>
          <ac:spMkLst>
            <pc:docMk/>
            <pc:sldMk cId="868014861" sldId="636139116"/>
            <ac:spMk id="5" creationId="{98361C2E-69F5-A84E-41E8-63357313625B}"/>
          </ac:spMkLst>
        </pc:spChg>
      </pc:sldChg>
    </pc:docChg>
  </pc:docChgLst>
  <pc:docChgLst>
    <pc:chgData name="平松　崇文(Hiramatsu, Takafumi)" userId="22edbc16-85b0-4724-aaa0-af0139a26ca2" providerId="ADAL" clId="{A1D5A205-21E3-417D-8CD7-5FB2F43CE4B4}"/>
    <pc:docChg chg="undo redo custSel addSld modSld sldOrd modSection">
      <pc:chgData name="平松　崇文(Hiramatsu, Takafumi)" userId="22edbc16-85b0-4724-aaa0-af0139a26ca2" providerId="ADAL" clId="{A1D5A205-21E3-417D-8CD7-5FB2F43CE4B4}" dt="2023-05-17T05:06:21.303" v="13190" actId="1038"/>
      <pc:docMkLst>
        <pc:docMk/>
      </pc:docMkLst>
      <pc:sldChg chg="modSp mod">
        <pc:chgData name="平松　崇文(Hiramatsu, Takafumi)" userId="22edbc16-85b0-4724-aaa0-af0139a26ca2" providerId="ADAL" clId="{A1D5A205-21E3-417D-8CD7-5FB2F43CE4B4}" dt="2023-05-15T02:15:44.370" v="3" actId="20577"/>
        <pc:sldMkLst>
          <pc:docMk/>
          <pc:sldMk cId="0" sldId="282"/>
        </pc:sldMkLst>
        <pc:spChg chg="mod">
          <ac:chgData name="平松　崇文(Hiramatsu, Takafumi)" userId="22edbc16-85b0-4724-aaa0-af0139a26ca2" providerId="ADAL" clId="{A1D5A205-21E3-417D-8CD7-5FB2F43CE4B4}" dt="2023-05-15T02:15:44.370" v="3" actId="20577"/>
          <ac:spMkLst>
            <pc:docMk/>
            <pc:sldMk cId="0" sldId="282"/>
            <ac:spMk id="5" creationId="{6EC34A8F-7CDA-4183-A2D5-B1BC0A52FC5B}"/>
          </ac:spMkLst>
        </pc:spChg>
      </pc:sldChg>
      <pc:sldChg chg="addSp delSp modSp mod">
        <pc:chgData name="平松　崇文(Hiramatsu, Takafumi)" userId="22edbc16-85b0-4724-aaa0-af0139a26ca2" providerId="ADAL" clId="{A1D5A205-21E3-417D-8CD7-5FB2F43CE4B4}" dt="2023-05-17T02:11:07.644" v="11827" actId="948"/>
        <pc:sldMkLst>
          <pc:docMk/>
          <pc:sldMk cId="3767248601" sldId="283"/>
        </pc:sldMkLst>
        <pc:spChg chg="mod">
          <ac:chgData name="平松　崇文(Hiramatsu, Takafumi)" userId="22edbc16-85b0-4724-aaa0-af0139a26ca2" providerId="ADAL" clId="{A1D5A205-21E3-417D-8CD7-5FB2F43CE4B4}" dt="2023-05-15T23:44:03.002" v="5128"/>
          <ac:spMkLst>
            <pc:docMk/>
            <pc:sldMk cId="3767248601" sldId="283"/>
            <ac:spMk id="2" creationId="{CE71E0FC-0FF7-454B-B291-B38BCDD08D75}"/>
          </ac:spMkLst>
        </pc:spChg>
        <pc:spChg chg="mod">
          <ac:chgData name="平松　崇文(Hiramatsu, Takafumi)" userId="22edbc16-85b0-4724-aaa0-af0139a26ca2" providerId="ADAL" clId="{A1D5A205-21E3-417D-8CD7-5FB2F43CE4B4}" dt="2023-05-16T02:34:17.510" v="7519"/>
          <ac:spMkLst>
            <pc:docMk/>
            <pc:sldMk cId="3767248601" sldId="283"/>
            <ac:spMk id="8" creationId="{AECBC49A-3665-47D6-9BED-C85B310E58D5}"/>
          </ac:spMkLst>
        </pc:spChg>
        <pc:spChg chg="add del mod">
          <ac:chgData name="平松　崇文(Hiramatsu, Takafumi)" userId="22edbc16-85b0-4724-aaa0-af0139a26ca2" providerId="ADAL" clId="{A1D5A205-21E3-417D-8CD7-5FB2F43CE4B4}" dt="2023-05-17T01:33:45.311" v="10709" actId="478"/>
          <ac:spMkLst>
            <pc:docMk/>
            <pc:sldMk cId="3767248601" sldId="283"/>
            <ac:spMk id="9" creationId="{33D19D5A-64C5-4AC9-A9A0-30FAA94AD897}"/>
          </ac:spMkLst>
        </pc:spChg>
        <pc:spChg chg="mod">
          <ac:chgData name="平松　崇文(Hiramatsu, Takafumi)" userId="22edbc16-85b0-4724-aaa0-af0139a26ca2" providerId="ADAL" clId="{A1D5A205-21E3-417D-8CD7-5FB2F43CE4B4}" dt="2023-05-15T23:44:16.273" v="5139" actId="1076"/>
          <ac:spMkLst>
            <pc:docMk/>
            <pc:sldMk cId="3767248601" sldId="283"/>
            <ac:spMk id="10" creationId="{D4FEDFEF-3C86-4F7E-9CE8-376C19297E26}"/>
          </ac:spMkLst>
        </pc:spChg>
        <pc:spChg chg="mod">
          <ac:chgData name="平松　崇文(Hiramatsu, Takafumi)" userId="22edbc16-85b0-4724-aaa0-af0139a26ca2" providerId="ADAL" clId="{A1D5A205-21E3-417D-8CD7-5FB2F43CE4B4}" dt="2023-05-15T23:44:10.396" v="5138" actId="1038"/>
          <ac:spMkLst>
            <pc:docMk/>
            <pc:sldMk cId="3767248601" sldId="283"/>
            <ac:spMk id="11" creationId="{95D9BA28-9FA0-40D1-BA2A-2B10A9962A23}"/>
          </ac:spMkLst>
        </pc:spChg>
        <pc:spChg chg="add mod">
          <ac:chgData name="平松　崇文(Hiramatsu, Takafumi)" userId="22edbc16-85b0-4724-aaa0-af0139a26ca2" providerId="ADAL" clId="{A1D5A205-21E3-417D-8CD7-5FB2F43CE4B4}" dt="2023-05-17T01:34:04.226" v="10733" actId="1076"/>
          <ac:spMkLst>
            <pc:docMk/>
            <pc:sldMk cId="3767248601" sldId="283"/>
            <ac:spMk id="13" creationId="{2E0DBF89-A5BD-496C-8957-43711DA400ED}"/>
          </ac:spMkLst>
        </pc:spChg>
        <pc:spChg chg="add mod">
          <ac:chgData name="平松　崇文(Hiramatsu, Takafumi)" userId="22edbc16-85b0-4724-aaa0-af0139a26ca2" providerId="ADAL" clId="{A1D5A205-21E3-417D-8CD7-5FB2F43CE4B4}" dt="2023-05-17T02:11:07.644" v="11827" actId="948"/>
          <ac:spMkLst>
            <pc:docMk/>
            <pc:sldMk cId="3767248601" sldId="283"/>
            <ac:spMk id="14" creationId="{EF2DBB20-8B6A-431A-9B5C-6EC5BFAA53A5}"/>
          </ac:spMkLst>
        </pc:spChg>
        <pc:graphicFrameChg chg="mod">
          <ac:chgData name="平松　崇文(Hiramatsu, Takafumi)" userId="22edbc16-85b0-4724-aaa0-af0139a26ca2" providerId="ADAL" clId="{A1D5A205-21E3-417D-8CD7-5FB2F43CE4B4}" dt="2023-05-17T01:35:21.354" v="10970" actId="20577"/>
          <ac:graphicFrameMkLst>
            <pc:docMk/>
            <pc:sldMk cId="3767248601" sldId="283"/>
            <ac:graphicFrameMk id="7" creationId="{C8C1539D-781C-4C87-B498-69BD7CFDCF52}"/>
          </ac:graphicFrameMkLst>
        </pc:graphicFrameChg>
        <pc:graphicFrameChg chg="mod modGraphic">
          <ac:chgData name="平松　崇文(Hiramatsu, Takafumi)" userId="22edbc16-85b0-4724-aaa0-af0139a26ca2" providerId="ADAL" clId="{A1D5A205-21E3-417D-8CD7-5FB2F43CE4B4}" dt="2023-05-17T01:30:30.215" v="10697"/>
          <ac:graphicFrameMkLst>
            <pc:docMk/>
            <pc:sldMk cId="3767248601" sldId="283"/>
            <ac:graphicFrameMk id="12" creationId="{834FEDD6-B892-4FA8-A282-9753A99843D1}"/>
          </ac:graphicFrameMkLst>
        </pc:graphicFrameChg>
        <pc:cxnChg chg="add mod">
          <ac:chgData name="平松　崇文(Hiramatsu, Takafumi)" userId="22edbc16-85b0-4724-aaa0-af0139a26ca2" providerId="ADAL" clId="{A1D5A205-21E3-417D-8CD7-5FB2F43CE4B4}" dt="2023-05-17T01:33:39.398" v="10706" actId="692"/>
          <ac:cxnSpMkLst>
            <pc:docMk/>
            <pc:sldMk cId="3767248601" sldId="283"/>
            <ac:cxnSpMk id="5" creationId="{BD6B3ABB-62EC-4CDD-9727-8C3326036C78}"/>
          </ac:cxnSpMkLst>
        </pc:cxnChg>
      </pc:sldChg>
      <pc:sldChg chg="addSp modSp mod">
        <pc:chgData name="平松　崇文(Hiramatsu, Takafumi)" userId="22edbc16-85b0-4724-aaa0-af0139a26ca2" providerId="ADAL" clId="{A1D5A205-21E3-417D-8CD7-5FB2F43CE4B4}" dt="2023-05-16T02:34:25.436" v="7520" actId="404"/>
        <pc:sldMkLst>
          <pc:docMk/>
          <pc:sldMk cId="1915035554" sldId="284"/>
        </pc:sldMkLst>
        <pc:spChg chg="add mod">
          <ac:chgData name="平松　崇文(Hiramatsu, Takafumi)" userId="22edbc16-85b0-4724-aaa0-af0139a26ca2" providerId="ADAL" clId="{A1D5A205-21E3-417D-8CD7-5FB2F43CE4B4}" dt="2023-05-16T00:45:18.068" v="5676" actId="1036"/>
          <ac:spMkLst>
            <pc:docMk/>
            <pc:sldMk cId="1915035554" sldId="284"/>
            <ac:spMk id="5" creationId="{81E44491-702A-48A5-88E9-EF1353F5ECFD}"/>
          </ac:spMkLst>
        </pc:spChg>
        <pc:spChg chg="add mod">
          <ac:chgData name="平松　崇文(Hiramatsu, Takafumi)" userId="22edbc16-85b0-4724-aaa0-af0139a26ca2" providerId="ADAL" clId="{A1D5A205-21E3-417D-8CD7-5FB2F43CE4B4}" dt="2023-05-16T00:45:23.938" v="5687" actId="1035"/>
          <ac:spMkLst>
            <pc:docMk/>
            <pc:sldMk cId="1915035554" sldId="284"/>
            <ac:spMk id="6" creationId="{5C337D58-7ECD-46F4-8AC8-EF30C896321A}"/>
          </ac:spMkLst>
        </pc:spChg>
        <pc:spChg chg="add mod">
          <ac:chgData name="平松　崇文(Hiramatsu, Takafumi)" userId="22edbc16-85b0-4724-aaa0-af0139a26ca2" providerId="ADAL" clId="{A1D5A205-21E3-417D-8CD7-5FB2F43CE4B4}" dt="2023-05-16T00:47:18.961" v="5974" actId="1037"/>
          <ac:spMkLst>
            <pc:docMk/>
            <pc:sldMk cId="1915035554" sldId="284"/>
            <ac:spMk id="7" creationId="{7E894136-F0B4-4D43-A906-03D37C79E178}"/>
          </ac:spMkLst>
        </pc:spChg>
        <pc:spChg chg="mod">
          <ac:chgData name="平松　崇文(Hiramatsu, Takafumi)" userId="22edbc16-85b0-4724-aaa0-af0139a26ca2" providerId="ADAL" clId="{A1D5A205-21E3-417D-8CD7-5FB2F43CE4B4}" dt="2023-05-16T00:45:23.938" v="5687" actId="1035"/>
          <ac:spMkLst>
            <pc:docMk/>
            <pc:sldMk cId="1915035554" sldId="284"/>
            <ac:spMk id="8" creationId="{43FA2AE6-B0D1-441A-8B69-D404AFDCD98D}"/>
          </ac:spMkLst>
        </pc:spChg>
        <pc:spChg chg="mod">
          <ac:chgData name="平松　崇文(Hiramatsu, Takafumi)" userId="22edbc16-85b0-4724-aaa0-af0139a26ca2" providerId="ADAL" clId="{A1D5A205-21E3-417D-8CD7-5FB2F43CE4B4}" dt="2023-05-16T02:34:25.436" v="7520" actId="404"/>
          <ac:spMkLst>
            <pc:docMk/>
            <pc:sldMk cId="1915035554" sldId="284"/>
            <ac:spMk id="10" creationId="{926F40C6-F237-4026-AD98-72281DEC18A1}"/>
          </ac:spMkLst>
        </pc:spChg>
        <pc:spChg chg="mod">
          <ac:chgData name="平松　崇文(Hiramatsu, Takafumi)" userId="22edbc16-85b0-4724-aaa0-af0139a26ca2" providerId="ADAL" clId="{A1D5A205-21E3-417D-8CD7-5FB2F43CE4B4}" dt="2023-05-16T00:45:18.068" v="5676" actId="1036"/>
          <ac:spMkLst>
            <pc:docMk/>
            <pc:sldMk cId="1915035554" sldId="284"/>
            <ac:spMk id="11" creationId="{D1E8CA8E-5D78-420D-8DEB-64E34E506216}"/>
          </ac:spMkLst>
        </pc:spChg>
        <pc:spChg chg="add mod">
          <ac:chgData name="平松　崇文(Hiramatsu, Takafumi)" userId="22edbc16-85b0-4724-aaa0-af0139a26ca2" providerId="ADAL" clId="{A1D5A205-21E3-417D-8CD7-5FB2F43CE4B4}" dt="2023-05-16T00:45:18.068" v="5676" actId="1036"/>
          <ac:spMkLst>
            <pc:docMk/>
            <pc:sldMk cId="1915035554" sldId="284"/>
            <ac:spMk id="13" creationId="{EE7630AE-67DD-43AE-ADBD-67B0C6001930}"/>
          </ac:spMkLst>
        </pc:spChg>
        <pc:spChg chg="add mod">
          <ac:chgData name="平松　崇文(Hiramatsu, Takafumi)" userId="22edbc16-85b0-4724-aaa0-af0139a26ca2" providerId="ADAL" clId="{A1D5A205-21E3-417D-8CD7-5FB2F43CE4B4}" dt="2023-05-16T00:45:18.068" v="5676" actId="1036"/>
          <ac:spMkLst>
            <pc:docMk/>
            <pc:sldMk cId="1915035554" sldId="284"/>
            <ac:spMk id="14" creationId="{322C4017-2A51-4151-902B-056D011604D8}"/>
          </ac:spMkLst>
        </pc:spChg>
        <pc:spChg chg="add mod">
          <ac:chgData name="平松　崇文(Hiramatsu, Takafumi)" userId="22edbc16-85b0-4724-aaa0-af0139a26ca2" providerId="ADAL" clId="{A1D5A205-21E3-417D-8CD7-5FB2F43CE4B4}" dt="2023-05-16T00:48:17.628" v="6161"/>
          <ac:spMkLst>
            <pc:docMk/>
            <pc:sldMk cId="1915035554" sldId="284"/>
            <ac:spMk id="15" creationId="{419B6273-9931-49C5-A321-D308D990AFEA}"/>
          </ac:spMkLst>
        </pc:spChg>
        <pc:graphicFrameChg chg="mod modGraphic">
          <ac:chgData name="平松　崇文(Hiramatsu, Takafumi)" userId="22edbc16-85b0-4724-aaa0-af0139a26ca2" providerId="ADAL" clId="{A1D5A205-21E3-417D-8CD7-5FB2F43CE4B4}" dt="2023-05-16T00:45:18.068" v="5676" actId="1036"/>
          <ac:graphicFrameMkLst>
            <pc:docMk/>
            <pc:sldMk cId="1915035554" sldId="284"/>
            <ac:graphicFrameMk id="9" creationId="{BFB9F108-A131-40E5-AE9A-0A9EEC2AD252}"/>
          </ac:graphicFrameMkLst>
        </pc:graphicFrameChg>
        <pc:graphicFrameChg chg="add mod">
          <ac:chgData name="平松　崇文(Hiramatsu, Takafumi)" userId="22edbc16-85b0-4724-aaa0-af0139a26ca2" providerId="ADAL" clId="{A1D5A205-21E3-417D-8CD7-5FB2F43CE4B4}" dt="2023-05-16T00:45:18.068" v="5676" actId="1036"/>
          <ac:graphicFrameMkLst>
            <pc:docMk/>
            <pc:sldMk cId="1915035554" sldId="284"/>
            <ac:graphicFrameMk id="12" creationId="{574F1792-84DF-4772-8FA3-1208F56AECE6}"/>
          </ac:graphicFrameMkLst>
        </pc:graphicFrameChg>
      </pc:sldChg>
      <pc:sldChg chg="addSp delSp modSp mod">
        <pc:chgData name="平松　崇文(Hiramatsu, Takafumi)" userId="22edbc16-85b0-4724-aaa0-af0139a26ca2" providerId="ADAL" clId="{A1D5A205-21E3-417D-8CD7-5FB2F43CE4B4}" dt="2023-05-17T02:30:46.824" v="11927" actId="207"/>
        <pc:sldMkLst>
          <pc:docMk/>
          <pc:sldMk cId="2705625152" sldId="285"/>
        </pc:sldMkLst>
        <pc:spChg chg="mod">
          <ac:chgData name="平松　崇文(Hiramatsu, Takafumi)" userId="22edbc16-85b0-4724-aaa0-af0139a26ca2" providerId="ADAL" clId="{A1D5A205-21E3-417D-8CD7-5FB2F43CE4B4}" dt="2023-05-15T02:19:34.547" v="77" actId="1035"/>
          <ac:spMkLst>
            <pc:docMk/>
            <pc:sldMk cId="2705625152" sldId="285"/>
            <ac:spMk id="4" creationId="{B507A71C-C566-499E-A7C7-358C8AA2BC84}"/>
          </ac:spMkLst>
        </pc:spChg>
        <pc:spChg chg="del">
          <ac:chgData name="平松　崇文(Hiramatsu, Takafumi)" userId="22edbc16-85b0-4724-aaa0-af0139a26ca2" providerId="ADAL" clId="{A1D5A205-21E3-417D-8CD7-5FB2F43CE4B4}" dt="2023-05-15T02:21:18.702" v="384" actId="478"/>
          <ac:spMkLst>
            <pc:docMk/>
            <pc:sldMk cId="2705625152" sldId="285"/>
            <ac:spMk id="5" creationId="{00EFBF66-DCED-489B-A241-8EA3389FC6AA}"/>
          </ac:spMkLst>
        </pc:spChg>
        <pc:spChg chg="add mod">
          <ac:chgData name="平松　崇文(Hiramatsu, Takafumi)" userId="22edbc16-85b0-4724-aaa0-af0139a26ca2" providerId="ADAL" clId="{A1D5A205-21E3-417D-8CD7-5FB2F43CE4B4}" dt="2023-05-15T05:24:46.450" v="556" actId="2085"/>
          <ac:spMkLst>
            <pc:docMk/>
            <pc:sldMk cId="2705625152" sldId="285"/>
            <ac:spMk id="8" creationId="{B775FD95-34ED-40FD-971C-623C02541A59}"/>
          </ac:spMkLst>
        </pc:spChg>
        <pc:spChg chg="add mod">
          <ac:chgData name="平松　崇文(Hiramatsu, Takafumi)" userId="22edbc16-85b0-4724-aaa0-af0139a26ca2" providerId="ADAL" clId="{A1D5A205-21E3-417D-8CD7-5FB2F43CE4B4}" dt="2023-05-15T05:24:46.450" v="556" actId="2085"/>
          <ac:spMkLst>
            <pc:docMk/>
            <pc:sldMk cId="2705625152" sldId="285"/>
            <ac:spMk id="9" creationId="{D9F0DB7F-12F0-4237-A99F-50F1B78451E0}"/>
          </ac:spMkLst>
        </pc:spChg>
        <pc:spChg chg="add mod">
          <ac:chgData name="平松　崇文(Hiramatsu, Takafumi)" userId="22edbc16-85b0-4724-aaa0-af0139a26ca2" providerId="ADAL" clId="{A1D5A205-21E3-417D-8CD7-5FB2F43CE4B4}" dt="2023-05-15T02:20:55.676" v="378" actId="1036"/>
          <ac:spMkLst>
            <pc:docMk/>
            <pc:sldMk cId="2705625152" sldId="285"/>
            <ac:spMk id="12" creationId="{F5378161-19D5-4D26-A017-0B88D213D511}"/>
          </ac:spMkLst>
        </pc:spChg>
        <pc:spChg chg="add mod">
          <ac:chgData name="平松　崇文(Hiramatsu, Takafumi)" userId="22edbc16-85b0-4724-aaa0-af0139a26ca2" providerId="ADAL" clId="{A1D5A205-21E3-417D-8CD7-5FB2F43CE4B4}" dt="2023-05-15T02:20:45.191" v="365" actId="1036"/>
          <ac:spMkLst>
            <pc:docMk/>
            <pc:sldMk cId="2705625152" sldId="285"/>
            <ac:spMk id="14" creationId="{E7241382-638F-4D0C-B289-A7E0D9BF3DAF}"/>
          </ac:spMkLst>
        </pc:spChg>
        <pc:spChg chg="add mod">
          <ac:chgData name="平松　崇文(Hiramatsu, Takafumi)" userId="22edbc16-85b0-4724-aaa0-af0139a26ca2" providerId="ADAL" clId="{A1D5A205-21E3-417D-8CD7-5FB2F43CE4B4}" dt="2023-05-17T02:30:46.824" v="11927" actId="207"/>
          <ac:spMkLst>
            <pc:docMk/>
            <pc:sldMk cId="2705625152" sldId="285"/>
            <ac:spMk id="15" creationId="{EBC39352-28BB-49D7-97E9-0A0FE2374DD7}"/>
          </ac:spMkLst>
        </pc:spChg>
        <pc:spChg chg="add mod">
          <ac:chgData name="平松　崇文(Hiramatsu, Takafumi)" userId="22edbc16-85b0-4724-aaa0-af0139a26ca2" providerId="ADAL" clId="{A1D5A205-21E3-417D-8CD7-5FB2F43CE4B4}" dt="2023-05-17T02:30:46.824" v="11927" actId="207"/>
          <ac:spMkLst>
            <pc:docMk/>
            <pc:sldMk cId="2705625152" sldId="285"/>
            <ac:spMk id="16" creationId="{753DA5B0-047F-43C6-864E-F9524360AAA0}"/>
          </ac:spMkLst>
        </pc:spChg>
        <pc:spChg chg="add mod">
          <ac:chgData name="平松　崇文(Hiramatsu, Takafumi)" userId="22edbc16-85b0-4724-aaa0-af0139a26ca2" providerId="ADAL" clId="{A1D5A205-21E3-417D-8CD7-5FB2F43CE4B4}" dt="2023-05-17T02:30:46.824" v="11927" actId="207"/>
          <ac:spMkLst>
            <pc:docMk/>
            <pc:sldMk cId="2705625152" sldId="285"/>
            <ac:spMk id="17" creationId="{7E4DDB02-A977-4A5B-8260-814E7F2553C8}"/>
          </ac:spMkLst>
        </pc:spChg>
        <pc:spChg chg="add mod">
          <ac:chgData name="平松　崇文(Hiramatsu, Takafumi)" userId="22edbc16-85b0-4724-aaa0-af0139a26ca2" providerId="ADAL" clId="{A1D5A205-21E3-417D-8CD7-5FB2F43CE4B4}" dt="2023-05-15T05:32:10.961" v="1207" actId="1035"/>
          <ac:spMkLst>
            <pc:docMk/>
            <pc:sldMk cId="2705625152" sldId="285"/>
            <ac:spMk id="18" creationId="{BDC66288-3607-450C-9C84-04C6B3CD385A}"/>
          </ac:spMkLst>
        </pc:spChg>
        <pc:spChg chg="add mod">
          <ac:chgData name="平松　崇文(Hiramatsu, Takafumi)" userId="22edbc16-85b0-4724-aaa0-af0139a26ca2" providerId="ADAL" clId="{A1D5A205-21E3-417D-8CD7-5FB2F43CE4B4}" dt="2023-05-15T05:26:24.106" v="727" actId="1037"/>
          <ac:spMkLst>
            <pc:docMk/>
            <pc:sldMk cId="2705625152" sldId="285"/>
            <ac:spMk id="20" creationId="{095CC7DB-C969-4E7F-B02D-4E8ADDD56EB5}"/>
          </ac:spMkLst>
        </pc:spChg>
        <pc:spChg chg="add mod">
          <ac:chgData name="平松　崇文(Hiramatsu, Takafumi)" userId="22edbc16-85b0-4724-aaa0-af0139a26ca2" providerId="ADAL" clId="{A1D5A205-21E3-417D-8CD7-5FB2F43CE4B4}" dt="2023-05-15T05:32:10.961" v="1207" actId="1035"/>
          <ac:spMkLst>
            <pc:docMk/>
            <pc:sldMk cId="2705625152" sldId="285"/>
            <ac:spMk id="21" creationId="{A55BA908-7BC8-49F2-88AD-CC0D38BBC172}"/>
          </ac:spMkLst>
        </pc:spChg>
        <pc:spChg chg="add mod">
          <ac:chgData name="平松　崇文(Hiramatsu, Takafumi)" userId="22edbc16-85b0-4724-aaa0-af0139a26ca2" providerId="ADAL" clId="{A1D5A205-21E3-417D-8CD7-5FB2F43CE4B4}" dt="2023-05-15T05:34:56.834" v="1617" actId="692"/>
          <ac:spMkLst>
            <pc:docMk/>
            <pc:sldMk cId="2705625152" sldId="285"/>
            <ac:spMk id="22" creationId="{FCA6D78B-28A7-4502-AF18-7A5C1367CA19}"/>
          </ac:spMkLst>
        </pc:spChg>
        <pc:spChg chg="add mod">
          <ac:chgData name="平松　崇文(Hiramatsu, Takafumi)" userId="22edbc16-85b0-4724-aaa0-af0139a26ca2" providerId="ADAL" clId="{A1D5A205-21E3-417D-8CD7-5FB2F43CE4B4}" dt="2023-05-15T05:35:04.674" v="1619" actId="113"/>
          <ac:spMkLst>
            <pc:docMk/>
            <pc:sldMk cId="2705625152" sldId="285"/>
            <ac:spMk id="23" creationId="{851D873A-4F9E-4ACC-AFDB-12551F4F9968}"/>
          </ac:spMkLst>
        </pc:spChg>
        <pc:spChg chg="add mod">
          <ac:chgData name="平松　崇文(Hiramatsu, Takafumi)" userId="22edbc16-85b0-4724-aaa0-af0139a26ca2" providerId="ADAL" clId="{A1D5A205-21E3-417D-8CD7-5FB2F43CE4B4}" dt="2023-05-15T05:47:18.301" v="1772" actId="552"/>
          <ac:spMkLst>
            <pc:docMk/>
            <pc:sldMk cId="2705625152" sldId="285"/>
            <ac:spMk id="24" creationId="{0FB3F211-E7AB-4F07-A7B1-B5BCEB38BE47}"/>
          </ac:spMkLst>
        </pc:spChg>
        <pc:spChg chg="add mod">
          <ac:chgData name="平松　崇文(Hiramatsu, Takafumi)" userId="22edbc16-85b0-4724-aaa0-af0139a26ca2" providerId="ADAL" clId="{A1D5A205-21E3-417D-8CD7-5FB2F43CE4B4}" dt="2023-05-15T05:49:44.638" v="2214" actId="207"/>
          <ac:spMkLst>
            <pc:docMk/>
            <pc:sldMk cId="2705625152" sldId="285"/>
            <ac:spMk id="25" creationId="{12D4C434-0357-419B-AA1E-890EDDCD8387}"/>
          </ac:spMkLst>
        </pc:spChg>
        <pc:spChg chg="add del mod">
          <ac:chgData name="平松　崇文(Hiramatsu, Takafumi)" userId="22edbc16-85b0-4724-aaa0-af0139a26ca2" providerId="ADAL" clId="{A1D5A205-21E3-417D-8CD7-5FB2F43CE4B4}" dt="2023-05-15T05:47:22.947" v="1773" actId="478"/>
          <ac:spMkLst>
            <pc:docMk/>
            <pc:sldMk cId="2705625152" sldId="285"/>
            <ac:spMk id="26" creationId="{956E7F39-44B5-4EB0-BACB-F703D89466C3}"/>
          </ac:spMkLst>
        </pc:spChg>
        <pc:spChg chg="add mod">
          <ac:chgData name="平松　崇文(Hiramatsu, Takafumi)" userId="22edbc16-85b0-4724-aaa0-af0139a26ca2" providerId="ADAL" clId="{A1D5A205-21E3-417D-8CD7-5FB2F43CE4B4}" dt="2023-05-15T05:47:43.588" v="1831" actId="20577"/>
          <ac:spMkLst>
            <pc:docMk/>
            <pc:sldMk cId="2705625152" sldId="285"/>
            <ac:spMk id="27" creationId="{88FB2221-0C23-41C9-B040-A2C9830685CA}"/>
          </ac:spMkLst>
        </pc:spChg>
        <pc:spChg chg="add mod">
          <ac:chgData name="平松　崇文(Hiramatsu, Takafumi)" userId="22edbc16-85b0-4724-aaa0-af0139a26ca2" providerId="ADAL" clId="{A1D5A205-21E3-417D-8CD7-5FB2F43CE4B4}" dt="2023-05-15T05:48:00.040" v="1883" actId="1037"/>
          <ac:spMkLst>
            <pc:docMk/>
            <pc:sldMk cId="2705625152" sldId="285"/>
            <ac:spMk id="29" creationId="{EEC0777F-3AE6-419A-B8DE-DBE270FA75B3}"/>
          </ac:spMkLst>
        </pc:spChg>
        <pc:spChg chg="add del mod">
          <ac:chgData name="平松　崇文(Hiramatsu, Takafumi)" userId="22edbc16-85b0-4724-aaa0-af0139a26ca2" providerId="ADAL" clId="{A1D5A205-21E3-417D-8CD7-5FB2F43CE4B4}" dt="2023-05-17T02:11:25.034" v="11828" actId="478"/>
          <ac:spMkLst>
            <pc:docMk/>
            <pc:sldMk cId="2705625152" sldId="285"/>
            <ac:spMk id="30" creationId="{A9F92F12-6C51-4607-8919-352360846C85}"/>
          </ac:spMkLst>
        </pc:spChg>
        <pc:spChg chg="add mod ord">
          <ac:chgData name="平松　崇文(Hiramatsu, Takafumi)" userId="22edbc16-85b0-4724-aaa0-af0139a26ca2" providerId="ADAL" clId="{A1D5A205-21E3-417D-8CD7-5FB2F43CE4B4}" dt="2023-05-15T05:48:10.488" v="1897" actId="1035"/>
          <ac:spMkLst>
            <pc:docMk/>
            <pc:sldMk cId="2705625152" sldId="285"/>
            <ac:spMk id="36" creationId="{A1E64971-5809-48D1-A8F4-7801F8C92B57}"/>
          </ac:spMkLst>
        </pc:spChg>
        <pc:spChg chg="add mod">
          <ac:chgData name="平松　崇文(Hiramatsu, Takafumi)" userId="22edbc16-85b0-4724-aaa0-af0139a26ca2" providerId="ADAL" clId="{A1D5A205-21E3-417D-8CD7-5FB2F43CE4B4}" dt="2023-05-15T05:48:10.488" v="1897" actId="1035"/>
          <ac:spMkLst>
            <pc:docMk/>
            <pc:sldMk cId="2705625152" sldId="285"/>
            <ac:spMk id="43" creationId="{E21A706D-708E-42C8-ADFC-773EDE1D1B9B}"/>
          </ac:spMkLst>
        </pc:spChg>
        <pc:spChg chg="add mod">
          <ac:chgData name="平松　崇文(Hiramatsu, Takafumi)" userId="22edbc16-85b0-4724-aaa0-af0139a26ca2" providerId="ADAL" clId="{A1D5A205-21E3-417D-8CD7-5FB2F43CE4B4}" dt="2023-05-17T02:30:46.824" v="11927" actId="207"/>
          <ac:spMkLst>
            <pc:docMk/>
            <pc:sldMk cId="2705625152" sldId="285"/>
            <ac:spMk id="44" creationId="{0AE5E58B-56D5-4176-BD47-5B86B70E9A75}"/>
          </ac:spMkLst>
        </pc:spChg>
        <pc:picChg chg="add mod">
          <ac:chgData name="平松　崇文(Hiramatsu, Takafumi)" userId="22edbc16-85b0-4724-aaa0-af0139a26ca2" providerId="ADAL" clId="{A1D5A205-21E3-417D-8CD7-5FB2F43CE4B4}" dt="2023-05-15T02:20:55.676" v="378" actId="1036"/>
          <ac:picMkLst>
            <pc:docMk/>
            <pc:sldMk cId="2705625152" sldId="285"/>
            <ac:picMk id="6" creationId="{81C516B8-A817-46EA-88FC-F7D5E6763355}"/>
          </ac:picMkLst>
        </pc:picChg>
        <pc:picChg chg="add mod">
          <ac:chgData name="平松　崇文(Hiramatsu, Takafumi)" userId="22edbc16-85b0-4724-aaa0-af0139a26ca2" providerId="ADAL" clId="{A1D5A205-21E3-417D-8CD7-5FB2F43CE4B4}" dt="2023-05-15T02:20:55.676" v="378" actId="1036"/>
          <ac:picMkLst>
            <pc:docMk/>
            <pc:sldMk cId="2705625152" sldId="285"/>
            <ac:picMk id="7" creationId="{E12172AB-755F-4D5F-BE57-4D0B4C2AD6A8}"/>
          </ac:picMkLst>
        </pc:picChg>
        <pc:picChg chg="add mod">
          <ac:chgData name="平松　崇文(Hiramatsu, Takafumi)" userId="22edbc16-85b0-4724-aaa0-af0139a26ca2" providerId="ADAL" clId="{A1D5A205-21E3-417D-8CD7-5FB2F43CE4B4}" dt="2023-05-15T02:20:55.676" v="378" actId="1036"/>
          <ac:picMkLst>
            <pc:docMk/>
            <pc:sldMk cId="2705625152" sldId="285"/>
            <ac:picMk id="10" creationId="{A27746CE-C5AF-4C23-B3C8-7C6383126D9C}"/>
          </ac:picMkLst>
        </pc:picChg>
        <pc:picChg chg="add mod">
          <ac:chgData name="平松　崇文(Hiramatsu, Takafumi)" userId="22edbc16-85b0-4724-aaa0-af0139a26ca2" providerId="ADAL" clId="{A1D5A205-21E3-417D-8CD7-5FB2F43CE4B4}" dt="2023-05-15T02:20:55.676" v="378" actId="1036"/>
          <ac:picMkLst>
            <pc:docMk/>
            <pc:sldMk cId="2705625152" sldId="285"/>
            <ac:picMk id="11" creationId="{4A0A4C15-A6CD-4F4B-BDD1-BE0DB0770928}"/>
          </ac:picMkLst>
        </pc:picChg>
        <pc:picChg chg="add del mod">
          <ac:chgData name="平松　崇文(Hiramatsu, Takafumi)" userId="22edbc16-85b0-4724-aaa0-af0139a26ca2" providerId="ADAL" clId="{A1D5A205-21E3-417D-8CD7-5FB2F43CE4B4}" dt="2023-05-15T05:44:46.679" v="1638" actId="478"/>
          <ac:picMkLst>
            <pc:docMk/>
            <pc:sldMk cId="2705625152" sldId="285"/>
            <ac:picMk id="35" creationId="{09886417-240C-4C12-8E83-29F84AFEE603}"/>
          </ac:picMkLst>
        </pc:picChg>
        <pc:picChg chg="add del">
          <ac:chgData name="平松　崇文(Hiramatsu, Takafumi)" userId="22edbc16-85b0-4724-aaa0-af0139a26ca2" providerId="ADAL" clId="{A1D5A205-21E3-417D-8CD7-5FB2F43CE4B4}" dt="2023-05-15T05:44:48.790" v="1640" actId="22"/>
          <ac:picMkLst>
            <pc:docMk/>
            <pc:sldMk cId="2705625152" sldId="285"/>
            <ac:picMk id="38" creationId="{F1D59BD9-E1E3-4789-AE11-0D100B659F56}"/>
          </ac:picMkLst>
        </pc:picChg>
        <pc:picChg chg="add del">
          <ac:chgData name="平松　崇文(Hiramatsu, Takafumi)" userId="22edbc16-85b0-4724-aaa0-af0139a26ca2" providerId="ADAL" clId="{A1D5A205-21E3-417D-8CD7-5FB2F43CE4B4}" dt="2023-05-15T05:44:58.356" v="1642" actId="478"/>
          <ac:picMkLst>
            <pc:docMk/>
            <pc:sldMk cId="2705625152" sldId="285"/>
            <ac:picMk id="40" creationId="{20A81469-3642-4468-BC1C-7899F834F925}"/>
          </ac:picMkLst>
        </pc:picChg>
        <pc:picChg chg="add mod modCrop">
          <ac:chgData name="平松　崇文(Hiramatsu, Takafumi)" userId="22edbc16-85b0-4724-aaa0-af0139a26ca2" providerId="ADAL" clId="{A1D5A205-21E3-417D-8CD7-5FB2F43CE4B4}" dt="2023-05-15T05:48:10.488" v="1897" actId="1035"/>
          <ac:picMkLst>
            <pc:docMk/>
            <pc:sldMk cId="2705625152" sldId="285"/>
            <ac:picMk id="42" creationId="{7DF91E19-B572-4399-8679-14AEC2C228DD}"/>
          </ac:picMkLst>
        </pc:picChg>
        <pc:cxnChg chg="add mod">
          <ac:chgData name="平松　崇文(Hiramatsu, Takafumi)" userId="22edbc16-85b0-4724-aaa0-af0139a26ca2" providerId="ADAL" clId="{A1D5A205-21E3-417D-8CD7-5FB2F43CE4B4}" dt="2023-05-15T02:20:55.676" v="378" actId="1036"/>
          <ac:cxnSpMkLst>
            <pc:docMk/>
            <pc:sldMk cId="2705625152" sldId="285"/>
            <ac:cxnSpMk id="13" creationId="{FAE9EBE7-578D-4BA9-9A4B-A5A5FA32840D}"/>
          </ac:cxnSpMkLst>
        </pc:cxnChg>
        <pc:cxnChg chg="add mod">
          <ac:chgData name="平松　崇文(Hiramatsu, Takafumi)" userId="22edbc16-85b0-4724-aaa0-af0139a26ca2" providerId="ADAL" clId="{A1D5A205-21E3-417D-8CD7-5FB2F43CE4B4}" dt="2023-05-15T05:47:18.301" v="1772" actId="552"/>
          <ac:cxnSpMkLst>
            <pc:docMk/>
            <pc:sldMk cId="2705625152" sldId="285"/>
            <ac:cxnSpMk id="32" creationId="{FF625188-BD77-4BAA-88F0-177A2EA0E3ED}"/>
          </ac:cxnSpMkLst>
        </pc:cxnChg>
      </pc:sldChg>
      <pc:sldChg chg="addSp delSp modSp mod">
        <pc:chgData name="平松　崇文(Hiramatsu, Takafumi)" userId="22edbc16-85b0-4724-aaa0-af0139a26ca2" providerId="ADAL" clId="{A1D5A205-21E3-417D-8CD7-5FB2F43CE4B4}" dt="2023-05-17T02:04:54.170" v="11804" actId="1037"/>
        <pc:sldMkLst>
          <pc:docMk/>
          <pc:sldMk cId="1844096632" sldId="286"/>
        </pc:sldMkLst>
        <pc:spChg chg="mod">
          <ac:chgData name="平松　崇文(Hiramatsu, Takafumi)" userId="22edbc16-85b0-4724-aaa0-af0139a26ca2" providerId="ADAL" clId="{A1D5A205-21E3-417D-8CD7-5FB2F43CE4B4}" dt="2023-05-16T07:09:29.073" v="8912" actId="1035"/>
          <ac:spMkLst>
            <pc:docMk/>
            <pc:sldMk cId="1844096632" sldId="286"/>
            <ac:spMk id="9" creationId="{F0D20FE7-269E-4B18-86B9-7F3FD867FBD3}"/>
          </ac:spMkLst>
        </pc:spChg>
        <pc:spChg chg="del mod">
          <ac:chgData name="平松　崇文(Hiramatsu, Takafumi)" userId="22edbc16-85b0-4724-aaa0-af0139a26ca2" providerId="ADAL" clId="{A1D5A205-21E3-417D-8CD7-5FB2F43CE4B4}" dt="2023-05-15T06:22:12.678" v="2612" actId="478"/>
          <ac:spMkLst>
            <pc:docMk/>
            <pc:sldMk cId="1844096632" sldId="286"/>
            <ac:spMk id="10" creationId="{59A36D3C-E319-4AC2-A898-6D75E7AAAD7D}"/>
          </ac:spMkLst>
        </pc:spChg>
        <pc:spChg chg="add del mod">
          <ac:chgData name="平松　崇文(Hiramatsu, Takafumi)" userId="22edbc16-85b0-4724-aaa0-af0139a26ca2" providerId="ADAL" clId="{A1D5A205-21E3-417D-8CD7-5FB2F43CE4B4}" dt="2023-05-16T07:10:08.804" v="8918" actId="478"/>
          <ac:spMkLst>
            <pc:docMk/>
            <pc:sldMk cId="1844096632" sldId="286"/>
            <ac:spMk id="11" creationId="{1D24612A-1534-4890-A3FC-76A93E6310AD}"/>
          </ac:spMkLst>
        </pc:spChg>
        <pc:spChg chg="add del mod">
          <ac:chgData name="平松　崇文(Hiramatsu, Takafumi)" userId="22edbc16-85b0-4724-aaa0-af0139a26ca2" providerId="ADAL" clId="{A1D5A205-21E3-417D-8CD7-5FB2F43CE4B4}" dt="2023-05-16T07:12:05.022" v="8944" actId="1038"/>
          <ac:spMkLst>
            <pc:docMk/>
            <pc:sldMk cId="1844096632" sldId="286"/>
            <ac:spMk id="12" creationId="{F73D09A7-971E-4A1A-9C8C-D66A41680176}"/>
          </ac:spMkLst>
        </pc:spChg>
        <pc:spChg chg="add del">
          <ac:chgData name="平松　崇文(Hiramatsu, Takafumi)" userId="22edbc16-85b0-4724-aaa0-af0139a26ca2" providerId="ADAL" clId="{A1D5A205-21E3-417D-8CD7-5FB2F43CE4B4}" dt="2023-05-16T07:10:09.208" v="8919" actId="478"/>
          <ac:spMkLst>
            <pc:docMk/>
            <pc:sldMk cId="1844096632" sldId="286"/>
            <ac:spMk id="13" creationId="{F1AC8B76-1F40-4607-A352-24A27860F67F}"/>
          </ac:spMkLst>
        </pc:spChg>
        <pc:spChg chg="add del">
          <ac:chgData name="平松　崇文(Hiramatsu, Takafumi)" userId="22edbc16-85b0-4724-aaa0-af0139a26ca2" providerId="ADAL" clId="{A1D5A205-21E3-417D-8CD7-5FB2F43CE4B4}" dt="2023-05-16T07:10:09.208" v="8919" actId="478"/>
          <ac:spMkLst>
            <pc:docMk/>
            <pc:sldMk cId="1844096632" sldId="286"/>
            <ac:spMk id="14" creationId="{A3053CA3-8FDF-4984-9795-791DBF487296}"/>
          </ac:spMkLst>
        </pc:spChg>
        <pc:spChg chg="add del mod">
          <ac:chgData name="平松　崇文(Hiramatsu, Takafumi)" userId="22edbc16-85b0-4724-aaa0-af0139a26ca2" providerId="ADAL" clId="{A1D5A205-21E3-417D-8CD7-5FB2F43CE4B4}" dt="2023-05-16T07:12:14.881" v="8954" actId="1037"/>
          <ac:spMkLst>
            <pc:docMk/>
            <pc:sldMk cId="1844096632" sldId="286"/>
            <ac:spMk id="15" creationId="{D8092B1D-324E-476B-AA4A-D99397930CF8}"/>
          </ac:spMkLst>
        </pc:spChg>
        <pc:graphicFrameChg chg="mod modGraphic">
          <ac:chgData name="平松　崇文(Hiramatsu, Takafumi)" userId="22edbc16-85b0-4724-aaa0-af0139a26ca2" providerId="ADAL" clId="{A1D5A205-21E3-417D-8CD7-5FB2F43CE4B4}" dt="2023-05-16T07:09:37.134" v="8915" actId="20577"/>
          <ac:graphicFrameMkLst>
            <pc:docMk/>
            <pc:sldMk cId="1844096632" sldId="286"/>
            <ac:graphicFrameMk id="4" creationId="{EE9E3664-B54D-4178-8FBF-5EF5F58A1688}"/>
          </ac:graphicFrameMkLst>
        </pc:graphicFrameChg>
        <pc:picChg chg="del mod">
          <ac:chgData name="平松　崇文(Hiramatsu, Takafumi)" userId="22edbc16-85b0-4724-aaa0-af0139a26ca2" providerId="ADAL" clId="{A1D5A205-21E3-417D-8CD7-5FB2F43CE4B4}" dt="2023-05-17T01:39:59.172" v="11422" actId="478"/>
          <ac:picMkLst>
            <pc:docMk/>
            <pc:sldMk cId="1844096632" sldId="286"/>
            <ac:picMk id="6" creationId="{F7DF2E6D-181C-4E47-B43E-47128A62993E}"/>
          </ac:picMkLst>
        </pc:picChg>
        <pc:picChg chg="add del mod">
          <ac:chgData name="平松　崇文(Hiramatsu, Takafumi)" userId="22edbc16-85b0-4724-aaa0-af0139a26ca2" providerId="ADAL" clId="{A1D5A205-21E3-417D-8CD7-5FB2F43CE4B4}" dt="2023-05-17T02:04:26.240" v="11786" actId="478"/>
          <ac:picMkLst>
            <pc:docMk/>
            <pc:sldMk cId="1844096632" sldId="286"/>
            <ac:picMk id="7" creationId="{80D8C0CB-5FAD-4C07-9C9D-CB77F5BBA5F7}"/>
          </ac:picMkLst>
        </pc:picChg>
        <pc:picChg chg="mod">
          <ac:chgData name="平松　崇文(Hiramatsu, Takafumi)" userId="22edbc16-85b0-4724-aaa0-af0139a26ca2" providerId="ADAL" clId="{A1D5A205-21E3-417D-8CD7-5FB2F43CE4B4}" dt="2023-05-15T06:21:17.947" v="2451" actId="1035"/>
          <ac:picMkLst>
            <pc:docMk/>
            <pc:sldMk cId="1844096632" sldId="286"/>
            <ac:picMk id="8" creationId="{2523C3A1-308C-4607-BAA8-2C7483AF3093}"/>
          </ac:picMkLst>
        </pc:picChg>
        <pc:picChg chg="add mod">
          <ac:chgData name="平松　崇文(Hiramatsu, Takafumi)" userId="22edbc16-85b0-4724-aaa0-af0139a26ca2" providerId="ADAL" clId="{A1D5A205-21E3-417D-8CD7-5FB2F43CE4B4}" dt="2023-05-17T02:04:54.170" v="11804" actId="1037"/>
          <ac:picMkLst>
            <pc:docMk/>
            <pc:sldMk cId="1844096632" sldId="286"/>
            <ac:picMk id="16" creationId="{D15FCA1D-F620-4C32-8727-383A98019794}"/>
          </ac:picMkLst>
        </pc:picChg>
      </pc:sldChg>
      <pc:sldChg chg="addSp delSp modSp mod">
        <pc:chgData name="平松　崇文(Hiramatsu, Takafumi)" userId="22edbc16-85b0-4724-aaa0-af0139a26ca2" providerId="ADAL" clId="{A1D5A205-21E3-417D-8CD7-5FB2F43CE4B4}" dt="2023-05-17T02:14:48.035" v="11926" actId="207"/>
        <pc:sldMkLst>
          <pc:docMk/>
          <pc:sldMk cId="437509379" sldId="287"/>
        </pc:sldMkLst>
        <pc:spChg chg="mod">
          <ac:chgData name="平松　崇文(Hiramatsu, Takafumi)" userId="22edbc16-85b0-4724-aaa0-af0139a26ca2" providerId="ADAL" clId="{A1D5A205-21E3-417D-8CD7-5FB2F43CE4B4}" dt="2023-05-17T02:13:19.944" v="11845" actId="207"/>
          <ac:spMkLst>
            <pc:docMk/>
            <pc:sldMk cId="437509379" sldId="287"/>
            <ac:spMk id="4" creationId="{1EC19649-EA25-4077-B30A-6973125ACE1D}"/>
          </ac:spMkLst>
        </pc:spChg>
        <pc:spChg chg="mod">
          <ac:chgData name="平松　崇文(Hiramatsu, Takafumi)" userId="22edbc16-85b0-4724-aaa0-af0139a26ca2" providerId="ADAL" clId="{A1D5A205-21E3-417D-8CD7-5FB2F43CE4B4}" dt="2023-05-15T07:37:37.054" v="3053" actId="20577"/>
          <ac:spMkLst>
            <pc:docMk/>
            <pc:sldMk cId="437509379" sldId="287"/>
            <ac:spMk id="5" creationId="{0E6776A7-0006-4B34-ADFF-BAFEE3AC2F7B}"/>
          </ac:spMkLst>
        </pc:spChg>
        <pc:spChg chg="add mod">
          <ac:chgData name="平松　崇文(Hiramatsu, Takafumi)" userId="22edbc16-85b0-4724-aaa0-af0139a26ca2" providerId="ADAL" clId="{A1D5A205-21E3-417D-8CD7-5FB2F43CE4B4}" dt="2023-05-15T07:37:59.317" v="3129" actId="1035"/>
          <ac:spMkLst>
            <pc:docMk/>
            <pc:sldMk cId="437509379" sldId="287"/>
            <ac:spMk id="8" creationId="{0AD259A2-DFA6-4508-89EC-19ACCBB3B53B}"/>
          </ac:spMkLst>
        </pc:spChg>
        <pc:spChg chg="del mod">
          <ac:chgData name="平松　崇文(Hiramatsu, Takafumi)" userId="22edbc16-85b0-4724-aaa0-af0139a26ca2" providerId="ADAL" clId="{A1D5A205-21E3-417D-8CD7-5FB2F43CE4B4}" dt="2023-05-16T09:52:45.945" v="10240" actId="478"/>
          <ac:spMkLst>
            <pc:docMk/>
            <pc:sldMk cId="437509379" sldId="287"/>
            <ac:spMk id="40" creationId="{F1DAE63A-DDA5-4BA4-A7C9-210DCF368817}"/>
          </ac:spMkLst>
        </pc:spChg>
        <pc:spChg chg="add mod">
          <ac:chgData name="平松　崇文(Hiramatsu, Takafumi)" userId="22edbc16-85b0-4724-aaa0-af0139a26ca2" providerId="ADAL" clId="{A1D5A205-21E3-417D-8CD7-5FB2F43CE4B4}" dt="2023-05-17T02:12:48.404" v="11843" actId="14100"/>
          <ac:spMkLst>
            <pc:docMk/>
            <pc:sldMk cId="437509379" sldId="287"/>
            <ac:spMk id="40" creationId="{F911D454-E184-4B61-AF07-1BBA42E6861F}"/>
          </ac:spMkLst>
        </pc:spChg>
        <pc:spChg chg="add mod">
          <ac:chgData name="平松　崇文(Hiramatsu, Takafumi)" userId="22edbc16-85b0-4724-aaa0-af0139a26ca2" providerId="ADAL" clId="{A1D5A205-21E3-417D-8CD7-5FB2F43CE4B4}" dt="2023-05-17T02:13:53.525" v="11862" actId="207"/>
          <ac:spMkLst>
            <pc:docMk/>
            <pc:sldMk cId="437509379" sldId="287"/>
            <ac:spMk id="41" creationId="{CB07B933-C354-476A-9F65-41DDB510D8F5}"/>
          </ac:spMkLst>
        </pc:spChg>
        <pc:spChg chg="mod">
          <ac:chgData name="平松　崇文(Hiramatsu, Takafumi)" userId="22edbc16-85b0-4724-aaa0-af0139a26ca2" providerId="ADAL" clId="{A1D5A205-21E3-417D-8CD7-5FB2F43CE4B4}" dt="2023-05-15T07:39:47.644" v="3175" actId="1037"/>
          <ac:spMkLst>
            <pc:docMk/>
            <pc:sldMk cId="437509379" sldId="287"/>
            <ac:spMk id="43" creationId="{E115DD89-8C09-4EC9-99F8-D9AD4834B1C3}"/>
          </ac:spMkLst>
        </pc:spChg>
        <pc:spChg chg="add mod">
          <ac:chgData name="平松　崇文(Hiramatsu, Takafumi)" userId="22edbc16-85b0-4724-aaa0-af0139a26ca2" providerId="ADAL" clId="{A1D5A205-21E3-417D-8CD7-5FB2F43CE4B4}" dt="2023-05-17T02:14:48.035" v="11926" actId="207"/>
          <ac:spMkLst>
            <pc:docMk/>
            <pc:sldMk cId="437509379" sldId="287"/>
            <ac:spMk id="44" creationId="{43CCDBC0-6C6C-4C4C-BE82-1543DB9B4DF5}"/>
          </ac:spMkLst>
        </pc:spChg>
        <pc:spChg chg="mod">
          <ac:chgData name="平松　崇文(Hiramatsu, Takafumi)" userId="22edbc16-85b0-4724-aaa0-af0139a26ca2" providerId="ADAL" clId="{A1D5A205-21E3-417D-8CD7-5FB2F43CE4B4}" dt="2023-05-15T06:18:29.865" v="2261" actId="164"/>
          <ac:spMkLst>
            <pc:docMk/>
            <pc:sldMk cId="437509379" sldId="287"/>
            <ac:spMk id="47" creationId="{F7451E76-9ADB-428F-890D-DB5DCB61D503}"/>
          </ac:spMkLst>
        </pc:spChg>
        <pc:spChg chg="mod">
          <ac:chgData name="平松　崇文(Hiramatsu, Takafumi)" userId="22edbc16-85b0-4724-aaa0-af0139a26ca2" providerId="ADAL" clId="{A1D5A205-21E3-417D-8CD7-5FB2F43CE4B4}" dt="2023-05-15T06:18:29.865" v="2261" actId="164"/>
          <ac:spMkLst>
            <pc:docMk/>
            <pc:sldMk cId="437509379" sldId="287"/>
            <ac:spMk id="48" creationId="{D5CE6DE0-B1E4-4279-BC13-D53EA0992810}"/>
          </ac:spMkLst>
        </pc:spChg>
        <pc:spChg chg="mod">
          <ac:chgData name="平松　崇文(Hiramatsu, Takafumi)" userId="22edbc16-85b0-4724-aaa0-af0139a26ca2" providerId="ADAL" clId="{A1D5A205-21E3-417D-8CD7-5FB2F43CE4B4}" dt="2023-05-15T23:09:47.749" v="3997" actId="1035"/>
          <ac:spMkLst>
            <pc:docMk/>
            <pc:sldMk cId="437509379" sldId="287"/>
            <ac:spMk id="49" creationId="{626CFBDC-E329-4231-9B5B-FB5CAB9468BB}"/>
          </ac:spMkLst>
        </pc:spChg>
        <pc:spChg chg="mod">
          <ac:chgData name="平松　崇文(Hiramatsu, Takafumi)" userId="22edbc16-85b0-4724-aaa0-af0139a26ca2" providerId="ADAL" clId="{A1D5A205-21E3-417D-8CD7-5FB2F43CE4B4}" dt="2023-05-15T23:09:47.749" v="3997" actId="1035"/>
          <ac:spMkLst>
            <pc:docMk/>
            <pc:sldMk cId="437509379" sldId="287"/>
            <ac:spMk id="50" creationId="{14700376-AA6A-402C-B628-CAD3BA4A397B}"/>
          </ac:spMkLst>
        </pc:spChg>
        <pc:spChg chg="mod">
          <ac:chgData name="平松　崇文(Hiramatsu, Takafumi)" userId="22edbc16-85b0-4724-aaa0-af0139a26ca2" providerId="ADAL" clId="{A1D5A205-21E3-417D-8CD7-5FB2F43CE4B4}" dt="2023-05-15T06:18:29.865" v="2261" actId="164"/>
          <ac:spMkLst>
            <pc:docMk/>
            <pc:sldMk cId="437509379" sldId="287"/>
            <ac:spMk id="51" creationId="{BD9D483D-217E-4F2A-A86E-3C493B7C7770}"/>
          </ac:spMkLst>
        </pc:spChg>
        <pc:spChg chg="mod">
          <ac:chgData name="平松　崇文(Hiramatsu, Takafumi)" userId="22edbc16-85b0-4724-aaa0-af0139a26ca2" providerId="ADAL" clId="{A1D5A205-21E3-417D-8CD7-5FB2F43CE4B4}" dt="2023-05-15T06:18:29.865" v="2261" actId="164"/>
          <ac:spMkLst>
            <pc:docMk/>
            <pc:sldMk cId="437509379" sldId="287"/>
            <ac:spMk id="52" creationId="{6E8FD04E-DDD2-4939-ACD0-19B94E148130}"/>
          </ac:spMkLst>
        </pc:spChg>
        <pc:spChg chg="mod">
          <ac:chgData name="平松　崇文(Hiramatsu, Takafumi)" userId="22edbc16-85b0-4724-aaa0-af0139a26ca2" providerId="ADAL" clId="{A1D5A205-21E3-417D-8CD7-5FB2F43CE4B4}" dt="2023-05-15T07:39:47.644" v="3175" actId="1037"/>
          <ac:spMkLst>
            <pc:docMk/>
            <pc:sldMk cId="437509379" sldId="287"/>
            <ac:spMk id="53" creationId="{455DB215-0FED-4C1F-B526-734CFCC48BF5}"/>
          </ac:spMkLst>
        </pc:spChg>
        <pc:spChg chg="add mod">
          <ac:chgData name="平松　崇文(Hiramatsu, Takafumi)" userId="22edbc16-85b0-4724-aaa0-af0139a26ca2" providerId="ADAL" clId="{A1D5A205-21E3-417D-8CD7-5FB2F43CE4B4}" dt="2023-05-15T07:38:15.393" v="3139" actId="1076"/>
          <ac:spMkLst>
            <pc:docMk/>
            <pc:sldMk cId="437509379" sldId="287"/>
            <ac:spMk id="56" creationId="{03B9C277-B5DA-4901-BF61-90A64A7A61FC}"/>
          </ac:spMkLst>
        </pc:spChg>
        <pc:grpChg chg="add mod">
          <ac:chgData name="平松　崇文(Hiramatsu, Takafumi)" userId="22edbc16-85b0-4724-aaa0-af0139a26ca2" providerId="ADAL" clId="{A1D5A205-21E3-417D-8CD7-5FB2F43CE4B4}" dt="2023-05-15T07:35:55.314" v="2842" actId="1076"/>
          <ac:grpSpMkLst>
            <pc:docMk/>
            <pc:sldMk cId="437509379" sldId="287"/>
            <ac:grpSpMk id="6" creationId="{9ABE0307-D93A-417C-916D-0C1508B0FD7E}"/>
          </ac:grpSpMkLst>
        </pc:grpChg>
        <pc:grpChg chg="mod">
          <ac:chgData name="平松　崇文(Hiramatsu, Takafumi)" userId="22edbc16-85b0-4724-aaa0-af0139a26ca2" providerId="ADAL" clId="{A1D5A205-21E3-417D-8CD7-5FB2F43CE4B4}" dt="2023-05-17T02:13:33.514" v="11846" actId="1076"/>
          <ac:grpSpMkLst>
            <pc:docMk/>
            <pc:sldMk cId="437509379" sldId="287"/>
            <ac:grpSpMk id="46" creationId="{A535E06C-A564-4705-809D-7FB4F022FB5F}"/>
          </ac:grpSpMkLst>
        </pc:grpChg>
        <pc:picChg chg="add del mod">
          <ac:chgData name="平松　崇文(Hiramatsu, Takafumi)" userId="22edbc16-85b0-4724-aaa0-af0139a26ca2" providerId="ADAL" clId="{A1D5A205-21E3-417D-8CD7-5FB2F43CE4B4}" dt="2023-05-15T07:37:27.738" v="3051"/>
          <ac:picMkLst>
            <pc:docMk/>
            <pc:sldMk cId="437509379" sldId="287"/>
            <ac:picMk id="44" creationId="{BB100F8D-7DD5-464A-A247-6B7CEBCCF04C}"/>
          </ac:picMkLst>
        </pc:picChg>
        <pc:picChg chg="mod">
          <ac:chgData name="平松　崇文(Hiramatsu, Takafumi)" userId="22edbc16-85b0-4724-aaa0-af0139a26ca2" providerId="ADAL" clId="{A1D5A205-21E3-417D-8CD7-5FB2F43CE4B4}" dt="2023-05-15T06:19:53.594" v="2332" actId="29295"/>
          <ac:picMkLst>
            <pc:docMk/>
            <pc:sldMk cId="437509379" sldId="287"/>
            <ac:picMk id="45" creationId="{919B6255-B827-405C-9455-779ABD2CBD10}"/>
          </ac:picMkLst>
        </pc:picChg>
        <pc:picChg chg="add del mod">
          <ac:chgData name="平松　崇文(Hiramatsu, Takafumi)" userId="22edbc16-85b0-4724-aaa0-af0139a26ca2" providerId="ADAL" clId="{A1D5A205-21E3-417D-8CD7-5FB2F43CE4B4}" dt="2023-05-15T07:37:27.738" v="3051"/>
          <ac:picMkLst>
            <pc:docMk/>
            <pc:sldMk cId="437509379" sldId="287"/>
            <ac:picMk id="54" creationId="{EC61D090-33F1-4A58-80ED-67536E2D3345}"/>
          </ac:picMkLst>
        </pc:picChg>
        <pc:picChg chg="add del mod">
          <ac:chgData name="平松　崇文(Hiramatsu, Takafumi)" userId="22edbc16-85b0-4724-aaa0-af0139a26ca2" providerId="ADAL" clId="{A1D5A205-21E3-417D-8CD7-5FB2F43CE4B4}" dt="2023-05-15T07:37:27.738" v="3051"/>
          <ac:picMkLst>
            <pc:docMk/>
            <pc:sldMk cId="437509379" sldId="287"/>
            <ac:picMk id="55" creationId="{EF849465-8A7E-4BA0-BFBD-A996F325B9EF}"/>
          </ac:picMkLst>
        </pc:picChg>
      </pc:sldChg>
      <pc:sldChg chg="addSp delSp modSp mod">
        <pc:chgData name="平松　崇文(Hiramatsu, Takafumi)" userId="22edbc16-85b0-4724-aaa0-af0139a26ca2" providerId="ADAL" clId="{A1D5A205-21E3-417D-8CD7-5FB2F43CE4B4}" dt="2023-05-17T01:55:36.776" v="11433" actId="1076"/>
        <pc:sldMkLst>
          <pc:docMk/>
          <pc:sldMk cId="2442338124" sldId="288"/>
        </pc:sldMkLst>
        <pc:spChg chg="mod">
          <ac:chgData name="平松　崇文(Hiramatsu, Takafumi)" userId="22edbc16-85b0-4724-aaa0-af0139a26ca2" providerId="ADAL" clId="{A1D5A205-21E3-417D-8CD7-5FB2F43CE4B4}" dt="2023-05-15T06:23:58.148" v="2727" actId="1038"/>
          <ac:spMkLst>
            <pc:docMk/>
            <pc:sldMk cId="2442338124" sldId="288"/>
            <ac:spMk id="6" creationId="{E2672A35-2E71-4C48-BC97-C02503FB6017}"/>
          </ac:spMkLst>
        </pc:spChg>
        <pc:spChg chg="del">
          <ac:chgData name="平松　崇文(Hiramatsu, Takafumi)" userId="22edbc16-85b0-4724-aaa0-af0139a26ca2" providerId="ADAL" clId="{A1D5A205-21E3-417D-8CD7-5FB2F43CE4B4}" dt="2023-05-15T05:24:22.778" v="555" actId="478"/>
          <ac:spMkLst>
            <pc:docMk/>
            <pc:sldMk cId="2442338124" sldId="288"/>
            <ac:spMk id="8" creationId="{58F9E911-49A0-4200-A319-3BFE43841FC1}"/>
          </ac:spMkLst>
        </pc:spChg>
        <pc:spChg chg="del mod">
          <ac:chgData name="平松　崇文(Hiramatsu, Takafumi)" userId="22edbc16-85b0-4724-aaa0-af0139a26ca2" providerId="ADAL" clId="{A1D5A205-21E3-417D-8CD7-5FB2F43CE4B4}" dt="2023-05-17T01:55:18.532" v="11425" actId="21"/>
          <ac:spMkLst>
            <pc:docMk/>
            <pc:sldMk cId="2442338124" sldId="288"/>
            <ac:spMk id="20" creationId="{A9D2A21E-5E2F-4D47-BEA2-2798E9478D23}"/>
          </ac:spMkLst>
        </pc:spChg>
        <pc:spChg chg="del mod">
          <ac:chgData name="平松　崇文(Hiramatsu, Takafumi)" userId="22edbc16-85b0-4724-aaa0-af0139a26ca2" providerId="ADAL" clId="{A1D5A205-21E3-417D-8CD7-5FB2F43CE4B4}" dt="2023-05-17T01:55:18.532" v="11425" actId="21"/>
          <ac:spMkLst>
            <pc:docMk/>
            <pc:sldMk cId="2442338124" sldId="288"/>
            <ac:spMk id="22" creationId="{03105C66-5508-4EBD-9242-FC21E1C32413}"/>
          </ac:spMkLst>
        </pc:spChg>
        <pc:spChg chg="del mod">
          <ac:chgData name="平松　崇文(Hiramatsu, Takafumi)" userId="22edbc16-85b0-4724-aaa0-af0139a26ca2" providerId="ADAL" clId="{A1D5A205-21E3-417D-8CD7-5FB2F43CE4B4}" dt="2023-05-17T01:55:18.532" v="11425" actId="21"/>
          <ac:spMkLst>
            <pc:docMk/>
            <pc:sldMk cId="2442338124" sldId="288"/>
            <ac:spMk id="23" creationId="{C5A05B18-C7AF-4991-8CCD-B6D4B23E0770}"/>
          </ac:spMkLst>
        </pc:spChg>
        <pc:spChg chg="del mod">
          <ac:chgData name="平松　崇文(Hiramatsu, Takafumi)" userId="22edbc16-85b0-4724-aaa0-af0139a26ca2" providerId="ADAL" clId="{A1D5A205-21E3-417D-8CD7-5FB2F43CE4B4}" dt="2023-05-17T01:55:18.532" v="11425" actId="21"/>
          <ac:spMkLst>
            <pc:docMk/>
            <pc:sldMk cId="2442338124" sldId="288"/>
            <ac:spMk id="24" creationId="{EF0427DF-B1C8-442B-87EB-1BECC1C4883A}"/>
          </ac:spMkLst>
        </pc:spChg>
        <pc:spChg chg="mod">
          <ac:chgData name="平松　崇文(Hiramatsu, Takafumi)" userId="22edbc16-85b0-4724-aaa0-af0139a26ca2" providerId="ADAL" clId="{A1D5A205-21E3-417D-8CD7-5FB2F43CE4B4}" dt="2023-05-15T06:23:51.981" v="2697" actId="1038"/>
          <ac:spMkLst>
            <pc:docMk/>
            <pc:sldMk cId="2442338124" sldId="288"/>
            <ac:spMk id="31" creationId="{DFC45D26-7C35-4F55-BD92-AFCAEC6CC51D}"/>
          </ac:spMkLst>
        </pc:spChg>
        <pc:spChg chg="del mod">
          <ac:chgData name="平松　崇文(Hiramatsu, Takafumi)" userId="22edbc16-85b0-4724-aaa0-af0139a26ca2" providerId="ADAL" clId="{A1D5A205-21E3-417D-8CD7-5FB2F43CE4B4}" dt="2023-05-17T01:55:18.532" v="11425" actId="21"/>
          <ac:spMkLst>
            <pc:docMk/>
            <pc:sldMk cId="2442338124" sldId="288"/>
            <ac:spMk id="35" creationId="{DC8D443D-77A0-4884-817D-523C99BD7614}"/>
          </ac:spMkLst>
        </pc:spChg>
        <pc:spChg chg="del mod">
          <ac:chgData name="平松　崇文(Hiramatsu, Takafumi)" userId="22edbc16-85b0-4724-aaa0-af0139a26ca2" providerId="ADAL" clId="{A1D5A205-21E3-417D-8CD7-5FB2F43CE4B4}" dt="2023-05-17T01:55:18.532" v="11425" actId="21"/>
          <ac:spMkLst>
            <pc:docMk/>
            <pc:sldMk cId="2442338124" sldId="288"/>
            <ac:spMk id="38" creationId="{B307E5E8-C9C3-4A87-BFE0-291FCC875B90}"/>
          </ac:spMkLst>
        </pc:spChg>
        <pc:spChg chg="del mod">
          <ac:chgData name="平松　崇文(Hiramatsu, Takafumi)" userId="22edbc16-85b0-4724-aaa0-af0139a26ca2" providerId="ADAL" clId="{A1D5A205-21E3-417D-8CD7-5FB2F43CE4B4}" dt="2023-05-17T01:55:18.532" v="11425" actId="21"/>
          <ac:spMkLst>
            <pc:docMk/>
            <pc:sldMk cId="2442338124" sldId="288"/>
            <ac:spMk id="39" creationId="{FCB97C02-6C6A-4499-AFB0-08141A356062}"/>
          </ac:spMkLst>
        </pc:spChg>
        <pc:spChg chg="mod">
          <ac:chgData name="平松　崇文(Hiramatsu, Takafumi)" userId="22edbc16-85b0-4724-aaa0-af0139a26ca2" providerId="ADAL" clId="{A1D5A205-21E3-417D-8CD7-5FB2F43CE4B4}" dt="2023-05-16T00:01:54.283" v="5548" actId="404"/>
          <ac:spMkLst>
            <pc:docMk/>
            <pc:sldMk cId="2442338124" sldId="288"/>
            <ac:spMk id="40" creationId="{52949F13-BE72-4F41-B4A3-86BE69534B4B}"/>
          </ac:spMkLst>
        </pc:spChg>
        <pc:spChg chg="mod">
          <ac:chgData name="平松　崇文(Hiramatsu, Takafumi)" userId="22edbc16-85b0-4724-aaa0-af0139a26ca2" providerId="ADAL" clId="{A1D5A205-21E3-417D-8CD7-5FB2F43CE4B4}" dt="2023-05-15T06:10:14.450" v="2218" actId="57"/>
          <ac:spMkLst>
            <pc:docMk/>
            <pc:sldMk cId="2442338124" sldId="288"/>
            <ac:spMk id="42" creationId="{6F47DA62-C86C-42DF-8C7B-516EF6F23778}"/>
          </ac:spMkLst>
        </pc:spChg>
        <pc:spChg chg="del mod">
          <ac:chgData name="平松　崇文(Hiramatsu, Takafumi)" userId="22edbc16-85b0-4724-aaa0-af0139a26ca2" providerId="ADAL" clId="{A1D5A205-21E3-417D-8CD7-5FB2F43CE4B4}" dt="2023-05-17T01:55:18.532" v="11425" actId="21"/>
          <ac:spMkLst>
            <pc:docMk/>
            <pc:sldMk cId="2442338124" sldId="288"/>
            <ac:spMk id="43" creationId="{0348D982-5F93-429C-BDDC-58270950142D}"/>
          </ac:spMkLst>
        </pc:spChg>
        <pc:spChg chg="mod">
          <ac:chgData name="平松　崇文(Hiramatsu, Takafumi)" userId="22edbc16-85b0-4724-aaa0-af0139a26ca2" providerId="ADAL" clId="{A1D5A205-21E3-417D-8CD7-5FB2F43CE4B4}" dt="2023-05-17T01:26:57.054" v="10560" actId="1035"/>
          <ac:spMkLst>
            <pc:docMk/>
            <pc:sldMk cId="2442338124" sldId="288"/>
            <ac:spMk id="44" creationId="{B82E969D-157D-4333-A8AC-422863CB804F}"/>
          </ac:spMkLst>
        </pc:spChg>
        <pc:spChg chg="add mod">
          <ac:chgData name="平松　崇文(Hiramatsu, Takafumi)" userId="22edbc16-85b0-4724-aaa0-af0139a26ca2" providerId="ADAL" clId="{A1D5A205-21E3-417D-8CD7-5FB2F43CE4B4}" dt="2023-05-17T01:55:36.776" v="11433" actId="1076"/>
          <ac:spMkLst>
            <pc:docMk/>
            <pc:sldMk cId="2442338124" sldId="288"/>
            <ac:spMk id="45" creationId="{03A7CF1C-163D-43E5-8885-04302AEE62C9}"/>
          </ac:spMkLst>
        </pc:spChg>
        <pc:spChg chg="add mod">
          <ac:chgData name="平松　崇文(Hiramatsu, Takafumi)" userId="22edbc16-85b0-4724-aaa0-af0139a26ca2" providerId="ADAL" clId="{A1D5A205-21E3-417D-8CD7-5FB2F43CE4B4}" dt="2023-05-17T01:55:36.776" v="11433" actId="1076"/>
          <ac:spMkLst>
            <pc:docMk/>
            <pc:sldMk cId="2442338124" sldId="288"/>
            <ac:spMk id="46" creationId="{E4C61570-8A10-4616-866D-C5B0C1E3A906}"/>
          </ac:spMkLst>
        </pc:spChg>
        <pc:spChg chg="add mod">
          <ac:chgData name="平松　崇文(Hiramatsu, Takafumi)" userId="22edbc16-85b0-4724-aaa0-af0139a26ca2" providerId="ADAL" clId="{A1D5A205-21E3-417D-8CD7-5FB2F43CE4B4}" dt="2023-05-17T01:55:36.776" v="11433" actId="1076"/>
          <ac:spMkLst>
            <pc:docMk/>
            <pc:sldMk cId="2442338124" sldId="288"/>
            <ac:spMk id="47" creationId="{B48B7973-4EEC-4AD4-8677-E28566A722D3}"/>
          </ac:spMkLst>
        </pc:spChg>
        <pc:spChg chg="add mod">
          <ac:chgData name="平松　崇文(Hiramatsu, Takafumi)" userId="22edbc16-85b0-4724-aaa0-af0139a26ca2" providerId="ADAL" clId="{A1D5A205-21E3-417D-8CD7-5FB2F43CE4B4}" dt="2023-05-17T01:55:36.776" v="11433" actId="1076"/>
          <ac:spMkLst>
            <pc:docMk/>
            <pc:sldMk cId="2442338124" sldId="288"/>
            <ac:spMk id="48" creationId="{68FAFB86-D096-4CBC-BD68-ACAF5FC80F34}"/>
          </ac:spMkLst>
        </pc:spChg>
        <pc:spChg chg="add mod">
          <ac:chgData name="平松　崇文(Hiramatsu, Takafumi)" userId="22edbc16-85b0-4724-aaa0-af0139a26ca2" providerId="ADAL" clId="{A1D5A205-21E3-417D-8CD7-5FB2F43CE4B4}" dt="2023-05-17T01:55:36.776" v="11433" actId="1076"/>
          <ac:spMkLst>
            <pc:docMk/>
            <pc:sldMk cId="2442338124" sldId="288"/>
            <ac:spMk id="50" creationId="{6FB46F3A-E9C7-4E68-AE58-B8E2AE4146E3}"/>
          </ac:spMkLst>
        </pc:spChg>
        <pc:spChg chg="add mod">
          <ac:chgData name="平松　崇文(Hiramatsu, Takafumi)" userId="22edbc16-85b0-4724-aaa0-af0139a26ca2" providerId="ADAL" clId="{A1D5A205-21E3-417D-8CD7-5FB2F43CE4B4}" dt="2023-05-17T01:55:36.776" v="11433" actId="1076"/>
          <ac:spMkLst>
            <pc:docMk/>
            <pc:sldMk cId="2442338124" sldId="288"/>
            <ac:spMk id="51" creationId="{915C83BB-D68A-4278-A21C-6870097C8327}"/>
          </ac:spMkLst>
        </pc:spChg>
        <pc:spChg chg="add mod">
          <ac:chgData name="平松　崇文(Hiramatsu, Takafumi)" userId="22edbc16-85b0-4724-aaa0-af0139a26ca2" providerId="ADAL" clId="{A1D5A205-21E3-417D-8CD7-5FB2F43CE4B4}" dt="2023-05-17T01:55:36.776" v="11433" actId="1076"/>
          <ac:spMkLst>
            <pc:docMk/>
            <pc:sldMk cId="2442338124" sldId="288"/>
            <ac:spMk id="52" creationId="{0A78208E-AEDF-4564-BDC3-B1578D1AA0EF}"/>
          </ac:spMkLst>
        </pc:spChg>
        <pc:spChg chg="add mod">
          <ac:chgData name="平松　崇文(Hiramatsu, Takafumi)" userId="22edbc16-85b0-4724-aaa0-af0139a26ca2" providerId="ADAL" clId="{A1D5A205-21E3-417D-8CD7-5FB2F43CE4B4}" dt="2023-05-17T01:55:36.776" v="11433" actId="1076"/>
          <ac:spMkLst>
            <pc:docMk/>
            <pc:sldMk cId="2442338124" sldId="288"/>
            <ac:spMk id="53" creationId="{ACC3C252-18A1-4BD6-9B9C-FDA156CF5287}"/>
          </ac:spMkLst>
        </pc:spChg>
        <pc:grpChg chg="mod">
          <ac:chgData name="平松　崇文(Hiramatsu, Takafumi)" userId="22edbc16-85b0-4724-aaa0-af0139a26ca2" providerId="ADAL" clId="{A1D5A205-21E3-417D-8CD7-5FB2F43CE4B4}" dt="2023-05-15T06:23:51.981" v="2697" actId="1038"/>
          <ac:grpSpMkLst>
            <pc:docMk/>
            <pc:sldMk cId="2442338124" sldId="288"/>
            <ac:grpSpMk id="30" creationId="{6A4A36CC-70EC-4134-9C92-2D7990B15BF6}"/>
          </ac:grpSpMkLst>
        </pc:grpChg>
        <pc:graphicFrameChg chg="mod">
          <ac:chgData name="平松　崇文(Hiramatsu, Takafumi)" userId="22edbc16-85b0-4724-aaa0-af0139a26ca2" providerId="ADAL" clId="{A1D5A205-21E3-417D-8CD7-5FB2F43CE4B4}" dt="2023-05-15T06:23:51.981" v="2697" actId="1038"/>
          <ac:graphicFrameMkLst>
            <pc:docMk/>
            <pc:sldMk cId="2442338124" sldId="288"/>
            <ac:graphicFrameMk id="7" creationId="{8A62BBD6-1CA7-4202-A6E4-F552BB048DC4}"/>
          </ac:graphicFrameMkLst>
        </pc:graphicFrameChg>
        <pc:picChg chg="add del mod ord">
          <ac:chgData name="平松　崇文(Hiramatsu, Takafumi)" userId="22edbc16-85b0-4724-aaa0-af0139a26ca2" providerId="ADAL" clId="{A1D5A205-21E3-417D-8CD7-5FB2F43CE4B4}" dt="2023-05-17T01:55:18.532" v="11425" actId="21"/>
          <ac:picMkLst>
            <pc:docMk/>
            <pc:sldMk cId="2442338124" sldId="288"/>
            <ac:picMk id="10" creationId="{4DBE4194-83C1-413D-BC62-36A8E86E4E3C}"/>
          </ac:picMkLst>
        </pc:picChg>
        <pc:picChg chg="del mod">
          <ac:chgData name="平松　崇文(Hiramatsu, Takafumi)" userId="22edbc16-85b0-4724-aaa0-af0139a26ca2" providerId="ADAL" clId="{A1D5A205-21E3-417D-8CD7-5FB2F43CE4B4}" dt="2023-05-17T01:26:18.446" v="10524" actId="478"/>
          <ac:picMkLst>
            <pc:docMk/>
            <pc:sldMk cId="2442338124" sldId="288"/>
            <ac:picMk id="15" creationId="{504C1F23-8F70-4C44-A7C3-7A0143F12E64}"/>
          </ac:picMkLst>
        </pc:picChg>
        <pc:picChg chg="add mod">
          <ac:chgData name="平松　崇文(Hiramatsu, Takafumi)" userId="22edbc16-85b0-4724-aaa0-af0139a26ca2" providerId="ADAL" clId="{A1D5A205-21E3-417D-8CD7-5FB2F43CE4B4}" dt="2023-05-17T01:55:36.776" v="11433" actId="1076"/>
          <ac:picMkLst>
            <pc:docMk/>
            <pc:sldMk cId="2442338124" sldId="288"/>
            <ac:picMk id="41" creationId="{79013655-8A21-4DBB-A050-5FE9F366C7D3}"/>
          </ac:picMkLst>
        </pc:picChg>
        <pc:cxnChg chg="del mod">
          <ac:chgData name="平松　崇文(Hiramatsu, Takafumi)" userId="22edbc16-85b0-4724-aaa0-af0139a26ca2" providerId="ADAL" clId="{A1D5A205-21E3-417D-8CD7-5FB2F43CE4B4}" dt="2023-05-17T01:55:18.532" v="11425" actId="21"/>
          <ac:cxnSpMkLst>
            <pc:docMk/>
            <pc:sldMk cId="2442338124" sldId="288"/>
            <ac:cxnSpMk id="33" creationId="{BCE429D3-A498-4413-A564-F69E232ECA05}"/>
          </ac:cxnSpMkLst>
        </pc:cxnChg>
        <pc:cxnChg chg="add mod">
          <ac:chgData name="平松　崇文(Hiramatsu, Takafumi)" userId="22edbc16-85b0-4724-aaa0-af0139a26ca2" providerId="ADAL" clId="{A1D5A205-21E3-417D-8CD7-5FB2F43CE4B4}" dt="2023-05-17T01:55:36.776" v="11433" actId="1076"/>
          <ac:cxnSpMkLst>
            <pc:docMk/>
            <pc:sldMk cId="2442338124" sldId="288"/>
            <ac:cxnSpMk id="49" creationId="{B4B2C8C0-7E47-479A-B3BF-3C04A4BB3087}"/>
          </ac:cxnSpMkLst>
        </pc:cxnChg>
      </pc:sldChg>
      <pc:sldChg chg="addSp delSp modSp mod">
        <pc:chgData name="平松　崇文(Hiramatsu, Takafumi)" userId="22edbc16-85b0-4724-aaa0-af0139a26ca2" providerId="ADAL" clId="{A1D5A205-21E3-417D-8CD7-5FB2F43CE4B4}" dt="2023-05-17T05:00:34.887" v="12496" actId="20577"/>
        <pc:sldMkLst>
          <pc:docMk/>
          <pc:sldMk cId="3085413370" sldId="289"/>
        </pc:sldMkLst>
        <pc:spChg chg="mod">
          <ac:chgData name="平松　崇文(Hiramatsu, Takafumi)" userId="22edbc16-85b0-4724-aaa0-af0139a26ca2" providerId="ADAL" clId="{A1D5A205-21E3-417D-8CD7-5FB2F43CE4B4}" dt="2023-05-17T05:00:34.887" v="12496" actId="20577"/>
          <ac:spMkLst>
            <pc:docMk/>
            <pc:sldMk cId="3085413370" sldId="289"/>
            <ac:spMk id="7" creationId="{17B36544-C025-479F-A0FA-1D282DD75243}"/>
          </ac:spMkLst>
        </pc:spChg>
        <pc:spChg chg="add mod">
          <ac:chgData name="平松　崇文(Hiramatsu, Takafumi)" userId="22edbc16-85b0-4724-aaa0-af0139a26ca2" providerId="ADAL" clId="{A1D5A205-21E3-417D-8CD7-5FB2F43CE4B4}" dt="2023-05-17T05:00:07.752" v="12461" actId="1036"/>
          <ac:spMkLst>
            <pc:docMk/>
            <pc:sldMk cId="3085413370" sldId="289"/>
            <ac:spMk id="12" creationId="{A21AD259-FC7F-4158-B6D7-126935A5F06C}"/>
          </ac:spMkLst>
        </pc:spChg>
        <pc:graphicFrameChg chg="add del mod">
          <ac:chgData name="平松　崇文(Hiramatsu, Takafumi)" userId="22edbc16-85b0-4724-aaa0-af0139a26ca2" providerId="ADAL" clId="{A1D5A205-21E3-417D-8CD7-5FB2F43CE4B4}" dt="2023-05-17T04:59:39.193" v="12297" actId="1036"/>
          <ac:graphicFrameMkLst>
            <pc:docMk/>
            <pc:sldMk cId="3085413370" sldId="289"/>
            <ac:graphicFrameMk id="5" creationId="{C81DC70F-FAF3-43FB-AEB0-EF5C31FA7DA2}"/>
          </ac:graphicFrameMkLst>
        </pc:graphicFrameChg>
        <pc:graphicFrameChg chg="add mod">
          <ac:chgData name="平松　崇文(Hiramatsu, Takafumi)" userId="22edbc16-85b0-4724-aaa0-af0139a26ca2" providerId="ADAL" clId="{A1D5A205-21E3-417D-8CD7-5FB2F43CE4B4}" dt="2023-05-17T02:09:33.162" v="11826"/>
          <ac:graphicFrameMkLst>
            <pc:docMk/>
            <pc:sldMk cId="3085413370" sldId="289"/>
            <ac:graphicFrameMk id="11" creationId="{458502DA-F949-45B1-9214-6BEA9045576D}"/>
          </ac:graphicFrameMkLst>
        </pc:graphicFrameChg>
        <pc:cxnChg chg="add mod">
          <ac:chgData name="平松　崇文(Hiramatsu, Takafumi)" userId="22edbc16-85b0-4724-aaa0-af0139a26ca2" providerId="ADAL" clId="{A1D5A205-21E3-417D-8CD7-5FB2F43CE4B4}" dt="2023-05-17T04:59:39.193" v="12297" actId="1036"/>
          <ac:cxnSpMkLst>
            <pc:docMk/>
            <pc:sldMk cId="3085413370" sldId="289"/>
            <ac:cxnSpMk id="9" creationId="{F37CFC89-4A10-4C02-98C6-C1ACF97F15D5}"/>
          </ac:cxnSpMkLst>
        </pc:cxnChg>
      </pc:sldChg>
      <pc:sldChg chg="modSp mod">
        <pc:chgData name="平松　崇文(Hiramatsu, Takafumi)" userId="22edbc16-85b0-4724-aaa0-af0139a26ca2" providerId="ADAL" clId="{A1D5A205-21E3-417D-8CD7-5FB2F43CE4B4}" dt="2023-05-16T07:37:09.397" v="9296"/>
        <pc:sldMkLst>
          <pc:docMk/>
          <pc:sldMk cId="1684564105" sldId="290"/>
        </pc:sldMkLst>
        <pc:spChg chg="mod">
          <ac:chgData name="平松　崇文(Hiramatsu, Takafumi)" userId="22edbc16-85b0-4724-aaa0-af0139a26ca2" providerId="ADAL" clId="{A1D5A205-21E3-417D-8CD7-5FB2F43CE4B4}" dt="2023-05-16T07:37:09.397" v="9296"/>
          <ac:spMkLst>
            <pc:docMk/>
            <pc:sldMk cId="1684564105" sldId="290"/>
            <ac:spMk id="2" creationId="{B4E2668B-C558-4D26-98AF-7DD502BB94ED}"/>
          </ac:spMkLst>
        </pc:spChg>
        <pc:spChg chg="mod">
          <ac:chgData name="平松　崇文(Hiramatsu, Takafumi)" userId="22edbc16-85b0-4724-aaa0-af0139a26ca2" providerId="ADAL" clId="{A1D5A205-21E3-417D-8CD7-5FB2F43CE4B4}" dt="2023-05-15T23:47:41.714" v="5308" actId="1076"/>
          <ac:spMkLst>
            <pc:docMk/>
            <pc:sldMk cId="1684564105" sldId="290"/>
            <ac:spMk id="7" creationId="{2CD067B8-E951-46BB-BBE8-BE480D06D79E}"/>
          </ac:spMkLst>
        </pc:spChg>
        <pc:picChg chg="mod">
          <ac:chgData name="平松　崇文(Hiramatsu, Takafumi)" userId="22edbc16-85b0-4724-aaa0-af0139a26ca2" providerId="ADAL" clId="{A1D5A205-21E3-417D-8CD7-5FB2F43CE4B4}" dt="2023-05-15T23:47:41.714" v="5308" actId="1076"/>
          <ac:picMkLst>
            <pc:docMk/>
            <pc:sldMk cId="1684564105" sldId="290"/>
            <ac:picMk id="5" creationId="{01B447CE-E207-40A1-AF1F-E5ED4E8632CC}"/>
          </ac:picMkLst>
        </pc:picChg>
      </pc:sldChg>
      <pc:sldChg chg="addSp delSp modSp mod">
        <pc:chgData name="平松　崇文(Hiramatsu, Takafumi)" userId="22edbc16-85b0-4724-aaa0-af0139a26ca2" providerId="ADAL" clId="{A1D5A205-21E3-417D-8CD7-5FB2F43CE4B4}" dt="2023-05-16T07:49:48.434" v="10063" actId="20577"/>
        <pc:sldMkLst>
          <pc:docMk/>
          <pc:sldMk cId="1141740114" sldId="291"/>
        </pc:sldMkLst>
        <pc:spChg chg="mod">
          <ac:chgData name="平松　崇文(Hiramatsu, Takafumi)" userId="22edbc16-85b0-4724-aaa0-af0139a26ca2" providerId="ADAL" clId="{A1D5A205-21E3-417D-8CD7-5FB2F43CE4B4}" dt="2023-05-16T07:49:48.434" v="10063" actId="20577"/>
          <ac:spMkLst>
            <pc:docMk/>
            <pc:sldMk cId="1141740114" sldId="291"/>
            <ac:spMk id="2" creationId="{68276818-82F8-492B-8F8B-CB7D6724DE19}"/>
          </ac:spMkLst>
        </pc:spChg>
        <pc:spChg chg="mod">
          <ac:chgData name="平松　崇文(Hiramatsu, Takafumi)" userId="22edbc16-85b0-4724-aaa0-af0139a26ca2" providerId="ADAL" clId="{A1D5A205-21E3-417D-8CD7-5FB2F43CE4B4}" dt="2023-05-16T07:41:01.108" v="9562" actId="14100"/>
          <ac:spMkLst>
            <pc:docMk/>
            <pc:sldMk cId="1141740114" sldId="291"/>
            <ac:spMk id="13" creationId="{D5199F24-A532-4367-9C3F-F7B8D274202E}"/>
          </ac:spMkLst>
        </pc:spChg>
        <pc:spChg chg="mod">
          <ac:chgData name="平松　崇文(Hiramatsu, Takafumi)" userId="22edbc16-85b0-4724-aaa0-af0139a26ca2" providerId="ADAL" clId="{A1D5A205-21E3-417D-8CD7-5FB2F43CE4B4}" dt="2023-05-16T07:45:45.583" v="9950" actId="1038"/>
          <ac:spMkLst>
            <pc:docMk/>
            <pc:sldMk cId="1141740114" sldId="291"/>
            <ac:spMk id="19" creationId="{522831EE-E691-4401-BEDB-79CEAFB61477}"/>
          </ac:spMkLst>
        </pc:spChg>
        <pc:spChg chg="mod">
          <ac:chgData name="平松　崇文(Hiramatsu, Takafumi)" userId="22edbc16-85b0-4724-aaa0-af0139a26ca2" providerId="ADAL" clId="{A1D5A205-21E3-417D-8CD7-5FB2F43CE4B4}" dt="2023-05-16T07:44:16.028" v="9856" actId="1076"/>
          <ac:spMkLst>
            <pc:docMk/>
            <pc:sldMk cId="1141740114" sldId="291"/>
            <ac:spMk id="20" creationId="{9F09A55E-6286-40C9-9A6C-FB4CEE0017DB}"/>
          </ac:spMkLst>
        </pc:spChg>
        <pc:spChg chg="mod">
          <ac:chgData name="平松　崇文(Hiramatsu, Takafumi)" userId="22edbc16-85b0-4724-aaa0-af0139a26ca2" providerId="ADAL" clId="{A1D5A205-21E3-417D-8CD7-5FB2F43CE4B4}" dt="2023-05-16T07:44:46.492" v="9859" actId="14100"/>
          <ac:spMkLst>
            <pc:docMk/>
            <pc:sldMk cId="1141740114" sldId="291"/>
            <ac:spMk id="24" creationId="{82F848A1-FDDD-4802-A5F9-240523E20573}"/>
          </ac:spMkLst>
        </pc:spChg>
        <pc:spChg chg="mod">
          <ac:chgData name="平松　崇文(Hiramatsu, Takafumi)" userId="22edbc16-85b0-4724-aaa0-af0139a26ca2" providerId="ADAL" clId="{A1D5A205-21E3-417D-8CD7-5FB2F43CE4B4}" dt="2023-05-16T07:43:14.297" v="9837" actId="1037"/>
          <ac:spMkLst>
            <pc:docMk/>
            <pc:sldMk cId="1141740114" sldId="291"/>
            <ac:spMk id="29" creationId="{DAC43DC6-5252-4A10-89C1-3DBBEAA10344}"/>
          </ac:spMkLst>
        </pc:spChg>
        <pc:spChg chg="del">
          <ac:chgData name="平松　崇文(Hiramatsu, Takafumi)" userId="22edbc16-85b0-4724-aaa0-af0139a26ca2" providerId="ADAL" clId="{A1D5A205-21E3-417D-8CD7-5FB2F43CE4B4}" dt="2023-05-16T07:45:05.359" v="9862" actId="478"/>
          <ac:spMkLst>
            <pc:docMk/>
            <pc:sldMk cId="1141740114" sldId="291"/>
            <ac:spMk id="33" creationId="{D01970FC-FDF6-4E65-BBA4-6435139BB5F5}"/>
          </ac:spMkLst>
        </pc:spChg>
        <pc:spChg chg="mod">
          <ac:chgData name="平松　崇文(Hiramatsu, Takafumi)" userId="22edbc16-85b0-4724-aaa0-af0139a26ca2" providerId="ADAL" clId="{A1D5A205-21E3-417D-8CD7-5FB2F43CE4B4}" dt="2023-05-16T07:43:22.864" v="9839" actId="20577"/>
          <ac:spMkLst>
            <pc:docMk/>
            <pc:sldMk cId="1141740114" sldId="291"/>
            <ac:spMk id="36" creationId="{8EC5EB11-F40E-423F-BF64-0DBCFD416F6D}"/>
          </ac:spMkLst>
        </pc:spChg>
        <pc:spChg chg="mod">
          <ac:chgData name="平松　崇文(Hiramatsu, Takafumi)" userId="22edbc16-85b0-4724-aaa0-af0139a26ca2" providerId="ADAL" clId="{A1D5A205-21E3-417D-8CD7-5FB2F43CE4B4}" dt="2023-05-16T07:45:55.194" v="9952" actId="207"/>
          <ac:spMkLst>
            <pc:docMk/>
            <pc:sldMk cId="1141740114" sldId="291"/>
            <ac:spMk id="40" creationId="{C8A75ECC-6479-431A-933B-802CD0C5DABD}"/>
          </ac:spMkLst>
        </pc:spChg>
        <pc:picChg chg="del">
          <ac:chgData name="平松　崇文(Hiramatsu, Takafumi)" userId="22edbc16-85b0-4724-aaa0-af0139a26ca2" providerId="ADAL" clId="{A1D5A205-21E3-417D-8CD7-5FB2F43CE4B4}" dt="2023-05-16T02:43:15.776" v="7574" actId="478"/>
          <ac:picMkLst>
            <pc:docMk/>
            <pc:sldMk cId="1141740114" sldId="291"/>
            <ac:picMk id="6" creationId="{4CEFA90E-89BC-43BA-A590-C116C064A413}"/>
          </ac:picMkLst>
        </pc:picChg>
        <pc:picChg chg="del">
          <ac:chgData name="平松　崇文(Hiramatsu, Takafumi)" userId="22edbc16-85b0-4724-aaa0-af0139a26ca2" providerId="ADAL" clId="{A1D5A205-21E3-417D-8CD7-5FB2F43CE4B4}" dt="2023-05-16T02:43:27.356" v="7578" actId="478"/>
          <ac:picMkLst>
            <pc:docMk/>
            <pc:sldMk cId="1141740114" sldId="291"/>
            <ac:picMk id="7" creationId="{70824ABC-6E97-4E92-8B2A-B8E614326E01}"/>
          </ac:picMkLst>
        </pc:picChg>
        <pc:picChg chg="del">
          <ac:chgData name="平松　崇文(Hiramatsu, Takafumi)" userId="22edbc16-85b0-4724-aaa0-af0139a26ca2" providerId="ADAL" clId="{A1D5A205-21E3-417D-8CD7-5FB2F43CE4B4}" dt="2023-05-16T02:42:12.252" v="7524" actId="478"/>
          <ac:picMkLst>
            <pc:docMk/>
            <pc:sldMk cId="1141740114" sldId="291"/>
            <ac:picMk id="8" creationId="{E4814107-E292-42D4-8EDE-D8736BB996F4}"/>
          </ac:picMkLst>
        </pc:picChg>
        <pc:picChg chg="del">
          <ac:chgData name="平松　崇文(Hiramatsu, Takafumi)" userId="22edbc16-85b0-4724-aaa0-af0139a26ca2" providerId="ADAL" clId="{A1D5A205-21E3-417D-8CD7-5FB2F43CE4B4}" dt="2023-05-16T02:42:53.960" v="7564" actId="478"/>
          <ac:picMkLst>
            <pc:docMk/>
            <pc:sldMk cId="1141740114" sldId="291"/>
            <ac:picMk id="9" creationId="{C8EAA270-01BA-484D-97DA-971CE3AB38E2}"/>
          </ac:picMkLst>
        </pc:picChg>
        <pc:picChg chg="add mod ord">
          <ac:chgData name="平松　崇文(Hiramatsu, Takafumi)" userId="22edbc16-85b0-4724-aaa0-af0139a26ca2" providerId="ADAL" clId="{A1D5A205-21E3-417D-8CD7-5FB2F43CE4B4}" dt="2023-05-16T02:42:35.104" v="7557" actId="1076"/>
          <ac:picMkLst>
            <pc:docMk/>
            <pc:sldMk cId="1141740114" sldId="291"/>
            <ac:picMk id="27" creationId="{397D8CFF-6A2F-4770-92CF-88297EE5A975}"/>
          </ac:picMkLst>
        </pc:picChg>
        <pc:picChg chg="add mod ord">
          <ac:chgData name="平松　崇文(Hiramatsu, Takafumi)" userId="22edbc16-85b0-4724-aaa0-af0139a26ca2" providerId="ADAL" clId="{A1D5A205-21E3-417D-8CD7-5FB2F43CE4B4}" dt="2023-05-16T02:43:13.895" v="7573" actId="167"/>
          <ac:picMkLst>
            <pc:docMk/>
            <pc:sldMk cId="1141740114" sldId="291"/>
            <ac:picMk id="28" creationId="{6CFBD757-E05D-4388-923B-ABFF4282431E}"/>
          </ac:picMkLst>
        </pc:picChg>
        <pc:picChg chg="add mod ord">
          <ac:chgData name="平松　崇文(Hiramatsu, Takafumi)" userId="22edbc16-85b0-4724-aaa0-af0139a26ca2" providerId="ADAL" clId="{A1D5A205-21E3-417D-8CD7-5FB2F43CE4B4}" dt="2023-05-16T02:43:25.389" v="7577" actId="1076"/>
          <ac:picMkLst>
            <pc:docMk/>
            <pc:sldMk cId="1141740114" sldId="291"/>
            <ac:picMk id="31" creationId="{639C81DA-A427-4786-B83D-86A74B883433}"/>
          </ac:picMkLst>
        </pc:picChg>
        <pc:picChg chg="add mod ord">
          <ac:chgData name="平松　崇文(Hiramatsu, Takafumi)" userId="22edbc16-85b0-4724-aaa0-af0139a26ca2" providerId="ADAL" clId="{A1D5A205-21E3-417D-8CD7-5FB2F43CE4B4}" dt="2023-05-16T07:43:51.232" v="9849" actId="1076"/>
          <ac:picMkLst>
            <pc:docMk/>
            <pc:sldMk cId="1141740114" sldId="291"/>
            <ac:picMk id="32" creationId="{2FB7E23B-79D1-4844-AF4E-9C68C309A887}"/>
          </ac:picMkLst>
        </pc:picChg>
        <pc:cxnChg chg="mod">
          <ac:chgData name="平松　崇文(Hiramatsu, Takafumi)" userId="22edbc16-85b0-4724-aaa0-af0139a26ca2" providerId="ADAL" clId="{A1D5A205-21E3-417D-8CD7-5FB2F43CE4B4}" dt="2023-05-16T07:41:20.167" v="9566" actId="14100"/>
          <ac:cxnSpMkLst>
            <pc:docMk/>
            <pc:sldMk cId="1141740114" sldId="291"/>
            <ac:cxnSpMk id="15" creationId="{A209DEA6-5AEC-4E49-8D1B-7D72FF2A1037}"/>
          </ac:cxnSpMkLst>
        </pc:cxnChg>
        <pc:cxnChg chg="mod">
          <ac:chgData name="平松　崇文(Hiramatsu, Takafumi)" userId="22edbc16-85b0-4724-aaa0-af0139a26ca2" providerId="ADAL" clId="{A1D5A205-21E3-417D-8CD7-5FB2F43CE4B4}" dt="2023-05-16T07:41:11.792" v="9564" actId="14100"/>
          <ac:cxnSpMkLst>
            <pc:docMk/>
            <pc:sldMk cId="1141740114" sldId="291"/>
            <ac:cxnSpMk id="17" creationId="{58567978-2173-4C60-9723-244FC2912CA8}"/>
          </ac:cxnSpMkLst>
        </pc:cxnChg>
        <pc:cxnChg chg="mod ord">
          <ac:chgData name="平松　崇文(Hiramatsu, Takafumi)" userId="22edbc16-85b0-4724-aaa0-af0139a26ca2" providerId="ADAL" clId="{A1D5A205-21E3-417D-8CD7-5FB2F43CE4B4}" dt="2023-05-16T07:44:20.158" v="9857" actId="692"/>
          <ac:cxnSpMkLst>
            <pc:docMk/>
            <pc:sldMk cId="1141740114" sldId="291"/>
            <ac:cxnSpMk id="22" creationId="{2F3D5CED-4E91-4BDD-A4ED-EB1D04F8AB1D}"/>
          </ac:cxnSpMkLst>
        </pc:cxnChg>
        <pc:cxnChg chg="mod">
          <ac:chgData name="平松　崇文(Hiramatsu, Takafumi)" userId="22edbc16-85b0-4724-aaa0-af0139a26ca2" providerId="ADAL" clId="{A1D5A205-21E3-417D-8CD7-5FB2F43CE4B4}" dt="2023-05-16T07:44:59.228" v="9861" actId="14100"/>
          <ac:cxnSpMkLst>
            <pc:docMk/>
            <pc:sldMk cId="1141740114" sldId="291"/>
            <ac:cxnSpMk id="25" creationId="{DF8ACBAE-2842-4BBA-9802-22306BB0366A}"/>
          </ac:cxnSpMkLst>
        </pc:cxnChg>
        <pc:cxnChg chg="mod">
          <ac:chgData name="平松　崇文(Hiramatsu, Takafumi)" userId="22edbc16-85b0-4724-aaa0-af0139a26ca2" providerId="ADAL" clId="{A1D5A205-21E3-417D-8CD7-5FB2F43CE4B4}" dt="2023-05-16T07:44:52.342" v="9860" actId="14100"/>
          <ac:cxnSpMkLst>
            <pc:docMk/>
            <pc:sldMk cId="1141740114" sldId="291"/>
            <ac:cxnSpMk id="26" creationId="{3162727C-EA43-48D4-B16A-DD9EAED74FD8}"/>
          </ac:cxnSpMkLst>
        </pc:cxnChg>
        <pc:cxnChg chg="mod">
          <ac:chgData name="平松　崇文(Hiramatsu, Takafumi)" userId="22edbc16-85b0-4724-aaa0-af0139a26ca2" providerId="ADAL" clId="{A1D5A205-21E3-417D-8CD7-5FB2F43CE4B4}" dt="2023-05-16T07:42:44.388" v="9722" actId="14100"/>
          <ac:cxnSpMkLst>
            <pc:docMk/>
            <pc:sldMk cId="1141740114" sldId="291"/>
            <ac:cxnSpMk id="30" creationId="{A9CD2B5D-6AC8-4D20-B823-3D0BC6A39A1C}"/>
          </ac:cxnSpMkLst>
        </pc:cxnChg>
        <pc:cxnChg chg="del">
          <ac:chgData name="平松　崇文(Hiramatsu, Takafumi)" userId="22edbc16-85b0-4724-aaa0-af0139a26ca2" providerId="ADAL" clId="{A1D5A205-21E3-417D-8CD7-5FB2F43CE4B4}" dt="2023-05-16T07:45:05.359" v="9862" actId="478"/>
          <ac:cxnSpMkLst>
            <pc:docMk/>
            <pc:sldMk cId="1141740114" sldId="291"/>
            <ac:cxnSpMk id="34" creationId="{B74181F4-5334-44A0-BC3E-7D86D8C5DD9F}"/>
          </ac:cxnSpMkLst>
        </pc:cxnChg>
        <pc:cxnChg chg="mod">
          <ac:chgData name="平松　崇文(Hiramatsu, Takafumi)" userId="22edbc16-85b0-4724-aaa0-af0139a26ca2" providerId="ADAL" clId="{A1D5A205-21E3-417D-8CD7-5FB2F43CE4B4}" dt="2023-05-16T07:42:38.823" v="9720" actId="14100"/>
          <ac:cxnSpMkLst>
            <pc:docMk/>
            <pc:sldMk cId="1141740114" sldId="291"/>
            <ac:cxnSpMk id="37" creationId="{D3E52AC0-41F8-4FE5-A346-3329E0742D10}"/>
          </ac:cxnSpMkLst>
        </pc:cxnChg>
      </pc:sldChg>
      <pc:sldChg chg="addSp delSp modSp mod">
        <pc:chgData name="平松　崇文(Hiramatsu, Takafumi)" userId="22edbc16-85b0-4724-aaa0-af0139a26ca2" providerId="ADAL" clId="{A1D5A205-21E3-417D-8CD7-5FB2F43CE4B4}" dt="2023-05-16T07:40:04.156" v="9556" actId="1076"/>
        <pc:sldMkLst>
          <pc:docMk/>
          <pc:sldMk cId="3373781564" sldId="292"/>
        </pc:sldMkLst>
        <pc:spChg chg="mod">
          <ac:chgData name="平松　崇文(Hiramatsu, Takafumi)" userId="22edbc16-85b0-4724-aaa0-af0139a26ca2" providerId="ADAL" clId="{A1D5A205-21E3-417D-8CD7-5FB2F43CE4B4}" dt="2023-05-15T23:48:05.847" v="5330"/>
          <ac:spMkLst>
            <pc:docMk/>
            <pc:sldMk cId="3373781564" sldId="292"/>
            <ac:spMk id="2" creationId="{1C2FE90E-D5DB-42BB-BD5C-A56E84531574}"/>
          </ac:spMkLst>
        </pc:spChg>
        <pc:spChg chg="del mod">
          <ac:chgData name="平松　崇文(Hiramatsu, Takafumi)" userId="22edbc16-85b0-4724-aaa0-af0139a26ca2" providerId="ADAL" clId="{A1D5A205-21E3-417D-8CD7-5FB2F43CE4B4}" dt="2023-05-16T07:38:04.796" v="9320" actId="478"/>
          <ac:spMkLst>
            <pc:docMk/>
            <pc:sldMk cId="3373781564" sldId="292"/>
            <ac:spMk id="5" creationId="{FA68E117-1C0F-4CC5-97B1-69DF5927C86F}"/>
          </ac:spMkLst>
        </pc:spChg>
        <pc:spChg chg="del mod topLvl">
          <ac:chgData name="平松　崇文(Hiramatsu, Takafumi)" userId="22edbc16-85b0-4724-aaa0-af0139a26ca2" providerId="ADAL" clId="{A1D5A205-21E3-417D-8CD7-5FB2F43CE4B4}" dt="2023-05-16T07:38:13.608" v="9322" actId="478"/>
          <ac:spMkLst>
            <pc:docMk/>
            <pc:sldMk cId="3373781564" sldId="292"/>
            <ac:spMk id="6" creationId="{101F3D90-D97E-47AF-B4DE-8133F9A17FD7}"/>
          </ac:spMkLst>
        </pc:spChg>
        <pc:spChg chg="del mod topLvl">
          <ac:chgData name="平松　崇文(Hiramatsu, Takafumi)" userId="22edbc16-85b0-4724-aaa0-af0139a26ca2" providerId="ADAL" clId="{A1D5A205-21E3-417D-8CD7-5FB2F43CE4B4}" dt="2023-05-16T07:38:13.608" v="9322" actId="478"/>
          <ac:spMkLst>
            <pc:docMk/>
            <pc:sldMk cId="3373781564" sldId="292"/>
            <ac:spMk id="7" creationId="{067494EA-F423-4610-8687-000AE0D9008E}"/>
          </ac:spMkLst>
        </pc:spChg>
        <pc:spChg chg="mod">
          <ac:chgData name="平松　崇文(Hiramatsu, Takafumi)" userId="22edbc16-85b0-4724-aaa0-af0139a26ca2" providerId="ADAL" clId="{A1D5A205-21E3-417D-8CD7-5FB2F43CE4B4}" dt="2023-05-16T07:39:27.108" v="9467" actId="1038"/>
          <ac:spMkLst>
            <pc:docMk/>
            <pc:sldMk cId="3373781564" sldId="292"/>
            <ac:spMk id="9" creationId="{EB194B91-8ECC-4CB2-BDB4-DAB9E78FCB35}"/>
          </ac:spMkLst>
        </pc:spChg>
        <pc:spChg chg="add mod">
          <ac:chgData name="平松　崇文(Hiramatsu, Takafumi)" userId="22edbc16-85b0-4724-aaa0-af0139a26ca2" providerId="ADAL" clId="{A1D5A205-21E3-417D-8CD7-5FB2F43CE4B4}" dt="2023-05-16T07:39:11.873" v="9436" actId="1037"/>
          <ac:spMkLst>
            <pc:docMk/>
            <pc:sldMk cId="3373781564" sldId="292"/>
            <ac:spMk id="15" creationId="{DA211C19-4779-4129-993C-A3BF38B19F16}"/>
          </ac:spMkLst>
        </pc:spChg>
        <pc:spChg chg="add del mod">
          <ac:chgData name="平松　崇文(Hiramatsu, Takafumi)" userId="22edbc16-85b0-4724-aaa0-af0139a26ca2" providerId="ADAL" clId="{A1D5A205-21E3-417D-8CD7-5FB2F43CE4B4}" dt="2023-05-16T07:39:21.868" v="9439"/>
          <ac:spMkLst>
            <pc:docMk/>
            <pc:sldMk cId="3373781564" sldId="292"/>
            <ac:spMk id="16" creationId="{312F6CFD-6DA0-478D-9103-27585D9D7ECD}"/>
          </ac:spMkLst>
        </pc:spChg>
        <pc:spChg chg="add mod">
          <ac:chgData name="平松　崇文(Hiramatsu, Takafumi)" userId="22edbc16-85b0-4724-aaa0-af0139a26ca2" providerId="ADAL" clId="{A1D5A205-21E3-417D-8CD7-5FB2F43CE4B4}" dt="2023-05-16T07:40:04.156" v="9556" actId="1076"/>
          <ac:spMkLst>
            <pc:docMk/>
            <pc:sldMk cId="3373781564" sldId="292"/>
            <ac:spMk id="18" creationId="{EB774D70-E0F3-49CC-BC22-75DCD85DADA0}"/>
          </ac:spMkLst>
        </pc:spChg>
        <pc:grpChg chg="add del mod">
          <ac:chgData name="平松　崇文(Hiramatsu, Takafumi)" userId="22edbc16-85b0-4724-aaa0-af0139a26ca2" providerId="ADAL" clId="{A1D5A205-21E3-417D-8CD7-5FB2F43CE4B4}" dt="2023-05-16T07:38:10.752" v="9321" actId="165"/>
          <ac:grpSpMkLst>
            <pc:docMk/>
            <pc:sldMk cId="3373781564" sldId="292"/>
            <ac:grpSpMk id="8" creationId="{8EE30F33-F94A-4D71-886D-DA4F076F850C}"/>
          </ac:grpSpMkLst>
        </pc:grpChg>
        <pc:picChg chg="mod topLvl">
          <ac:chgData name="平松　崇文(Hiramatsu, Takafumi)" userId="22edbc16-85b0-4724-aaa0-af0139a26ca2" providerId="ADAL" clId="{A1D5A205-21E3-417D-8CD7-5FB2F43CE4B4}" dt="2023-05-16T07:39:27.108" v="9467" actId="1038"/>
          <ac:picMkLst>
            <pc:docMk/>
            <pc:sldMk cId="3373781564" sldId="292"/>
            <ac:picMk id="4" creationId="{0724F620-765C-4033-BDDB-92CBEC23D5C8}"/>
          </ac:picMkLst>
        </pc:picChg>
        <pc:picChg chg="add mod">
          <ac:chgData name="平松　崇文(Hiramatsu, Takafumi)" userId="22edbc16-85b0-4724-aaa0-af0139a26ca2" providerId="ADAL" clId="{A1D5A205-21E3-417D-8CD7-5FB2F43CE4B4}" dt="2023-05-16T07:37:57.332" v="9319" actId="1037"/>
          <ac:picMkLst>
            <pc:docMk/>
            <pc:sldMk cId="3373781564" sldId="292"/>
            <ac:picMk id="10" creationId="{45659C35-CBEE-45B0-8F7E-AD24DDE36694}"/>
          </ac:picMkLst>
        </pc:picChg>
        <pc:cxnChg chg="add mod">
          <ac:chgData name="平松　崇文(Hiramatsu, Takafumi)" userId="22edbc16-85b0-4724-aaa0-af0139a26ca2" providerId="ADAL" clId="{A1D5A205-21E3-417D-8CD7-5FB2F43CE4B4}" dt="2023-05-16T07:39:32.496" v="9468" actId="14100"/>
          <ac:cxnSpMkLst>
            <pc:docMk/>
            <pc:sldMk cId="3373781564" sldId="292"/>
            <ac:cxnSpMk id="12" creationId="{85EA31DA-6E69-4C00-AAC0-3AA95F40A5E1}"/>
          </ac:cxnSpMkLst>
        </pc:cxnChg>
      </pc:sldChg>
      <pc:sldChg chg="ord">
        <pc:chgData name="平松　崇文(Hiramatsu, Takafumi)" userId="22edbc16-85b0-4724-aaa0-af0139a26ca2" providerId="ADAL" clId="{A1D5A205-21E3-417D-8CD7-5FB2F43CE4B4}" dt="2023-05-16T02:35:17.075" v="7523"/>
        <pc:sldMkLst>
          <pc:docMk/>
          <pc:sldMk cId="1108220046" sldId="293"/>
        </pc:sldMkLst>
      </pc:sldChg>
      <pc:sldChg chg="addSp delSp modSp mod">
        <pc:chgData name="平松　崇文(Hiramatsu, Takafumi)" userId="22edbc16-85b0-4724-aaa0-af0139a26ca2" providerId="ADAL" clId="{A1D5A205-21E3-417D-8CD7-5FB2F43CE4B4}" dt="2023-05-16T07:46:09.296" v="9953" actId="207"/>
        <pc:sldMkLst>
          <pc:docMk/>
          <pc:sldMk cId="2875959257" sldId="294"/>
        </pc:sldMkLst>
        <pc:spChg chg="del">
          <ac:chgData name="平松　崇文(Hiramatsu, Takafumi)" userId="22edbc16-85b0-4724-aaa0-af0139a26ca2" providerId="ADAL" clId="{A1D5A205-21E3-417D-8CD7-5FB2F43CE4B4}" dt="2023-05-16T06:42:03.576" v="7721" actId="478"/>
          <ac:spMkLst>
            <pc:docMk/>
            <pc:sldMk cId="2875959257" sldId="294"/>
            <ac:spMk id="11" creationId="{B2EDB4BB-BEF9-4CF7-A44E-0A9DF83E7A16}"/>
          </ac:spMkLst>
        </pc:spChg>
        <pc:spChg chg="del">
          <ac:chgData name="平松　崇文(Hiramatsu, Takafumi)" userId="22edbc16-85b0-4724-aaa0-af0139a26ca2" providerId="ADAL" clId="{A1D5A205-21E3-417D-8CD7-5FB2F43CE4B4}" dt="2023-05-16T06:39:47.657" v="7716" actId="478"/>
          <ac:spMkLst>
            <pc:docMk/>
            <pc:sldMk cId="2875959257" sldId="294"/>
            <ac:spMk id="15" creationId="{E0A47046-A415-4286-9663-51040310B65C}"/>
          </ac:spMkLst>
        </pc:spChg>
        <pc:spChg chg="del mod">
          <ac:chgData name="平松　崇文(Hiramatsu, Takafumi)" userId="22edbc16-85b0-4724-aaa0-af0139a26ca2" providerId="ADAL" clId="{A1D5A205-21E3-417D-8CD7-5FB2F43CE4B4}" dt="2023-05-16T06:36:19.604" v="7671" actId="478"/>
          <ac:spMkLst>
            <pc:docMk/>
            <pc:sldMk cId="2875959257" sldId="294"/>
            <ac:spMk id="17" creationId="{8F173989-2E2F-478B-AEC7-33A39E17AA9F}"/>
          </ac:spMkLst>
        </pc:spChg>
        <pc:spChg chg="mod">
          <ac:chgData name="平松　崇文(Hiramatsu, Takafumi)" userId="22edbc16-85b0-4724-aaa0-af0139a26ca2" providerId="ADAL" clId="{A1D5A205-21E3-417D-8CD7-5FB2F43CE4B4}" dt="2023-05-16T06:36:49.464" v="7676" actId="164"/>
          <ac:spMkLst>
            <pc:docMk/>
            <pc:sldMk cId="2875959257" sldId="294"/>
            <ac:spMk id="24" creationId="{FE040D87-39B1-414D-BB16-2D55751A096E}"/>
          </ac:spMkLst>
        </pc:spChg>
        <pc:spChg chg="mod">
          <ac:chgData name="平松　崇文(Hiramatsu, Takafumi)" userId="22edbc16-85b0-4724-aaa0-af0139a26ca2" providerId="ADAL" clId="{A1D5A205-21E3-417D-8CD7-5FB2F43CE4B4}" dt="2023-05-16T06:39:29.898" v="7710" actId="164"/>
          <ac:spMkLst>
            <pc:docMk/>
            <pc:sldMk cId="2875959257" sldId="294"/>
            <ac:spMk id="26" creationId="{FDA8B3F5-E2A4-4CD8-A42F-2DDD8F18ADC6}"/>
          </ac:spMkLst>
        </pc:spChg>
        <pc:spChg chg="mod">
          <ac:chgData name="平松　崇文(Hiramatsu, Takafumi)" userId="22edbc16-85b0-4724-aaa0-af0139a26ca2" providerId="ADAL" clId="{A1D5A205-21E3-417D-8CD7-5FB2F43CE4B4}" dt="2023-05-16T07:46:09.296" v="9953" actId="207"/>
          <ac:spMkLst>
            <pc:docMk/>
            <pc:sldMk cId="2875959257" sldId="294"/>
            <ac:spMk id="30" creationId="{EEEDDA25-A567-49DC-A2E1-988176F4C9AD}"/>
          </ac:spMkLst>
        </pc:spChg>
        <pc:spChg chg="del">
          <ac:chgData name="平松　崇文(Hiramatsu, Takafumi)" userId="22edbc16-85b0-4724-aaa0-af0139a26ca2" providerId="ADAL" clId="{A1D5A205-21E3-417D-8CD7-5FB2F43CE4B4}" dt="2023-05-16T06:48:53.233" v="7766" actId="478"/>
          <ac:spMkLst>
            <pc:docMk/>
            <pc:sldMk cId="2875959257" sldId="294"/>
            <ac:spMk id="31" creationId="{BAE09AD5-2573-495E-8DA6-9F1FE6D1DF33}"/>
          </ac:spMkLst>
        </pc:spChg>
        <pc:spChg chg="add mod">
          <ac:chgData name="平松　崇文(Hiramatsu, Takafumi)" userId="22edbc16-85b0-4724-aaa0-af0139a26ca2" providerId="ADAL" clId="{A1D5A205-21E3-417D-8CD7-5FB2F43CE4B4}" dt="2023-05-16T06:33:16.965" v="7660"/>
          <ac:spMkLst>
            <pc:docMk/>
            <pc:sldMk cId="2875959257" sldId="294"/>
            <ac:spMk id="42" creationId="{A2F87C45-465E-41C1-85FA-A9F95CD134B5}"/>
          </ac:spMkLst>
        </pc:spChg>
        <pc:spChg chg="add mod">
          <ac:chgData name="平松　崇文(Hiramatsu, Takafumi)" userId="22edbc16-85b0-4724-aaa0-af0139a26ca2" providerId="ADAL" clId="{A1D5A205-21E3-417D-8CD7-5FB2F43CE4B4}" dt="2023-05-16T06:33:16.965" v="7660"/>
          <ac:spMkLst>
            <pc:docMk/>
            <pc:sldMk cId="2875959257" sldId="294"/>
            <ac:spMk id="43" creationId="{21FB0714-7B86-4F28-84B5-4F981B3FD236}"/>
          </ac:spMkLst>
        </pc:spChg>
        <pc:spChg chg="add mod">
          <ac:chgData name="平松　崇文(Hiramatsu, Takafumi)" userId="22edbc16-85b0-4724-aaa0-af0139a26ca2" providerId="ADAL" clId="{A1D5A205-21E3-417D-8CD7-5FB2F43CE4B4}" dt="2023-05-16T06:33:16.965" v="7660"/>
          <ac:spMkLst>
            <pc:docMk/>
            <pc:sldMk cId="2875959257" sldId="294"/>
            <ac:spMk id="47" creationId="{AD84A48F-A0C1-4B7F-AA45-5720D61C82F1}"/>
          </ac:spMkLst>
        </pc:spChg>
        <pc:spChg chg="add mod">
          <ac:chgData name="平松　崇文(Hiramatsu, Takafumi)" userId="22edbc16-85b0-4724-aaa0-af0139a26ca2" providerId="ADAL" clId="{A1D5A205-21E3-417D-8CD7-5FB2F43CE4B4}" dt="2023-05-16T06:33:16.965" v="7660"/>
          <ac:spMkLst>
            <pc:docMk/>
            <pc:sldMk cId="2875959257" sldId="294"/>
            <ac:spMk id="55" creationId="{D19F0892-D820-421E-B326-6DB049AA4666}"/>
          </ac:spMkLst>
        </pc:spChg>
        <pc:spChg chg="add mod">
          <ac:chgData name="平松　崇文(Hiramatsu, Takafumi)" userId="22edbc16-85b0-4724-aaa0-af0139a26ca2" providerId="ADAL" clId="{A1D5A205-21E3-417D-8CD7-5FB2F43CE4B4}" dt="2023-05-16T06:33:16.965" v="7660"/>
          <ac:spMkLst>
            <pc:docMk/>
            <pc:sldMk cId="2875959257" sldId="294"/>
            <ac:spMk id="56" creationId="{56589C30-09BD-41CC-BBED-20674ECEEE27}"/>
          </ac:spMkLst>
        </pc:spChg>
        <pc:spChg chg="add mod">
          <ac:chgData name="平松　崇文(Hiramatsu, Takafumi)" userId="22edbc16-85b0-4724-aaa0-af0139a26ca2" providerId="ADAL" clId="{A1D5A205-21E3-417D-8CD7-5FB2F43CE4B4}" dt="2023-05-16T06:33:16.965" v="7660"/>
          <ac:spMkLst>
            <pc:docMk/>
            <pc:sldMk cId="2875959257" sldId="294"/>
            <ac:spMk id="61" creationId="{9D9162C7-C55A-4E04-9841-521984FF0B0D}"/>
          </ac:spMkLst>
        </pc:spChg>
        <pc:spChg chg="add mod">
          <ac:chgData name="平松　崇文(Hiramatsu, Takafumi)" userId="22edbc16-85b0-4724-aaa0-af0139a26ca2" providerId="ADAL" clId="{A1D5A205-21E3-417D-8CD7-5FB2F43CE4B4}" dt="2023-05-16T06:35:14.946" v="7662"/>
          <ac:spMkLst>
            <pc:docMk/>
            <pc:sldMk cId="2875959257" sldId="294"/>
            <ac:spMk id="71" creationId="{A2F87C45-465E-41C1-85FA-A9F95CD134B5}"/>
          </ac:spMkLst>
        </pc:spChg>
        <pc:spChg chg="add mod">
          <ac:chgData name="平松　崇文(Hiramatsu, Takafumi)" userId="22edbc16-85b0-4724-aaa0-af0139a26ca2" providerId="ADAL" clId="{A1D5A205-21E3-417D-8CD7-5FB2F43CE4B4}" dt="2023-05-16T06:35:14.946" v="7662"/>
          <ac:spMkLst>
            <pc:docMk/>
            <pc:sldMk cId="2875959257" sldId="294"/>
            <ac:spMk id="72" creationId="{21FB0714-7B86-4F28-84B5-4F981B3FD236}"/>
          </ac:spMkLst>
        </pc:spChg>
        <pc:spChg chg="add mod">
          <ac:chgData name="平松　崇文(Hiramatsu, Takafumi)" userId="22edbc16-85b0-4724-aaa0-af0139a26ca2" providerId="ADAL" clId="{A1D5A205-21E3-417D-8CD7-5FB2F43CE4B4}" dt="2023-05-16T06:35:14.946" v="7662"/>
          <ac:spMkLst>
            <pc:docMk/>
            <pc:sldMk cId="2875959257" sldId="294"/>
            <ac:spMk id="76" creationId="{AD84A48F-A0C1-4B7F-AA45-5720D61C82F1}"/>
          </ac:spMkLst>
        </pc:spChg>
        <pc:spChg chg="add mod">
          <ac:chgData name="平松　崇文(Hiramatsu, Takafumi)" userId="22edbc16-85b0-4724-aaa0-af0139a26ca2" providerId="ADAL" clId="{A1D5A205-21E3-417D-8CD7-5FB2F43CE4B4}" dt="2023-05-16T06:35:32.242" v="7664"/>
          <ac:spMkLst>
            <pc:docMk/>
            <pc:sldMk cId="2875959257" sldId="294"/>
            <ac:spMk id="86" creationId="{A2F87C45-465E-41C1-85FA-A9F95CD134B5}"/>
          </ac:spMkLst>
        </pc:spChg>
        <pc:spChg chg="add mod">
          <ac:chgData name="平松　崇文(Hiramatsu, Takafumi)" userId="22edbc16-85b0-4724-aaa0-af0139a26ca2" providerId="ADAL" clId="{A1D5A205-21E3-417D-8CD7-5FB2F43CE4B4}" dt="2023-05-16T06:35:32.242" v="7664"/>
          <ac:spMkLst>
            <pc:docMk/>
            <pc:sldMk cId="2875959257" sldId="294"/>
            <ac:spMk id="87" creationId="{21FB0714-7B86-4F28-84B5-4F981B3FD236}"/>
          </ac:spMkLst>
        </pc:spChg>
        <pc:spChg chg="add mod">
          <ac:chgData name="平松　崇文(Hiramatsu, Takafumi)" userId="22edbc16-85b0-4724-aaa0-af0139a26ca2" providerId="ADAL" clId="{A1D5A205-21E3-417D-8CD7-5FB2F43CE4B4}" dt="2023-05-16T06:35:32.242" v="7664"/>
          <ac:spMkLst>
            <pc:docMk/>
            <pc:sldMk cId="2875959257" sldId="294"/>
            <ac:spMk id="91" creationId="{AD84A48F-A0C1-4B7F-AA45-5720D61C82F1}"/>
          </ac:spMkLst>
        </pc:spChg>
        <pc:spChg chg="add mod">
          <ac:chgData name="平松　崇文(Hiramatsu, Takafumi)" userId="22edbc16-85b0-4724-aaa0-af0139a26ca2" providerId="ADAL" clId="{A1D5A205-21E3-417D-8CD7-5FB2F43CE4B4}" dt="2023-05-16T06:35:32.242" v="7664"/>
          <ac:spMkLst>
            <pc:docMk/>
            <pc:sldMk cId="2875959257" sldId="294"/>
            <ac:spMk id="98" creationId="{D19F0892-D820-421E-B326-6DB049AA4666}"/>
          </ac:spMkLst>
        </pc:spChg>
        <pc:spChg chg="add mod">
          <ac:chgData name="平松　崇文(Hiramatsu, Takafumi)" userId="22edbc16-85b0-4724-aaa0-af0139a26ca2" providerId="ADAL" clId="{A1D5A205-21E3-417D-8CD7-5FB2F43CE4B4}" dt="2023-05-16T06:35:32.242" v="7664"/>
          <ac:spMkLst>
            <pc:docMk/>
            <pc:sldMk cId="2875959257" sldId="294"/>
            <ac:spMk id="99" creationId="{56589C30-09BD-41CC-BBED-20674ECEEE27}"/>
          </ac:spMkLst>
        </pc:spChg>
        <pc:spChg chg="add mod">
          <ac:chgData name="平松　崇文(Hiramatsu, Takafumi)" userId="22edbc16-85b0-4724-aaa0-af0139a26ca2" providerId="ADAL" clId="{A1D5A205-21E3-417D-8CD7-5FB2F43CE4B4}" dt="2023-05-16T06:37:05.542" v="7680" actId="1076"/>
          <ac:spMkLst>
            <pc:docMk/>
            <pc:sldMk cId="2875959257" sldId="294"/>
            <ac:spMk id="106" creationId="{9D9162C7-C55A-4E04-9841-521984FF0B0D}"/>
          </ac:spMkLst>
        </pc:spChg>
        <pc:spChg chg="add mod">
          <ac:chgData name="平松　崇文(Hiramatsu, Takafumi)" userId="22edbc16-85b0-4724-aaa0-af0139a26ca2" providerId="ADAL" clId="{A1D5A205-21E3-417D-8CD7-5FB2F43CE4B4}" dt="2023-05-16T06:48:32.619" v="7759" actId="1076"/>
          <ac:spMkLst>
            <pc:docMk/>
            <pc:sldMk cId="2875959257" sldId="294"/>
            <ac:spMk id="117" creationId="{D19F0892-D820-421E-B326-6DB049AA4666}"/>
          </ac:spMkLst>
        </pc:spChg>
        <pc:spChg chg="add mod">
          <ac:chgData name="平松　崇文(Hiramatsu, Takafumi)" userId="22edbc16-85b0-4724-aaa0-af0139a26ca2" providerId="ADAL" clId="{A1D5A205-21E3-417D-8CD7-5FB2F43CE4B4}" dt="2023-05-16T06:48:43.233" v="7765" actId="20577"/>
          <ac:spMkLst>
            <pc:docMk/>
            <pc:sldMk cId="2875959257" sldId="294"/>
            <ac:spMk id="118" creationId="{56589C30-09BD-41CC-BBED-20674ECEEE27}"/>
          </ac:spMkLst>
        </pc:spChg>
        <pc:spChg chg="add del mod">
          <ac:chgData name="平松　崇文(Hiramatsu, Takafumi)" userId="22edbc16-85b0-4724-aaa0-af0139a26ca2" providerId="ADAL" clId="{A1D5A205-21E3-417D-8CD7-5FB2F43CE4B4}" dt="2023-05-16T06:42:58.394" v="7723" actId="478"/>
          <ac:spMkLst>
            <pc:docMk/>
            <pc:sldMk cId="2875959257" sldId="294"/>
            <ac:spMk id="126" creationId="{A2F87C45-465E-41C1-85FA-A9F95CD134B5}"/>
          </ac:spMkLst>
        </pc:spChg>
        <pc:spChg chg="add del mod">
          <ac:chgData name="平松　崇文(Hiramatsu, Takafumi)" userId="22edbc16-85b0-4724-aaa0-af0139a26ca2" providerId="ADAL" clId="{A1D5A205-21E3-417D-8CD7-5FB2F43CE4B4}" dt="2023-05-16T06:42:53.741" v="7722" actId="478"/>
          <ac:spMkLst>
            <pc:docMk/>
            <pc:sldMk cId="2875959257" sldId="294"/>
            <ac:spMk id="127" creationId="{21FB0714-7B86-4F28-84B5-4F981B3FD236}"/>
          </ac:spMkLst>
        </pc:spChg>
        <pc:spChg chg="add mod">
          <ac:chgData name="平松　崇文(Hiramatsu, Takafumi)" userId="22edbc16-85b0-4724-aaa0-af0139a26ca2" providerId="ADAL" clId="{A1D5A205-21E3-417D-8CD7-5FB2F43CE4B4}" dt="2023-05-16T06:39:05.724" v="7697" actId="1076"/>
          <ac:spMkLst>
            <pc:docMk/>
            <pc:sldMk cId="2875959257" sldId="294"/>
            <ac:spMk id="131" creationId="{AD84A48F-A0C1-4B7F-AA45-5720D61C82F1}"/>
          </ac:spMkLst>
        </pc:spChg>
        <pc:spChg chg="add del mod">
          <ac:chgData name="平松　崇文(Hiramatsu, Takafumi)" userId="22edbc16-85b0-4724-aaa0-af0139a26ca2" providerId="ADAL" clId="{A1D5A205-21E3-417D-8CD7-5FB2F43CE4B4}" dt="2023-05-16T07:34:45.364" v="8957" actId="478"/>
          <ac:spMkLst>
            <pc:docMk/>
            <pc:sldMk cId="2875959257" sldId="294"/>
            <ac:spMk id="133" creationId="{4EE8B540-81D2-4AB6-831B-1B2245BACBBA}"/>
          </ac:spMkLst>
        </pc:spChg>
        <pc:spChg chg="add mod">
          <ac:chgData name="平松　崇文(Hiramatsu, Takafumi)" userId="22edbc16-85b0-4724-aaa0-af0139a26ca2" providerId="ADAL" clId="{A1D5A205-21E3-417D-8CD7-5FB2F43CE4B4}" dt="2023-05-16T07:40:37.283" v="9560" actId="692"/>
          <ac:spMkLst>
            <pc:docMk/>
            <pc:sldMk cId="2875959257" sldId="294"/>
            <ac:spMk id="134" creationId="{B698F78F-4252-4148-A6F0-CA6AB9EC2026}"/>
          </ac:spMkLst>
        </pc:spChg>
        <pc:spChg chg="add mod">
          <ac:chgData name="平松　崇文(Hiramatsu, Takafumi)" userId="22edbc16-85b0-4724-aaa0-af0139a26ca2" providerId="ADAL" clId="{A1D5A205-21E3-417D-8CD7-5FB2F43CE4B4}" dt="2023-05-16T07:07:04.199" v="8859" actId="692"/>
          <ac:spMkLst>
            <pc:docMk/>
            <pc:sldMk cId="2875959257" sldId="294"/>
            <ac:spMk id="135" creationId="{A8D1F30D-5CFB-4AE0-9E58-C4CD011C7A48}"/>
          </ac:spMkLst>
        </pc:spChg>
        <pc:spChg chg="add mod">
          <ac:chgData name="平松　崇文(Hiramatsu, Takafumi)" userId="22edbc16-85b0-4724-aaa0-af0139a26ca2" providerId="ADAL" clId="{A1D5A205-21E3-417D-8CD7-5FB2F43CE4B4}" dt="2023-05-16T06:59:20.931" v="8496" actId="1036"/>
          <ac:spMkLst>
            <pc:docMk/>
            <pc:sldMk cId="2875959257" sldId="294"/>
            <ac:spMk id="140" creationId="{1174FA4F-6B95-4557-ACD6-A320AC6673E5}"/>
          </ac:spMkLst>
        </pc:spChg>
        <pc:spChg chg="add mod">
          <ac:chgData name="平松　崇文(Hiramatsu, Takafumi)" userId="22edbc16-85b0-4724-aaa0-af0139a26ca2" providerId="ADAL" clId="{A1D5A205-21E3-417D-8CD7-5FB2F43CE4B4}" dt="2023-05-16T07:00:49.362" v="8755" actId="20577"/>
          <ac:spMkLst>
            <pc:docMk/>
            <pc:sldMk cId="2875959257" sldId="294"/>
            <ac:spMk id="143" creationId="{307FF99F-9D7D-42D9-8200-BEC2CA9A71A7}"/>
          </ac:spMkLst>
        </pc:spChg>
        <pc:spChg chg="add mod">
          <ac:chgData name="平松　崇文(Hiramatsu, Takafumi)" userId="22edbc16-85b0-4724-aaa0-af0139a26ca2" providerId="ADAL" clId="{A1D5A205-21E3-417D-8CD7-5FB2F43CE4B4}" dt="2023-05-16T07:35:32.859" v="9177" actId="1036"/>
          <ac:spMkLst>
            <pc:docMk/>
            <pc:sldMk cId="2875959257" sldId="294"/>
            <ac:spMk id="144" creationId="{05C36ECD-6DCE-46D7-97FD-4D1985FB9970}"/>
          </ac:spMkLst>
        </pc:spChg>
        <pc:grpChg chg="add mod">
          <ac:chgData name="平松　崇文(Hiramatsu, Takafumi)" userId="22edbc16-85b0-4724-aaa0-af0139a26ca2" providerId="ADAL" clId="{A1D5A205-21E3-417D-8CD7-5FB2F43CE4B4}" dt="2023-05-16T06:37:15.798" v="7681" actId="164"/>
          <ac:grpSpMkLst>
            <pc:docMk/>
            <pc:sldMk cId="2875959257" sldId="294"/>
            <ac:grpSpMk id="13" creationId="{67200DBD-CC4E-4C36-8145-3F9C97745A0D}"/>
          </ac:grpSpMkLst>
        </pc:grpChg>
        <pc:grpChg chg="add mod">
          <ac:chgData name="平松　崇文(Hiramatsu, Takafumi)" userId="22edbc16-85b0-4724-aaa0-af0139a26ca2" providerId="ADAL" clId="{A1D5A205-21E3-417D-8CD7-5FB2F43CE4B4}" dt="2023-05-16T06:47:43.538" v="7725" actId="1076"/>
          <ac:grpSpMkLst>
            <pc:docMk/>
            <pc:sldMk cId="2875959257" sldId="294"/>
            <ac:grpSpMk id="14" creationId="{B1D07DE0-8320-4A0C-ACC0-FB1692E518BB}"/>
          </ac:grpSpMkLst>
        </pc:grpChg>
        <pc:grpChg chg="add mod ord">
          <ac:chgData name="平松　崇文(Hiramatsu, Takafumi)" userId="22edbc16-85b0-4724-aaa0-af0139a26ca2" providerId="ADAL" clId="{A1D5A205-21E3-417D-8CD7-5FB2F43CE4B4}" dt="2023-05-16T06:39:42.899" v="7715" actId="164"/>
          <ac:grpSpMkLst>
            <pc:docMk/>
            <pc:sldMk cId="2875959257" sldId="294"/>
            <ac:grpSpMk id="18" creationId="{5413CDDC-0149-436D-B8B6-4B5F5C42E8EB}"/>
          </ac:grpSpMkLst>
        </pc:grpChg>
        <pc:grpChg chg="add mod">
          <ac:chgData name="平松　崇文(Hiramatsu, Takafumi)" userId="22edbc16-85b0-4724-aaa0-af0139a26ca2" providerId="ADAL" clId="{A1D5A205-21E3-417D-8CD7-5FB2F43CE4B4}" dt="2023-05-16T06:41:30.216" v="7719" actId="1076"/>
          <ac:grpSpMkLst>
            <pc:docMk/>
            <pc:sldMk cId="2875959257" sldId="294"/>
            <ac:grpSpMk id="19" creationId="{703A07D6-85C0-457D-83E0-C38254DBB802}"/>
          </ac:grpSpMkLst>
        </pc:grpChg>
        <pc:grpChg chg="add mod ord">
          <ac:chgData name="平松　崇文(Hiramatsu, Takafumi)" userId="22edbc16-85b0-4724-aaa0-af0139a26ca2" providerId="ADAL" clId="{A1D5A205-21E3-417D-8CD7-5FB2F43CE4B4}" dt="2023-05-16T06:33:16.965" v="7660"/>
          <ac:grpSpMkLst>
            <pc:docMk/>
            <pc:sldMk cId="2875959257" sldId="294"/>
            <ac:grpSpMk id="33" creationId="{C87713F6-BCA7-4CEE-8C6C-3F4779297880}"/>
          </ac:grpSpMkLst>
        </pc:grpChg>
        <pc:grpChg chg="add mod ord">
          <ac:chgData name="平松　崇文(Hiramatsu, Takafumi)" userId="22edbc16-85b0-4724-aaa0-af0139a26ca2" providerId="ADAL" clId="{A1D5A205-21E3-417D-8CD7-5FB2F43CE4B4}" dt="2023-05-16T06:33:16.965" v="7660"/>
          <ac:grpSpMkLst>
            <pc:docMk/>
            <pc:sldMk cId="2875959257" sldId="294"/>
            <ac:grpSpMk id="34" creationId="{E3F3DB61-495B-4667-BDF4-62B29CDB81ED}"/>
          </ac:grpSpMkLst>
        </pc:grpChg>
        <pc:grpChg chg="add mod">
          <ac:chgData name="平松　崇文(Hiramatsu, Takafumi)" userId="22edbc16-85b0-4724-aaa0-af0139a26ca2" providerId="ADAL" clId="{A1D5A205-21E3-417D-8CD7-5FB2F43CE4B4}" dt="2023-05-16T06:33:16.965" v="7660"/>
          <ac:grpSpMkLst>
            <pc:docMk/>
            <pc:sldMk cId="2875959257" sldId="294"/>
            <ac:grpSpMk id="36" creationId="{E94862B8-672C-4187-9CBD-84C980C0A406}"/>
          </ac:grpSpMkLst>
        </pc:grpChg>
        <pc:grpChg chg="add mod">
          <ac:chgData name="平松　崇文(Hiramatsu, Takafumi)" userId="22edbc16-85b0-4724-aaa0-af0139a26ca2" providerId="ADAL" clId="{A1D5A205-21E3-417D-8CD7-5FB2F43CE4B4}" dt="2023-05-16T06:33:16.965" v="7660"/>
          <ac:grpSpMkLst>
            <pc:docMk/>
            <pc:sldMk cId="2875959257" sldId="294"/>
            <ac:grpSpMk id="37" creationId="{53EE2B24-2EB4-45A8-9915-00C99B09AECD}"/>
          </ac:grpSpMkLst>
        </pc:grpChg>
        <pc:grpChg chg="add mod">
          <ac:chgData name="平松　崇文(Hiramatsu, Takafumi)" userId="22edbc16-85b0-4724-aaa0-af0139a26ca2" providerId="ADAL" clId="{A1D5A205-21E3-417D-8CD7-5FB2F43CE4B4}" dt="2023-05-16T06:33:16.965" v="7660"/>
          <ac:grpSpMkLst>
            <pc:docMk/>
            <pc:sldMk cId="2875959257" sldId="294"/>
            <ac:grpSpMk id="40" creationId="{2EC78E73-C14B-433D-8BF4-8E7E6E1E4E7A}"/>
          </ac:grpSpMkLst>
        </pc:grpChg>
        <pc:grpChg chg="add mod">
          <ac:chgData name="平松　崇文(Hiramatsu, Takafumi)" userId="22edbc16-85b0-4724-aaa0-af0139a26ca2" providerId="ADAL" clId="{A1D5A205-21E3-417D-8CD7-5FB2F43CE4B4}" dt="2023-05-16T06:33:16.965" v="7660"/>
          <ac:grpSpMkLst>
            <pc:docMk/>
            <pc:sldMk cId="2875959257" sldId="294"/>
            <ac:grpSpMk id="49" creationId="{A441D7F4-0E6C-40E9-B6D6-F6871A91C31C}"/>
          </ac:grpSpMkLst>
        </pc:grpChg>
        <pc:grpChg chg="add mod">
          <ac:chgData name="平松　崇文(Hiramatsu, Takafumi)" userId="22edbc16-85b0-4724-aaa0-af0139a26ca2" providerId="ADAL" clId="{A1D5A205-21E3-417D-8CD7-5FB2F43CE4B4}" dt="2023-05-16T06:33:16.965" v="7660"/>
          <ac:grpSpMkLst>
            <pc:docMk/>
            <pc:sldMk cId="2875959257" sldId="294"/>
            <ac:grpSpMk id="50" creationId="{8D2094BF-1B12-41C2-A8FD-31D00C1EC194}"/>
          </ac:grpSpMkLst>
        </pc:grpChg>
        <pc:grpChg chg="add mod">
          <ac:chgData name="平松　崇文(Hiramatsu, Takafumi)" userId="22edbc16-85b0-4724-aaa0-af0139a26ca2" providerId="ADAL" clId="{A1D5A205-21E3-417D-8CD7-5FB2F43CE4B4}" dt="2023-05-16T06:33:16.965" v="7660"/>
          <ac:grpSpMkLst>
            <pc:docMk/>
            <pc:sldMk cId="2875959257" sldId="294"/>
            <ac:grpSpMk id="53" creationId="{83655CB6-47C9-492D-961E-D335F6CD107B}"/>
          </ac:grpSpMkLst>
        </pc:grpChg>
        <pc:grpChg chg="add mod">
          <ac:chgData name="平松　崇文(Hiramatsu, Takafumi)" userId="22edbc16-85b0-4724-aaa0-af0139a26ca2" providerId="ADAL" clId="{A1D5A205-21E3-417D-8CD7-5FB2F43CE4B4}" dt="2023-05-16T06:35:14.946" v="7662"/>
          <ac:grpSpMkLst>
            <pc:docMk/>
            <pc:sldMk cId="2875959257" sldId="294"/>
            <ac:grpSpMk id="63" creationId="{E3F3DB61-495B-4667-BDF4-62B29CDB81ED}"/>
          </ac:grpSpMkLst>
        </pc:grpChg>
        <pc:grpChg chg="add mod">
          <ac:chgData name="平松　崇文(Hiramatsu, Takafumi)" userId="22edbc16-85b0-4724-aaa0-af0139a26ca2" providerId="ADAL" clId="{A1D5A205-21E3-417D-8CD7-5FB2F43CE4B4}" dt="2023-05-16T06:35:14.946" v="7662"/>
          <ac:grpSpMkLst>
            <pc:docMk/>
            <pc:sldMk cId="2875959257" sldId="294"/>
            <ac:grpSpMk id="65" creationId="{E94862B8-672C-4187-9CBD-84C980C0A406}"/>
          </ac:grpSpMkLst>
        </pc:grpChg>
        <pc:grpChg chg="add mod">
          <ac:chgData name="平松　崇文(Hiramatsu, Takafumi)" userId="22edbc16-85b0-4724-aaa0-af0139a26ca2" providerId="ADAL" clId="{A1D5A205-21E3-417D-8CD7-5FB2F43CE4B4}" dt="2023-05-16T06:35:14.946" v="7662"/>
          <ac:grpSpMkLst>
            <pc:docMk/>
            <pc:sldMk cId="2875959257" sldId="294"/>
            <ac:grpSpMk id="66" creationId="{53EE2B24-2EB4-45A8-9915-00C99B09AECD}"/>
          </ac:grpSpMkLst>
        </pc:grpChg>
        <pc:grpChg chg="add mod">
          <ac:chgData name="平松　崇文(Hiramatsu, Takafumi)" userId="22edbc16-85b0-4724-aaa0-af0139a26ca2" providerId="ADAL" clId="{A1D5A205-21E3-417D-8CD7-5FB2F43CE4B4}" dt="2023-05-16T06:35:14.946" v="7662"/>
          <ac:grpSpMkLst>
            <pc:docMk/>
            <pc:sldMk cId="2875959257" sldId="294"/>
            <ac:grpSpMk id="69" creationId="{2EC78E73-C14B-433D-8BF4-8E7E6E1E4E7A}"/>
          </ac:grpSpMkLst>
        </pc:grpChg>
        <pc:grpChg chg="add mod">
          <ac:chgData name="平松　崇文(Hiramatsu, Takafumi)" userId="22edbc16-85b0-4724-aaa0-af0139a26ca2" providerId="ADAL" clId="{A1D5A205-21E3-417D-8CD7-5FB2F43CE4B4}" dt="2023-05-16T06:35:32.242" v="7664"/>
          <ac:grpSpMkLst>
            <pc:docMk/>
            <pc:sldMk cId="2875959257" sldId="294"/>
            <ac:grpSpMk id="77" creationId="{F47E5350-099C-447F-ABDB-964019847E52}"/>
          </ac:grpSpMkLst>
        </pc:grpChg>
        <pc:grpChg chg="add mod">
          <ac:chgData name="平松　崇文(Hiramatsu, Takafumi)" userId="22edbc16-85b0-4724-aaa0-af0139a26ca2" providerId="ADAL" clId="{A1D5A205-21E3-417D-8CD7-5FB2F43CE4B4}" dt="2023-05-16T06:35:32.242" v="7664"/>
          <ac:grpSpMkLst>
            <pc:docMk/>
            <pc:sldMk cId="2875959257" sldId="294"/>
            <ac:grpSpMk id="78" creationId="{E3F3DB61-495B-4667-BDF4-62B29CDB81ED}"/>
          </ac:grpSpMkLst>
        </pc:grpChg>
        <pc:grpChg chg="add mod">
          <ac:chgData name="平松　崇文(Hiramatsu, Takafumi)" userId="22edbc16-85b0-4724-aaa0-af0139a26ca2" providerId="ADAL" clId="{A1D5A205-21E3-417D-8CD7-5FB2F43CE4B4}" dt="2023-05-16T06:35:32.242" v="7664"/>
          <ac:grpSpMkLst>
            <pc:docMk/>
            <pc:sldMk cId="2875959257" sldId="294"/>
            <ac:grpSpMk id="80" creationId="{E94862B8-672C-4187-9CBD-84C980C0A406}"/>
          </ac:grpSpMkLst>
        </pc:grpChg>
        <pc:grpChg chg="add mod">
          <ac:chgData name="平松　崇文(Hiramatsu, Takafumi)" userId="22edbc16-85b0-4724-aaa0-af0139a26ca2" providerId="ADAL" clId="{A1D5A205-21E3-417D-8CD7-5FB2F43CE4B4}" dt="2023-05-16T06:35:32.242" v="7664"/>
          <ac:grpSpMkLst>
            <pc:docMk/>
            <pc:sldMk cId="2875959257" sldId="294"/>
            <ac:grpSpMk id="81" creationId="{53EE2B24-2EB4-45A8-9915-00C99B09AECD}"/>
          </ac:grpSpMkLst>
        </pc:grpChg>
        <pc:grpChg chg="add mod">
          <ac:chgData name="平松　崇文(Hiramatsu, Takafumi)" userId="22edbc16-85b0-4724-aaa0-af0139a26ca2" providerId="ADAL" clId="{A1D5A205-21E3-417D-8CD7-5FB2F43CE4B4}" dt="2023-05-16T06:35:32.242" v="7664"/>
          <ac:grpSpMkLst>
            <pc:docMk/>
            <pc:sldMk cId="2875959257" sldId="294"/>
            <ac:grpSpMk id="84" creationId="{2EC78E73-C14B-433D-8BF4-8E7E6E1E4E7A}"/>
          </ac:grpSpMkLst>
        </pc:grpChg>
        <pc:grpChg chg="add mod">
          <ac:chgData name="平松　崇文(Hiramatsu, Takafumi)" userId="22edbc16-85b0-4724-aaa0-af0139a26ca2" providerId="ADAL" clId="{A1D5A205-21E3-417D-8CD7-5FB2F43CE4B4}" dt="2023-05-16T06:35:32.242" v="7664"/>
          <ac:grpSpMkLst>
            <pc:docMk/>
            <pc:sldMk cId="2875959257" sldId="294"/>
            <ac:grpSpMk id="93" creationId="{55498138-4F8E-4944-99BE-3025874CC0E2}"/>
          </ac:grpSpMkLst>
        </pc:grpChg>
        <pc:grpChg chg="add mod">
          <ac:chgData name="平松　崇文(Hiramatsu, Takafumi)" userId="22edbc16-85b0-4724-aaa0-af0139a26ca2" providerId="ADAL" clId="{A1D5A205-21E3-417D-8CD7-5FB2F43CE4B4}" dt="2023-05-16T06:35:32.242" v="7664"/>
          <ac:grpSpMkLst>
            <pc:docMk/>
            <pc:sldMk cId="2875959257" sldId="294"/>
            <ac:grpSpMk id="96" creationId="{83655CB6-47C9-492D-961E-D335F6CD107B}"/>
          </ac:grpSpMkLst>
        </pc:grpChg>
        <pc:grpChg chg="add mod">
          <ac:chgData name="平松　崇文(Hiramatsu, Takafumi)" userId="22edbc16-85b0-4724-aaa0-af0139a26ca2" providerId="ADAL" clId="{A1D5A205-21E3-417D-8CD7-5FB2F43CE4B4}" dt="2023-05-16T06:39:42.899" v="7715" actId="164"/>
          <ac:grpSpMkLst>
            <pc:docMk/>
            <pc:sldMk cId="2875959257" sldId="294"/>
            <ac:grpSpMk id="100" creationId="{E3F3DB61-495B-4667-BDF4-62B29CDB81ED}"/>
          </ac:grpSpMkLst>
        </pc:grpChg>
        <pc:grpChg chg="add mod ord">
          <ac:chgData name="平松　崇文(Hiramatsu, Takafumi)" userId="22edbc16-85b0-4724-aaa0-af0139a26ca2" providerId="ADAL" clId="{A1D5A205-21E3-417D-8CD7-5FB2F43CE4B4}" dt="2023-05-16T06:37:15.798" v="7681" actId="164"/>
          <ac:grpSpMkLst>
            <pc:docMk/>
            <pc:sldMk cId="2875959257" sldId="294"/>
            <ac:grpSpMk id="101" creationId="{93974850-98DC-4F2C-815E-DCD158EC4AEF}"/>
          </ac:grpSpMkLst>
        </pc:grpChg>
        <pc:grpChg chg="add mod">
          <ac:chgData name="平松　崇文(Hiramatsu, Takafumi)" userId="22edbc16-85b0-4724-aaa0-af0139a26ca2" providerId="ADAL" clId="{A1D5A205-21E3-417D-8CD7-5FB2F43CE4B4}" dt="2023-05-16T06:35:54.053" v="7665"/>
          <ac:grpSpMkLst>
            <pc:docMk/>
            <pc:sldMk cId="2875959257" sldId="294"/>
            <ac:grpSpMk id="102" creationId="{F47E5350-099C-447F-ABDB-964019847E52}"/>
          </ac:grpSpMkLst>
        </pc:grpChg>
        <pc:grpChg chg="add mod">
          <ac:chgData name="平松　崇文(Hiramatsu, Takafumi)" userId="22edbc16-85b0-4724-aaa0-af0139a26ca2" providerId="ADAL" clId="{A1D5A205-21E3-417D-8CD7-5FB2F43CE4B4}" dt="2023-05-16T06:35:54.053" v="7665"/>
          <ac:grpSpMkLst>
            <pc:docMk/>
            <pc:sldMk cId="2875959257" sldId="294"/>
            <ac:grpSpMk id="103" creationId="{C40B05E7-0128-40AF-85B8-6EC064B17ED2}"/>
          </ac:grpSpMkLst>
        </pc:grpChg>
        <pc:grpChg chg="add mod">
          <ac:chgData name="平松　崇文(Hiramatsu, Takafumi)" userId="22edbc16-85b0-4724-aaa0-af0139a26ca2" providerId="ADAL" clId="{A1D5A205-21E3-417D-8CD7-5FB2F43CE4B4}" dt="2023-05-16T06:35:54.053" v="7665"/>
          <ac:grpSpMkLst>
            <pc:docMk/>
            <pc:sldMk cId="2875959257" sldId="294"/>
            <ac:grpSpMk id="107" creationId="{62BE4212-0BF9-4D3D-8CD8-5685B7F878CB}"/>
          </ac:grpSpMkLst>
        </pc:grpChg>
        <pc:grpChg chg="add mod">
          <ac:chgData name="平松　崇文(Hiramatsu, Takafumi)" userId="22edbc16-85b0-4724-aaa0-af0139a26ca2" providerId="ADAL" clId="{A1D5A205-21E3-417D-8CD7-5FB2F43CE4B4}" dt="2023-05-16T06:35:54.053" v="7665"/>
          <ac:grpSpMkLst>
            <pc:docMk/>
            <pc:sldMk cId="2875959257" sldId="294"/>
            <ac:grpSpMk id="112" creationId="{55498138-4F8E-4944-99BE-3025874CC0E2}"/>
          </ac:grpSpMkLst>
        </pc:grpChg>
        <pc:grpChg chg="add mod">
          <ac:chgData name="平松　崇文(Hiramatsu, Takafumi)" userId="22edbc16-85b0-4724-aaa0-af0139a26ca2" providerId="ADAL" clId="{A1D5A205-21E3-417D-8CD7-5FB2F43CE4B4}" dt="2023-05-16T06:35:54.053" v="7665"/>
          <ac:grpSpMkLst>
            <pc:docMk/>
            <pc:sldMk cId="2875959257" sldId="294"/>
            <ac:grpSpMk id="115" creationId="{83655CB6-47C9-492D-961E-D335F6CD107B}"/>
          </ac:grpSpMkLst>
        </pc:grpChg>
        <pc:grpChg chg="add mod">
          <ac:chgData name="平松　崇文(Hiramatsu, Takafumi)" userId="22edbc16-85b0-4724-aaa0-af0139a26ca2" providerId="ADAL" clId="{A1D5A205-21E3-417D-8CD7-5FB2F43CE4B4}" dt="2023-05-16T06:35:54.053" v="7665"/>
          <ac:grpSpMkLst>
            <pc:docMk/>
            <pc:sldMk cId="2875959257" sldId="294"/>
            <ac:grpSpMk id="120" creationId="{E94862B8-672C-4187-9CBD-84C980C0A406}"/>
          </ac:grpSpMkLst>
        </pc:grpChg>
        <pc:grpChg chg="add del mod">
          <ac:chgData name="平松　崇文(Hiramatsu, Takafumi)" userId="22edbc16-85b0-4724-aaa0-af0139a26ca2" providerId="ADAL" clId="{A1D5A205-21E3-417D-8CD7-5FB2F43CE4B4}" dt="2023-05-16T06:42:53.741" v="7722" actId="478"/>
          <ac:grpSpMkLst>
            <pc:docMk/>
            <pc:sldMk cId="2875959257" sldId="294"/>
            <ac:grpSpMk id="121" creationId="{53EE2B24-2EB4-45A8-9915-00C99B09AECD}"/>
          </ac:grpSpMkLst>
        </pc:grpChg>
        <pc:grpChg chg="add del mod">
          <ac:chgData name="平松　崇文(Hiramatsu, Takafumi)" userId="22edbc16-85b0-4724-aaa0-af0139a26ca2" providerId="ADAL" clId="{A1D5A205-21E3-417D-8CD7-5FB2F43CE4B4}" dt="2023-05-16T06:42:53.741" v="7722" actId="478"/>
          <ac:grpSpMkLst>
            <pc:docMk/>
            <pc:sldMk cId="2875959257" sldId="294"/>
            <ac:grpSpMk id="124" creationId="{2EC78E73-C14B-433D-8BF4-8E7E6E1E4E7A}"/>
          </ac:grpSpMkLst>
        </pc:grpChg>
        <pc:picChg chg="del">
          <ac:chgData name="平松　崇文(Hiramatsu, Takafumi)" userId="22edbc16-85b0-4724-aaa0-af0139a26ca2" providerId="ADAL" clId="{A1D5A205-21E3-417D-8CD7-5FB2F43CE4B4}" dt="2023-05-16T02:43:52.210" v="7587" actId="478"/>
          <ac:picMkLst>
            <pc:docMk/>
            <pc:sldMk cId="2875959257" sldId="294"/>
            <ac:picMk id="4" creationId="{4552961C-8FA2-4F64-85A6-1D40791D935D}"/>
          </ac:picMkLst>
        </pc:picChg>
        <pc:picChg chg="del">
          <ac:chgData name="平松　崇文(Hiramatsu, Takafumi)" userId="22edbc16-85b0-4724-aaa0-af0139a26ca2" providerId="ADAL" clId="{A1D5A205-21E3-417D-8CD7-5FB2F43CE4B4}" dt="2023-05-16T02:43:55.954" v="7588" actId="478"/>
          <ac:picMkLst>
            <pc:docMk/>
            <pc:sldMk cId="2875959257" sldId="294"/>
            <ac:picMk id="5" creationId="{135B74EB-8BA8-43D3-9F03-04631F2AB93E}"/>
          </ac:picMkLst>
        </pc:picChg>
        <pc:picChg chg="del">
          <ac:chgData name="平松　崇文(Hiramatsu, Takafumi)" userId="22edbc16-85b0-4724-aaa0-af0139a26ca2" providerId="ADAL" clId="{A1D5A205-21E3-417D-8CD7-5FB2F43CE4B4}" dt="2023-05-16T02:43:58.439" v="7589" actId="478"/>
          <ac:picMkLst>
            <pc:docMk/>
            <pc:sldMk cId="2875959257" sldId="294"/>
            <ac:picMk id="9" creationId="{5B0642D8-FBF2-49E6-A6DE-17BD86269BE4}"/>
          </ac:picMkLst>
        </pc:picChg>
        <pc:picChg chg="del">
          <ac:chgData name="平松　崇文(Hiramatsu, Takafumi)" userId="22edbc16-85b0-4724-aaa0-af0139a26ca2" providerId="ADAL" clId="{A1D5A205-21E3-417D-8CD7-5FB2F43CE4B4}" dt="2023-05-16T02:44:00.731" v="7590" actId="478"/>
          <ac:picMkLst>
            <pc:docMk/>
            <pc:sldMk cId="2875959257" sldId="294"/>
            <ac:picMk id="10" creationId="{D5350AFC-23C4-4203-A2CC-BD18B5DA0E32}"/>
          </ac:picMkLst>
        </pc:picChg>
        <pc:picChg chg="add mod ord">
          <ac:chgData name="平松　崇文(Hiramatsu, Takafumi)" userId="22edbc16-85b0-4724-aaa0-af0139a26ca2" providerId="ADAL" clId="{A1D5A205-21E3-417D-8CD7-5FB2F43CE4B4}" dt="2023-05-16T02:44:44.627" v="7647" actId="1036"/>
          <ac:picMkLst>
            <pc:docMk/>
            <pc:sldMk cId="2875959257" sldId="294"/>
            <ac:picMk id="28" creationId="{A9C83D7F-5C64-42AF-9A51-6598FDE555F8}"/>
          </ac:picMkLst>
        </pc:picChg>
        <pc:picChg chg="add mod ord">
          <ac:chgData name="平松　崇文(Hiramatsu, Takafumi)" userId="22edbc16-85b0-4724-aaa0-af0139a26ca2" providerId="ADAL" clId="{A1D5A205-21E3-417D-8CD7-5FB2F43CE4B4}" dt="2023-05-16T02:44:28.063" v="7603" actId="1036"/>
          <ac:picMkLst>
            <pc:docMk/>
            <pc:sldMk cId="2875959257" sldId="294"/>
            <ac:picMk id="29" creationId="{4015793B-10F6-4D7A-9407-B4C0086F0630}"/>
          </ac:picMkLst>
        </pc:picChg>
        <pc:picChg chg="add mod">
          <ac:chgData name="平松　崇文(Hiramatsu, Takafumi)" userId="22edbc16-85b0-4724-aaa0-af0139a26ca2" providerId="ADAL" clId="{A1D5A205-21E3-417D-8CD7-5FB2F43CE4B4}" dt="2023-05-16T06:33:16.965" v="7660"/>
          <ac:picMkLst>
            <pc:docMk/>
            <pc:sldMk cId="2875959257" sldId="294"/>
            <ac:picMk id="35" creationId="{D01F2F97-0EFE-4EC7-BEA7-7AF6190B651B}"/>
          </ac:picMkLst>
        </pc:picChg>
        <pc:picChg chg="add mod">
          <ac:chgData name="平松　崇文(Hiramatsu, Takafumi)" userId="22edbc16-85b0-4724-aaa0-af0139a26ca2" providerId="ADAL" clId="{A1D5A205-21E3-417D-8CD7-5FB2F43CE4B4}" dt="2023-05-16T06:33:16.965" v="7660"/>
          <ac:picMkLst>
            <pc:docMk/>
            <pc:sldMk cId="2875959257" sldId="294"/>
            <ac:picMk id="48" creationId="{283388C1-7AC2-444A-8BF2-5D7162B0E150}"/>
          </ac:picMkLst>
        </pc:picChg>
        <pc:picChg chg="add mod">
          <ac:chgData name="平松　崇文(Hiramatsu, Takafumi)" userId="22edbc16-85b0-4724-aaa0-af0139a26ca2" providerId="ADAL" clId="{A1D5A205-21E3-417D-8CD7-5FB2F43CE4B4}" dt="2023-05-16T06:35:14.946" v="7662"/>
          <ac:picMkLst>
            <pc:docMk/>
            <pc:sldMk cId="2875959257" sldId="294"/>
            <ac:picMk id="62" creationId="{283388C1-7AC2-444A-8BF2-5D7162B0E150}"/>
          </ac:picMkLst>
        </pc:picChg>
        <pc:picChg chg="add mod">
          <ac:chgData name="平松　崇文(Hiramatsu, Takafumi)" userId="22edbc16-85b0-4724-aaa0-af0139a26ca2" providerId="ADAL" clId="{A1D5A205-21E3-417D-8CD7-5FB2F43CE4B4}" dt="2023-05-16T06:35:14.946" v="7662"/>
          <ac:picMkLst>
            <pc:docMk/>
            <pc:sldMk cId="2875959257" sldId="294"/>
            <ac:picMk id="64" creationId="{D01F2F97-0EFE-4EC7-BEA7-7AF6190B651B}"/>
          </ac:picMkLst>
        </pc:picChg>
        <pc:picChg chg="add mod">
          <ac:chgData name="平松　崇文(Hiramatsu, Takafumi)" userId="22edbc16-85b0-4724-aaa0-af0139a26ca2" providerId="ADAL" clId="{A1D5A205-21E3-417D-8CD7-5FB2F43CE4B4}" dt="2023-05-16T06:35:32.242" v="7664"/>
          <ac:picMkLst>
            <pc:docMk/>
            <pc:sldMk cId="2875959257" sldId="294"/>
            <ac:picMk id="79" creationId="{D01F2F97-0EFE-4EC7-BEA7-7AF6190B651B}"/>
          </ac:picMkLst>
        </pc:picChg>
        <pc:picChg chg="add mod">
          <ac:chgData name="平松　崇文(Hiramatsu, Takafumi)" userId="22edbc16-85b0-4724-aaa0-af0139a26ca2" providerId="ADAL" clId="{A1D5A205-21E3-417D-8CD7-5FB2F43CE4B4}" dt="2023-05-16T06:35:32.242" v="7664"/>
          <ac:picMkLst>
            <pc:docMk/>
            <pc:sldMk cId="2875959257" sldId="294"/>
            <ac:picMk id="92" creationId="{283388C1-7AC2-444A-8BF2-5D7162B0E150}"/>
          </ac:picMkLst>
        </pc:picChg>
        <pc:picChg chg="add mod">
          <ac:chgData name="平松　崇文(Hiramatsu, Takafumi)" userId="22edbc16-85b0-4724-aaa0-af0139a26ca2" providerId="ADAL" clId="{A1D5A205-21E3-417D-8CD7-5FB2F43CE4B4}" dt="2023-05-16T06:36:57.655" v="7679" actId="1076"/>
          <ac:picMkLst>
            <pc:docMk/>
            <pc:sldMk cId="2875959257" sldId="294"/>
            <ac:picMk id="111" creationId="{283388C1-7AC2-444A-8BF2-5D7162B0E150}"/>
          </ac:picMkLst>
        </pc:picChg>
        <pc:picChg chg="add mod">
          <ac:chgData name="平松　崇文(Hiramatsu, Takafumi)" userId="22edbc16-85b0-4724-aaa0-af0139a26ca2" providerId="ADAL" clId="{A1D5A205-21E3-417D-8CD7-5FB2F43CE4B4}" dt="2023-05-16T06:38:27.690" v="7689" actId="1076"/>
          <ac:picMkLst>
            <pc:docMk/>
            <pc:sldMk cId="2875959257" sldId="294"/>
            <ac:picMk id="119" creationId="{D01F2F97-0EFE-4EC7-BEA7-7AF6190B651B}"/>
          </ac:picMkLst>
        </pc:picChg>
        <pc:cxnChg chg="del">
          <ac:chgData name="平松　崇文(Hiramatsu, Takafumi)" userId="22edbc16-85b0-4724-aaa0-af0139a26ca2" providerId="ADAL" clId="{A1D5A205-21E3-417D-8CD7-5FB2F43CE4B4}" dt="2023-05-16T06:39:47.657" v="7716" actId="478"/>
          <ac:cxnSpMkLst>
            <pc:docMk/>
            <pc:sldMk cId="2875959257" sldId="294"/>
            <ac:cxnSpMk id="12" creationId="{461B2426-7262-4309-B253-37348620644F}"/>
          </ac:cxnSpMkLst>
        </pc:cxnChg>
        <pc:cxnChg chg="del">
          <ac:chgData name="平松　崇文(Hiramatsu, Takafumi)" userId="22edbc16-85b0-4724-aaa0-af0139a26ca2" providerId="ADAL" clId="{A1D5A205-21E3-417D-8CD7-5FB2F43CE4B4}" dt="2023-05-16T06:36:22.873" v="7672" actId="478"/>
          <ac:cxnSpMkLst>
            <pc:docMk/>
            <pc:sldMk cId="2875959257" sldId="294"/>
            <ac:cxnSpMk id="16" creationId="{AF9A2B1A-1DA9-4771-BE1A-6CD50EBFEF02}"/>
          </ac:cxnSpMkLst>
        </pc:cxnChg>
        <pc:cxnChg chg="mod">
          <ac:chgData name="平松　崇文(Hiramatsu, Takafumi)" userId="22edbc16-85b0-4724-aaa0-af0139a26ca2" providerId="ADAL" clId="{A1D5A205-21E3-417D-8CD7-5FB2F43CE4B4}" dt="2023-05-16T06:36:49.464" v="7676" actId="164"/>
          <ac:cxnSpMkLst>
            <pc:docMk/>
            <pc:sldMk cId="2875959257" sldId="294"/>
            <ac:cxnSpMk id="23" creationId="{E7E5AAA9-BF4F-4405-96BF-3F32DC57C0DC}"/>
          </ac:cxnSpMkLst>
        </pc:cxnChg>
        <pc:cxnChg chg="mod">
          <ac:chgData name="平松　崇文(Hiramatsu, Takafumi)" userId="22edbc16-85b0-4724-aaa0-af0139a26ca2" providerId="ADAL" clId="{A1D5A205-21E3-417D-8CD7-5FB2F43CE4B4}" dt="2023-05-16T06:39:29.898" v="7710" actId="164"/>
          <ac:cxnSpMkLst>
            <pc:docMk/>
            <pc:sldMk cId="2875959257" sldId="294"/>
            <ac:cxnSpMk id="25" creationId="{A65D753E-F28F-46D9-ACE7-40934607228B}"/>
          </ac:cxnSpMkLst>
        </pc:cxnChg>
        <pc:cxnChg chg="del">
          <ac:chgData name="平松　崇文(Hiramatsu, Takafumi)" userId="22edbc16-85b0-4724-aaa0-af0139a26ca2" providerId="ADAL" clId="{A1D5A205-21E3-417D-8CD7-5FB2F43CE4B4}" dt="2023-05-16T06:48:53.233" v="7766" actId="478"/>
          <ac:cxnSpMkLst>
            <pc:docMk/>
            <pc:sldMk cId="2875959257" sldId="294"/>
            <ac:cxnSpMk id="32" creationId="{3256A7BB-BC66-4831-B701-E68CF02BB199}"/>
          </ac:cxnSpMkLst>
        </pc:cxnChg>
        <pc:cxnChg chg="add mod">
          <ac:chgData name="平松　崇文(Hiramatsu, Takafumi)" userId="22edbc16-85b0-4724-aaa0-af0139a26ca2" providerId="ADAL" clId="{A1D5A205-21E3-417D-8CD7-5FB2F43CE4B4}" dt="2023-05-16T06:33:16.965" v="7660"/>
          <ac:cxnSpMkLst>
            <pc:docMk/>
            <pc:sldMk cId="2875959257" sldId="294"/>
            <ac:cxnSpMk id="38" creationId="{E842E67D-3009-4B79-B080-E266E92035FF}"/>
          </ac:cxnSpMkLst>
        </pc:cxnChg>
        <pc:cxnChg chg="add mod">
          <ac:chgData name="平松　崇文(Hiramatsu, Takafumi)" userId="22edbc16-85b0-4724-aaa0-af0139a26ca2" providerId="ADAL" clId="{A1D5A205-21E3-417D-8CD7-5FB2F43CE4B4}" dt="2023-05-16T06:33:16.965" v="7660"/>
          <ac:cxnSpMkLst>
            <pc:docMk/>
            <pc:sldMk cId="2875959257" sldId="294"/>
            <ac:cxnSpMk id="39" creationId="{29DA26FF-E005-467A-92B4-5F7290112519}"/>
          </ac:cxnSpMkLst>
        </pc:cxnChg>
        <pc:cxnChg chg="add mod">
          <ac:chgData name="平松　崇文(Hiramatsu, Takafumi)" userId="22edbc16-85b0-4724-aaa0-af0139a26ca2" providerId="ADAL" clId="{A1D5A205-21E3-417D-8CD7-5FB2F43CE4B4}" dt="2023-05-16T06:33:16.965" v="7660"/>
          <ac:cxnSpMkLst>
            <pc:docMk/>
            <pc:sldMk cId="2875959257" sldId="294"/>
            <ac:cxnSpMk id="41" creationId="{620ABF1A-4110-4CCB-89F1-D882B708305E}"/>
          </ac:cxnSpMkLst>
        </pc:cxnChg>
        <pc:cxnChg chg="add mod">
          <ac:chgData name="平松　崇文(Hiramatsu, Takafumi)" userId="22edbc16-85b0-4724-aaa0-af0139a26ca2" providerId="ADAL" clId="{A1D5A205-21E3-417D-8CD7-5FB2F43CE4B4}" dt="2023-05-16T06:33:16.965" v="7660"/>
          <ac:cxnSpMkLst>
            <pc:docMk/>
            <pc:sldMk cId="2875959257" sldId="294"/>
            <ac:cxnSpMk id="44" creationId="{B9B595EF-7F83-4D01-BFFA-CD800A62FF27}"/>
          </ac:cxnSpMkLst>
        </pc:cxnChg>
        <pc:cxnChg chg="add mod">
          <ac:chgData name="平松　崇文(Hiramatsu, Takafumi)" userId="22edbc16-85b0-4724-aaa0-af0139a26ca2" providerId="ADAL" clId="{A1D5A205-21E3-417D-8CD7-5FB2F43CE4B4}" dt="2023-05-16T06:33:16.965" v="7660"/>
          <ac:cxnSpMkLst>
            <pc:docMk/>
            <pc:sldMk cId="2875959257" sldId="294"/>
            <ac:cxnSpMk id="45" creationId="{B844FD6C-6318-4982-ABA1-00DF55E068EE}"/>
          </ac:cxnSpMkLst>
        </pc:cxnChg>
        <pc:cxnChg chg="add mod">
          <ac:chgData name="平松　崇文(Hiramatsu, Takafumi)" userId="22edbc16-85b0-4724-aaa0-af0139a26ca2" providerId="ADAL" clId="{A1D5A205-21E3-417D-8CD7-5FB2F43CE4B4}" dt="2023-05-16T06:33:16.965" v="7660"/>
          <ac:cxnSpMkLst>
            <pc:docMk/>
            <pc:sldMk cId="2875959257" sldId="294"/>
            <ac:cxnSpMk id="46" creationId="{BF5CE9A0-BFCE-41BB-BFA1-4B78D22FDB0D}"/>
          </ac:cxnSpMkLst>
        </pc:cxnChg>
        <pc:cxnChg chg="add mod">
          <ac:chgData name="平松　崇文(Hiramatsu, Takafumi)" userId="22edbc16-85b0-4724-aaa0-af0139a26ca2" providerId="ADAL" clId="{A1D5A205-21E3-417D-8CD7-5FB2F43CE4B4}" dt="2023-05-16T06:33:16.965" v="7660"/>
          <ac:cxnSpMkLst>
            <pc:docMk/>
            <pc:sldMk cId="2875959257" sldId="294"/>
            <ac:cxnSpMk id="51" creationId="{E0E27CBC-DEBF-4C45-8D84-E0FAF340F7A3}"/>
          </ac:cxnSpMkLst>
        </pc:cxnChg>
        <pc:cxnChg chg="add mod">
          <ac:chgData name="平松　崇文(Hiramatsu, Takafumi)" userId="22edbc16-85b0-4724-aaa0-af0139a26ca2" providerId="ADAL" clId="{A1D5A205-21E3-417D-8CD7-5FB2F43CE4B4}" dt="2023-05-16T06:33:16.965" v="7660"/>
          <ac:cxnSpMkLst>
            <pc:docMk/>
            <pc:sldMk cId="2875959257" sldId="294"/>
            <ac:cxnSpMk id="52" creationId="{666B424C-87F6-4C23-A8CD-8F049D024F15}"/>
          </ac:cxnSpMkLst>
        </pc:cxnChg>
        <pc:cxnChg chg="add mod">
          <ac:chgData name="平松　崇文(Hiramatsu, Takafumi)" userId="22edbc16-85b0-4724-aaa0-af0139a26ca2" providerId="ADAL" clId="{A1D5A205-21E3-417D-8CD7-5FB2F43CE4B4}" dt="2023-05-16T06:33:16.965" v="7660"/>
          <ac:cxnSpMkLst>
            <pc:docMk/>
            <pc:sldMk cId="2875959257" sldId="294"/>
            <ac:cxnSpMk id="54" creationId="{146873FB-282C-401C-8B45-9A91DD79A72B}"/>
          </ac:cxnSpMkLst>
        </pc:cxnChg>
        <pc:cxnChg chg="add mod">
          <ac:chgData name="平松　崇文(Hiramatsu, Takafumi)" userId="22edbc16-85b0-4724-aaa0-af0139a26ca2" providerId="ADAL" clId="{A1D5A205-21E3-417D-8CD7-5FB2F43CE4B4}" dt="2023-05-16T06:33:16.965" v="7660"/>
          <ac:cxnSpMkLst>
            <pc:docMk/>
            <pc:sldMk cId="2875959257" sldId="294"/>
            <ac:cxnSpMk id="57" creationId="{4E777454-7D5F-4CFB-A5D7-68B0377743DA}"/>
          </ac:cxnSpMkLst>
        </pc:cxnChg>
        <pc:cxnChg chg="add mod">
          <ac:chgData name="平松　崇文(Hiramatsu, Takafumi)" userId="22edbc16-85b0-4724-aaa0-af0139a26ca2" providerId="ADAL" clId="{A1D5A205-21E3-417D-8CD7-5FB2F43CE4B4}" dt="2023-05-16T06:33:16.965" v="7660"/>
          <ac:cxnSpMkLst>
            <pc:docMk/>
            <pc:sldMk cId="2875959257" sldId="294"/>
            <ac:cxnSpMk id="58" creationId="{B0C57B4B-D6AA-4940-9B0A-110813A1B560}"/>
          </ac:cxnSpMkLst>
        </pc:cxnChg>
        <pc:cxnChg chg="add mod">
          <ac:chgData name="平松　崇文(Hiramatsu, Takafumi)" userId="22edbc16-85b0-4724-aaa0-af0139a26ca2" providerId="ADAL" clId="{A1D5A205-21E3-417D-8CD7-5FB2F43CE4B4}" dt="2023-05-16T06:33:16.965" v="7660"/>
          <ac:cxnSpMkLst>
            <pc:docMk/>
            <pc:sldMk cId="2875959257" sldId="294"/>
            <ac:cxnSpMk id="59" creationId="{A4F1A6EB-84F7-486D-805B-41544AF96E13}"/>
          </ac:cxnSpMkLst>
        </pc:cxnChg>
        <pc:cxnChg chg="add mod">
          <ac:chgData name="平松　崇文(Hiramatsu, Takafumi)" userId="22edbc16-85b0-4724-aaa0-af0139a26ca2" providerId="ADAL" clId="{A1D5A205-21E3-417D-8CD7-5FB2F43CE4B4}" dt="2023-05-16T06:33:16.965" v="7660"/>
          <ac:cxnSpMkLst>
            <pc:docMk/>
            <pc:sldMk cId="2875959257" sldId="294"/>
            <ac:cxnSpMk id="60" creationId="{5ED6F224-690A-4F38-ACDC-EFE369368850}"/>
          </ac:cxnSpMkLst>
        </pc:cxnChg>
        <pc:cxnChg chg="add mod">
          <ac:chgData name="平松　崇文(Hiramatsu, Takafumi)" userId="22edbc16-85b0-4724-aaa0-af0139a26ca2" providerId="ADAL" clId="{A1D5A205-21E3-417D-8CD7-5FB2F43CE4B4}" dt="2023-05-16T06:35:14.946" v="7662"/>
          <ac:cxnSpMkLst>
            <pc:docMk/>
            <pc:sldMk cId="2875959257" sldId="294"/>
            <ac:cxnSpMk id="67" creationId="{E842E67D-3009-4B79-B080-E266E92035FF}"/>
          </ac:cxnSpMkLst>
        </pc:cxnChg>
        <pc:cxnChg chg="add mod">
          <ac:chgData name="平松　崇文(Hiramatsu, Takafumi)" userId="22edbc16-85b0-4724-aaa0-af0139a26ca2" providerId="ADAL" clId="{A1D5A205-21E3-417D-8CD7-5FB2F43CE4B4}" dt="2023-05-16T06:35:14.946" v="7662"/>
          <ac:cxnSpMkLst>
            <pc:docMk/>
            <pc:sldMk cId="2875959257" sldId="294"/>
            <ac:cxnSpMk id="68" creationId="{29DA26FF-E005-467A-92B4-5F7290112519}"/>
          </ac:cxnSpMkLst>
        </pc:cxnChg>
        <pc:cxnChg chg="add mod">
          <ac:chgData name="平松　崇文(Hiramatsu, Takafumi)" userId="22edbc16-85b0-4724-aaa0-af0139a26ca2" providerId="ADAL" clId="{A1D5A205-21E3-417D-8CD7-5FB2F43CE4B4}" dt="2023-05-16T06:35:14.946" v="7662"/>
          <ac:cxnSpMkLst>
            <pc:docMk/>
            <pc:sldMk cId="2875959257" sldId="294"/>
            <ac:cxnSpMk id="70" creationId="{620ABF1A-4110-4CCB-89F1-D882B708305E}"/>
          </ac:cxnSpMkLst>
        </pc:cxnChg>
        <pc:cxnChg chg="add mod">
          <ac:chgData name="平松　崇文(Hiramatsu, Takafumi)" userId="22edbc16-85b0-4724-aaa0-af0139a26ca2" providerId="ADAL" clId="{A1D5A205-21E3-417D-8CD7-5FB2F43CE4B4}" dt="2023-05-16T06:35:14.946" v="7662"/>
          <ac:cxnSpMkLst>
            <pc:docMk/>
            <pc:sldMk cId="2875959257" sldId="294"/>
            <ac:cxnSpMk id="73" creationId="{B9B595EF-7F83-4D01-BFFA-CD800A62FF27}"/>
          </ac:cxnSpMkLst>
        </pc:cxnChg>
        <pc:cxnChg chg="add mod">
          <ac:chgData name="平松　崇文(Hiramatsu, Takafumi)" userId="22edbc16-85b0-4724-aaa0-af0139a26ca2" providerId="ADAL" clId="{A1D5A205-21E3-417D-8CD7-5FB2F43CE4B4}" dt="2023-05-16T06:35:14.946" v="7662"/>
          <ac:cxnSpMkLst>
            <pc:docMk/>
            <pc:sldMk cId="2875959257" sldId="294"/>
            <ac:cxnSpMk id="74" creationId="{B844FD6C-6318-4982-ABA1-00DF55E068EE}"/>
          </ac:cxnSpMkLst>
        </pc:cxnChg>
        <pc:cxnChg chg="add mod">
          <ac:chgData name="平松　崇文(Hiramatsu, Takafumi)" userId="22edbc16-85b0-4724-aaa0-af0139a26ca2" providerId="ADAL" clId="{A1D5A205-21E3-417D-8CD7-5FB2F43CE4B4}" dt="2023-05-16T06:35:14.946" v="7662"/>
          <ac:cxnSpMkLst>
            <pc:docMk/>
            <pc:sldMk cId="2875959257" sldId="294"/>
            <ac:cxnSpMk id="75" creationId="{BF5CE9A0-BFCE-41BB-BFA1-4B78D22FDB0D}"/>
          </ac:cxnSpMkLst>
        </pc:cxnChg>
        <pc:cxnChg chg="add mod">
          <ac:chgData name="平松　崇文(Hiramatsu, Takafumi)" userId="22edbc16-85b0-4724-aaa0-af0139a26ca2" providerId="ADAL" clId="{A1D5A205-21E3-417D-8CD7-5FB2F43CE4B4}" dt="2023-05-16T06:35:32.242" v="7664"/>
          <ac:cxnSpMkLst>
            <pc:docMk/>
            <pc:sldMk cId="2875959257" sldId="294"/>
            <ac:cxnSpMk id="82" creationId="{E842E67D-3009-4B79-B080-E266E92035FF}"/>
          </ac:cxnSpMkLst>
        </pc:cxnChg>
        <pc:cxnChg chg="add mod">
          <ac:chgData name="平松　崇文(Hiramatsu, Takafumi)" userId="22edbc16-85b0-4724-aaa0-af0139a26ca2" providerId="ADAL" clId="{A1D5A205-21E3-417D-8CD7-5FB2F43CE4B4}" dt="2023-05-16T06:35:32.242" v="7664"/>
          <ac:cxnSpMkLst>
            <pc:docMk/>
            <pc:sldMk cId="2875959257" sldId="294"/>
            <ac:cxnSpMk id="83" creationId="{29DA26FF-E005-467A-92B4-5F7290112519}"/>
          </ac:cxnSpMkLst>
        </pc:cxnChg>
        <pc:cxnChg chg="add mod">
          <ac:chgData name="平松　崇文(Hiramatsu, Takafumi)" userId="22edbc16-85b0-4724-aaa0-af0139a26ca2" providerId="ADAL" clId="{A1D5A205-21E3-417D-8CD7-5FB2F43CE4B4}" dt="2023-05-16T06:35:32.242" v="7664"/>
          <ac:cxnSpMkLst>
            <pc:docMk/>
            <pc:sldMk cId="2875959257" sldId="294"/>
            <ac:cxnSpMk id="85" creationId="{620ABF1A-4110-4CCB-89F1-D882B708305E}"/>
          </ac:cxnSpMkLst>
        </pc:cxnChg>
        <pc:cxnChg chg="add mod">
          <ac:chgData name="平松　崇文(Hiramatsu, Takafumi)" userId="22edbc16-85b0-4724-aaa0-af0139a26ca2" providerId="ADAL" clId="{A1D5A205-21E3-417D-8CD7-5FB2F43CE4B4}" dt="2023-05-16T06:35:32.242" v="7664"/>
          <ac:cxnSpMkLst>
            <pc:docMk/>
            <pc:sldMk cId="2875959257" sldId="294"/>
            <ac:cxnSpMk id="88" creationId="{B9B595EF-7F83-4D01-BFFA-CD800A62FF27}"/>
          </ac:cxnSpMkLst>
        </pc:cxnChg>
        <pc:cxnChg chg="add mod">
          <ac:chgData name="平松　崇文(Hiramatsu, Takafumi)" userId="22edbc16-85b0-4724-aaa0-af0139a26ca2" providerId="ADAL" clId="{A1D5A205-21E3-417D-8CD7-5FB2F43CE4B4}" dt="2023-05-16T06:35:32.242" v="7664"/>
          <ac:cxnSpMkLst>
            <pc:docMk/>
            <pc:sldMk cId="2875959257" sldId="294"/>
            <ac:cxnSpMk id="89" creationId="{B844FD6C-6318-4982-ABA1-00DF55E068EE}"/>
          </ac:cxnSpMkLst>
        </pc:cxnChg>
        <pc:cxnChg chg="add mod">
          <ac:chgData name="平松　崇文(Hiramatsu, Takafumi)" userId="22edbc16-85b0-4724-aaa0-af0139a26ca2" providerId="ADAL" clId="{A1D5A205-21E3-417D-8CD7-5FB2F43CE4B4}" dt="2023-05-16T06:35:32.242" v="7664"/>
          <ac:cxnSpMkLst>
            <pc:docMk/>
            <pc:sldMk cId="2875959257" sldId="294"/>
            <ac:cxnSpMk id="90" creationId="{BF5CE9A0-BFCE-41BB-BFA1-4B78D22FDB0D}"/>
          </ac:cxnSpMkLst>
        </pc:cxnChg>
        <pc:cxnChg chg="add mod">
          <ac:chgData name="平松　崇文(Hiramatsu, Takafumi)" userId="22edbc16-85b0-4724-aaa0-af0139a26ca2" providerId="ADAL" clId="{A1D5A205-21E3-417D-8CD7-5FB2F43CE4B4}" dt="2023-05-16T06:35:32.242" v="7664"/>
          <ac:cxnSpMkLst>
            <pc:docMk/>
            <pc:sldMk cId="2875959257" sldId="294"/>
            <ac:cxnSpMk id="94" creationId="{E0E27CBC-DEBF-4C45-8D84-E0FAF340F7A3}"/>
          </ac:cxnSpMkLst>
        </pc:cxnChg>
        <pc:cxnChg chg="add mod">
          <ac:chgData name="平松　崇文(Hiramatsu, Takafumi)" userId="22edbc16-85b0-4724-aaa0-af0139a26ca2" providerId="ADAL" clId="{A1D5A205-21E3-417D-8CD7-5FB2F43CE4B4}" dt="2023-05-16T06:35:32.242" v="7664"/>
          <ac:cxnSpMkLst>
            <pc:docMk/>
            <pc:sldMk cId="2875959257" sldId="294"/>
            <ac:cxnSpMk id="95" creationId="{666B424C-87F6-4C23-A8CD-8F049D024F15}"/>
          </ac:cxnSpMkLst>
        </pc:cxnChg>
        <pc:cxnChg chg="add mod">
          <ac:chgData name="平松　崇文(Hiramatsu, Takafumi)" userId="22edbc16-85b0-4724-aaa0-af0139a26ca2" providerId="ADAL" clId="{A1D5A205-21E3-417D-8CD7-5FB2F43CE4B4}" dt="2023-05-16T06:35:32.242" v="7664"/>
          <ac:cxnSpMkLst>
            <pc:docMk/>
            <pc:sldMk cId="2875959257" sldId="294"/>
            <ac:cxnSpMk id="97" creationId="{146873FB-282C-401C-8B45-9A91DD79A72B}"/>
          </ac:cxnSpMkLst>
        </pc:cxnChg>
        <pc:cxnChg chg="add mod">
          <ac:chgData name="平松　崇文(Hiramatsu, Takafumi)" userId="22edbc16-85b0-4724-aaa0-af0139a26ca2" providerId="ADAL" clId="{A1D5A205-21E3-417D-8CD7-5FB2F43CE4B4}" dt="2023-05-16T06:35:54.053" v="7665"/>
          <ac:cxnSpMkLst>
            <pc:docMk/>
            <pc:sldMk cId="2875959257" sldId="294"/>
            <ac:cxnSpMk id="104" creationId="{4E777454-7D5F-4CFB-A5D7-68B0377743DA}"/>
          </ac:cxnSpMkLst>
        </pc:cxnChg>
        <pc:cxnChg chg="add mod">
          <ac:chgData name="平松　崇文(Hiramatsu, Takafumi)" userId="22edbc16-85b0-4724-aaa0-af0139a26ca2" providerId="ADAL" clId="{A1D5A205-21E3-417D-8CD7-5FB2F43CE4B4}" dt="2023-05-16T06:35:54.053" v="7665"/>
          <ac:cxnSpMkLst>
            <pc:docMk/>
            <pc:sldMk cId="2875959257" sldId="294"/>
            <ac:cxnSpMk id="105" creationId="{B0C57B4B-D6AA-4940-9B0A-110813A1B560}"/>
          </ac:cxnSpMkLst>
        </pc:cxnChg>
        <pc:cxnChg chg="add mod">
          <ac:chgData name="平松　崇文(Hiramatsu, Takafumi)" userId="22edbc16-85b0-4724-aaa0-af0139a26ca2" providerId="ADAL" clId="{A1D5A205-21E3-417D-8CD7-5FB2F43CE4B4}" dt="2023-05-16T06:35:54.053" v="7665"/>
          <ac:cxnSpMkLst>
            <pc:docMk/>
            <pc:sldMk cId="2875959257" sldId="294"/>
            <ac:cxnSpMk id="108" creationId="{A4F1A6EB-84F7-486D-805B-41544AF96E13}"/>
          </ac:cxnSpMkLst>
        </pc:cxnChg>
        <pc:cxnChg chg="add mod">
          <ac:chgData name="平松　崇文(Hiramatsu, Takafumi)" userId="22edbc16-85b0-4724-aaa0-af0139a26ca2" providerId="ADAL" clId="{A1D5A205-21E3-417D-8CD7-5FB2F43CE4B4}" dt="2023-05-16T06:35:54.053" v="7665"/>
          <ac:cxnSpMkLst>
            <pc:docMk/>
            <pc:sldMk cId="2875959257" sldId="294"/>
            <ac:cxnSpMk id="109" creationId="{5ED6F224-690A-4F38-ACDC-EFE369368850}"/>
          </ac:cxnSpMkLst>
        </pc:cxnChg>
        <pc:cxnChg chg="add mod">
          <ac:chgData name="平松　崇文(Hiramatsu, Takafumi)" userId="22edbc16-85b0-4724-aaa0-af0139a26ca2" providerId="ADAL" clId="{A1D5A205-21E3-417D-8CD7-5FB2F43CE4B4}" dt="2023-05-16T06:35:54.053" v="7665"/>
          <ac:cxnSpMkLst>
            <pc:docMk/>
            <pc:sldMk cId="2875959257" sldId="294"/>
            <ac:cxnSpMk id="110" creationId="{4FD6F55C-06A4-42DC-B31B-235E1756EBBA}"/>
          </ac:cxnSpMkLst>
        </pc:cxnChg>
        <pc:cxnChg chg="add mod">
          <ac:chgData name="平松　崇文(Hiramatsu, Takafumi)" userId="22edbc16-85b0-4724-aaa0-af0139a26ca2" providerId="ADAL" clId="{A1D5A205-21E3-417D-8CD7-5FB2F43CE4B4}" dt="2023-05-16T06:48:08.181" v="7736" actId="14100"/>
          <ac:cxnSpMkLst>
            <pc:docMk/>
            <pc:sldMk cId="2875959257" sldId="294"/>
            <ac:cxnSpMk id="113" creationId="{E0E27CBC-DEBF-4C45-8D84-E0FAF340F7A3}"/>
          </ac:cxnSpMkLst>
        </pc:cxnChg>
        <pc:cxnChg chg="add mod">
          <ac:chgData name="平松　崇文(Hiramatsu, Takafumi)" userId="22edbc16-85b0-4724-aaa0-af0139a26ca2" providerId="ADAL" clId="{A1D5A205-21E3-417D-8CD7-5FB2F43CE4B4}" dt="2023-05-16T06:47:56.889" v="7734" actId="14100"/>
          <ac:cxnSpMkLst>
            <pc:docMk/>
            <pc:sldMk cId="2875959257" sldId="294"/>
            <ac:cxnSpMk id="114" creationId="{666B424C-87F6-4C23-A8CD-8F049D024F15}"/>
          </ac:cxnSpMkLst>
        </pc:cxnChg>
        <pc:cxnChg chg="add mod">
          <ac:chgData name="平松　崇文(Hiramatsu, Takafumi)" userId="22edbc16-85b0-4724-aaa0-af0139a26ca2" providerId="ADAL" clId="{A1D5A205-21E3-417D-8CD7-5FB2F43CE4B4}" dt="2023-05-16T06:48:19.940" v="7749" actId="14100"/>
          <ac:cxnSpMkLst>
            <pc:docMk/>
            <pc:sldMk cId="2875959257" sldId="294"/>
            <ac:cxnSpMk id="116" creationId="{146873FB-282C-401C-8B45-9A91DD79A72B}"/>
          </ac:cxnSpMkLst>
        </pc:cxnChg>
        <pc:cxnChg chg="add del mod">
          <ac:chgData name="平松　崇文(Hiramatsu, Takafumi)" userId="22edbc16-85b0-4724-aaa0-af0139a26ca2" providerId="ADAL" clId="{A1D5A205-21E3-417D-8CD7-5FB2F43CE4B4}" dt="2023-05-16T06:42:53.741" v="7722" actId="478"/>
          <ac:cxnSpMkLst>
            <pc:docMk/>
            <pc:sldMk cId="2875959257" sldId="294"/>
            <ac:cxnSpMk id="122" creationId="{E842E67D-3009-4B79-B080-E266E92035FF}"/>
          </ac:cxnSpMkLst>
        </pc:cxnChg>
        <pc:cxnChg chg="add del mod">
          <ac:chgData name="平松　崇文(Hiramatsu, Takafumi)" userId="22edbc16-85b0-4724-aaa0-af0139a26ca2" providerId="ADAL" clId="{A1D5A205-21E3-417D-8CD7-5FB2F43CE4B4}" dt="2023-05-16T06:42:53.741" v="7722" actId="478"/>
          <ac:cxnSpMkLst>
            <pc:docMk/>
            <pc:sldMk cId="2875959257" sldId="294"/>
            <ac:cxnSpMk id="123" creationId="{29DA26FF-E005-467A-92B4-5F7290112519}"/>
          </ac:cxnSpMkLst>
        </pc:cxnChg>
        <pc:cxnChg chg="add del mod">
          <ac:chgData name="平松　崇文(Hiramatsu, Takafumi)" userId="22edbc16-85b0-4724-aaa0-af0139a26ca2" providerId="ADAL" clId="{A1D5A205-21E3-417D-8CD7-5FB2F43CE4B4}" dt="2023-05-16T06:42:53.741" v="7722" actId="478"/>
          <ac:cxnSpMkLst>
            <pc:docMk/>
            <pc:sldMk cId="2875959257" sldId="294"/>
            <ac:cxnSpMk id="125" creationId="{620ABF1A-4110-4CCB-89F1-D882B708305E}"/>
          </ac:cxnSpMkLst>
        </pc:cxnChg>
        <pc:cxnChg chg="add mod">
          <ac:chgData name="平松　崇文(Hiramatsu, Takafumi)" userId="22edbc16-85b0-4724-aaa0-af0139a26ca2" providerId="ADAL" clId="{A1D5A205-21E3-417D-8CD7-5FB2F43CE4B4}" dt="2023-05-16T06:35:54.053" v="7665"/>
          <ac:cxnSpMkLst>
            <pc:docMk/>
            <pc:sldMk cId="2875959257" sldId="294"/>
            <ac:cxnSpMk id="128" creationId="{B9B595EF-7F83-4D01-BFFA-CD800A62FF27}"/>
          </ac:cxnSpMkLst>
        </pc:cxnChg>
        <pc:cxnChg chg="add mod">
          <ac:chgData name="平松　崇文(Hiramatsu, Takafumi)" userId="22edbc16-85b0-4724-aaa0-af0139a26ca2" providerId="ADAL" clId="{A1D5A205-21E3-417D-8CD7-5FB2F43CE4B4}" dt="2023-05-16T06:35:54.053" v="7665"/>
          <ac:cxnSpMkLst>
            <pc:docMk/>
            <pc:sldMk cId="2875959257" sldId="294"/>
            <ac:cxnSpMk id="129" creationId="{B844FD6C-6318-4982-ABA1-00DF55E068EE}"/>
          </ac:cxnSpMkLst>
        </pc:cxnChg>
        <pc:cxnChg chg="add mod">
          <ac:chgData name="平松　崇文(Hiramatsu, Takafumi)" userId="22edbc16-85b0-4724-aaa0-af0139a26ca2" providerId="ADAL" clId="{A1D5A205-21E3-417D-8CD7-5FB2F43CE4B4}" dt="2023-05-16T06:35:54.053" v="7665"/>
          <ac:cxnSpMkLst>
            <pc:docMk/>
            <pc:sldMk cId="2875959257" sldId="294"/>
            <ac:cxnSpMk id="130" creationId="{BF5CE9A0-BFCE-41BB-BFA1-4B78D22FDB0D}"/>
          </ac:cxnSpMkLst>
        </pc:cxnChg>
        <pc:cxnChg chg="add mod">
          <ac:chgData name="平松　崇文(Hiramatsu, Takafumi)" userId="22edbc16-85b0-4724-aaa0-af0139a26ca2" providerId="ADAL" clId="{A1D5A205-21E3-417D-8CD7-5FB2F43CE4B4}" dt="2023-05-16T07:07:11.680" v="8862" actId="692"/>
          <ac:cxnSpMkLst>
            <pc:docMk/>
            <pc:sldMk cId="2875959257" sldId="294"/>
            <ac:cxnSpMk id="137" creationId="{92333042-D5FD-4072-A57A-6142AF52D8C9}"/>
          </ac:cxnSpMkLst>
        </pc:cxnChg>
        <pc:cxnChg chg="add mod">
          <ac:chgData name="平松　崇文(Hiramatsu, Takafumi)" userId="22edbc16-85b0-4724-aaa0-af0139a26ca2" providerId="ADAL" clId="{A1D5A205-21E3-417D-8CD7-5FB2F43CE4B4}" dt="2023-05-16T07:07:11.680" v="8862" actId="692"/>
          <ac:cxnSpMkLst>
            <pc:docMk/>
            <pc:sldMk cId="2875959257" sldId="294"/>
            <ac:cxnSpMk id="141" creationId="{378E3756-D869-4AD8-BD2B-A49EB47FC51C}"/>
          </ac:cxnSpMkLst>
        </pc:cxnChg>
      </pc:sldChg>
      <pc:sldChg chg="ord">
        <pc:chgData name="平松　崇文(Hiramatsu, Takafumi)" userId="22edbc16-85b0-4724-aaa0-af0139a26ca2" providerId="ADAL" clId="{A1D5A205-21E3-417D-8CD7-5FB2F43CE4B4}" dt="2023-05-15T07:40:00.931" v="3176" actId="20578"/>
        <pc:sldMkLst>
          <pc:docMk/>
          <pc:sldMk cId="2866245253" sldId="295"/>
        </pc:sldMkLst>
      </pc:sldChg>
      <pc:sldChg chg="addSp modSp new mod ord">
        <pc:chgData name="平松　崇文(Hiramatsu, Takafumi)" userId="22edbc16-85b0-4724-aaa0-af0139a26ca2" providerId="ADAL" clId="{A1D5A205-21E3-417D-8CD7-5FB2F43CE4B4}" dt="2023-05-16T02:35:17.075" v="7523"/>
        <pc:sldMkLst>
          <pc:docMk/>
          <pc:sldMk cId="3810871276" sldId="296"/>
        </pc:sldMkLst>
        <pc:spChg chg="mod">
          <ac:chgData name="平松　崇文(Hiramatsu, Takafumi)" userId="22edbc16-85b0-4724-aaa0-af0139a26ca2" providerId="ADAL" clId="{A1D5A205-21E3-417D-8CD7-5FB2F43CE4B4}" dt="2023-05-15T07:31:38.152" v="2748" actId="20577"/>
          <ac:spMkLst>
            <pc:docMk/>
            <pc:sldMk cId="3810871276" sldId="296"/>
            <ac:spMk id="2" creationId="{2CBD83B9-DBD8-4980-924A-2720546C2052}"/>
          </ac:spMkLst>
        </pc:spChg>
        <pc:spChg chg="add mod">
          <ac:chgData name="平松　崇文(Hiramatsu, Takafumi)" userId="22edbc16-85b0-4724-aaa0-af0139a26ca2" providerId="ADAL" clId="{A1D5A205-21E3-417D-8CD7-5FB2F43CE4B4}" dt="2023-05-15T06:16:49.516" v="2253"/>
          <ac:spMkLst>
            <pc:docMk/>
            <pc:sldMk cId="3810871276" sldId="296"/>
            <ac:spMk id="6" creationId="{3297CB06-84A8-409F-B476-9043E724A772}"/>
          </ac:spMkLst>
        </pc:spChg>
        <pc:spChg chg="add mod">
          <ac:chgData name="平松　崇文(Hiramatsu, Takafumi)" userId="22edbc16-85b0-4724-aaa0-af0139a26ca2" providerId="ADAL" clId="{A1D5A205-21E3-417D-8CD7-5FB2F43CE4B4}" dt="2023-05-15T06:16:49.516" v="2253"/>
          <ac:spMkLst>
            <pc:docMk/>
            <pc:sldMk cId="3810871276" sldId="296"/>
            <ac:spMk id="7" creationId="{D30AA415-B95E-4AC0-89E9-1A62BEA84DCD}"/>
          </ac:spMkLst>
        </pc:spChg>
        <pc:picChg chg="add mod">
          <ac:chgData name="平松　崇文(Hiramatsu, Takafumi)" userId="22edbc16-85b0-4724-aaa0-af0139a26ca2" providerId="ADAL" clId="{A1D5A205-21E3-417D-8CD7-5FB2F43CE4B4}" dt="2023-05-15T07:32:07.927" v="2774" actId="1076"/>
          <ac:picMkLst>
            <pc:docMk/>
            <pc:sldMk cId="3810871276" sldId="296"/>
            <ac:picMk id="4" creationId="{03814EA9-7284-48BB-A2BE-38FD7E3B6183}"/>
          </ac:picMkLst>
        </pc:picChg>
        <pc:picChg chg="add mod">
          <ac:chgData name="平松　崇文(Hiramatsu, Takafumi)" userId="22edbc16-85b0-4724-aaa0-af0139a26ca2" providerId="ADAL" clId="{A1D5A205-21E3-417D-8CD7-5FB2F43CE4B4}" dt="2023-05-15T07:32:10.722" v="2775" actId="1076"/>
          <ac:picMkLst>
            <pc:docMk/>
            <pc:sldMk cId="3810871276" sldId="296"/>
            <ac:picMk id="5" creationId="{2036ACB0-137F-4B0C-AD76-B1C8C8BA271C}"/>
          </ac:picMkLst>
        </pc:picChg>
      </pc:sldChg>
      <pc:sldChg chg="addSp delSp modSp new mod ord">
        <pc:chgData name="平松　崇文(Hiramatsu, Takafumi)" userId="22edbc16-85b0-4724-aaa0-af0139a26ca2" providerId="ADAL" clId="{A1D5A205-21E3-417D-8CD7-5FB2F43CE4B4}" dt="2023-05-16T02:35:17.075" v="7523"/>
        <pc:sldMkLst>
          <pc:docMk/>
          <pc:sldMk cId="1038491800" sldId="297"/>
        </pc:sldMkLst>
        <pc:spChg chg="mod">
          <ac:chgData name="平松　崇文(Hiramatsu, Takafumi)" userId="22edbc16-85b0-4724-aaa0-af0139a26ca2" providerId="ADAL" clId="{A1D5A205-21E3-417D-8CD7-5FB2F43CE4B4}" dt="2023-05-15T07:31:51.231" v="2771" actId="20577"/>
          <ac:spMkLst>
            <pc:docMk/>
            <pc:sldMk cId="1038491800" sldId="297"/>
            <ac:spMk id="2" creationId="{28F4CAF1-C5CB-4FEA-8F5D-ABC937CF5099}"/>
          </ac:spMkLst>
        </pc:spChg>
        <pc:spChg chg="add del">
          <ac:chgData name="平松　崇文(Hiramatsu, Takafumi)" userId="22edbc16-85b0-4724-aaa0-af0139a26ca2" providerId="ADAL" clId="{A1D5A205-21E3-417D-8CD7-5FB2F43CE4B4}" dt="2023-05-15T07:31:45.257" v="2750" actId="22"/>
          <ac:spMkLst>
            <pc:docMk/>
            <pc:sldMk cId="1038491800" sldId="297"/>
            <ac:spMk id="5" creationId="{E1A507D3-60F5-422B-84AE-7A4E234013BA}"/>
          </ac:spMkLst>
        </pc:spChg>
        <pc:spChg chg="add mod">
          <ac:chgData name="平松　崇文(Hiramatsu, Takafumi)" userId="22edbc16-85b0-4724-aaa0-af0139a26ca2" providerId="ADAL" clId="{A1D5A205-21E3-417D-8CD7-5FB2F43CE4B4}" dt="2023-05-15T07:32:23.838" v="2779"/>
          <ac:spMkLst>
            <pc:docMk/>
            <pc:sldMk cId="1038491800" sldId="297"/>
            <ac:spMk id="8" creationId="{2AA2AFA6-8765-409F-BBE4-2CB30076A17C}"/>
          </ac:spMkLst>
        </pc:spChg>
        <pc:spChg chg="add mod">
          <ac:chgData name="平松　崇文(Hiramatsu, Takafumi)" userId="22edbc16-85b0-4724-aaa0-af0139a26ca2" providerId="ADAL" clId="{A1D5A205-21E3-417D-8CD7-5FB2F43CE4B4}" dt="2023-05-15T07:32:23.838" v="2779"/>
          <ac:spMkLst>
            <pc:docMk/>
            <pc:sldMk cId="1038491800" sldId="297"/>
            <ac:spMk id="9" creationId="{4726AA0B-4A4E-4707-A974-B669D8A2BA0B}"/>
          </ac:spMkLst>
        </pc:spChg>
        <pc:picChg chg="add mod">
          <ac:chgData name="平松　崇文(Hiramatsu, Takafumi)" userId="22edbc16-85b0-4724-aaa0-af0139a26ca2" providerId="ADAL" clId="{A1D5A205-21E3-417D-8CD7-5FB2F43CE4B4}" dt="2023-05-15T07:32:16.860" v="2777" actId="1076"/>
          <ac:picMkLst>
            <pc:docMk/>
            <pc:sldMk cId="1038491800" sldId="297"/>
            <ac:picMk id="6" creationId="{D1753777-4840-41F2-AD2F-0E35FAA6D77D}"/>
          </ac:picMkLst>
        </pc:picChg>
        <pc:picChg chg="add mod">
          <ac:chgData name="平松　崇文(Hiramatsu, Takafumi)" userId="22edbc16-85b0-4724-aaa0-af0139a26ca2" providerId="ADAL" clId="{A1D5A205-21E3-417D-8CD7-5FB2F43CE4B4}" dt="2023-05-15T07:32:18.686" v="2778" actId="1076"/>
          <ac:picMkLst>
            <pc:docMk/>
            <pc:sldMk cId="1038491800" sldId="297"/>
            <ac:picMk id="7" creationId="{EBFFFDCC-5FAB-4B8E-9C2C-68B191007FDA}"/>
          </ac:picMkLst>
        </pc:picChg>
        <pc:picChg chg="add mod">
          <ac:chgData name="平松　崇文(Hiramatsu, Takafumi)" userId="22edbc16-85b0-4724-aaa0-af0139a26ca2" providerId="ADAL" clId="{A1D5A205-21E3-417D-8CD7-5FB2F43CE4B4}" dt="2023-05-15T07:33:10.012" v="2798" actId="1076"/>
          <ac:picMkLst>
            <pc:docMk/>
            <pc:sldMk cId="1038491800" sldId="297"/>
            <ac:picMk id="10" creationId="{BB100F8D-7DD5-464A-A247-6B7CEBCCF04C}"/>
          </ac:picMkLst>
        </pc:picChg>
        <pc:picChg chg="add mod">
          <ac:chgData name="平松　崇文(Hiramatsu, Takafumi)" userId="22edbc16-85b0-4724-aaa0-af0139a26ca2" providerId="ADAL" clId="{A1D5A205-21E3-417D-8CD7-5FB2F43CE4B4}" dt="2023-05-15T07:33:05.032" v="2796" actId="1076"/>
          <ac:picMkLst>
            <pc:docMk/>
            <pc:sldMk cId="1038491800" sldId="297"/>
            <ac:picMk id="11" creationId="{EC61D090-33F1-4A58-80ED-67536E2D3345}"/>
          </ac:picMkLst>
        </pc:picChg>
        <pc:picChg chg="add mod">
          <ac:chgData name="平松　崇文(Hiramatsu, Takafumi)" userId="22edbc16-85b0-4724-aaa0-af0139a26ca2" providerId="ADAL" clId="{A1D5A205-21E3-417D-8CD7-5FB2F43CE4B4}" dt="2023-05-15T07:33:07.458" v="2797" actId="1076"/>
          <ac:picMkLst>
            <pc:docMk/>
            <pc:sldMk cId="1038491800" sldId="297"/>
            <ac:picMk id="12" creationId="{EF849465-8A7E-4BA0-BFBD-A996F325B9EF}"/>
          </ac:picMkLst>
        </pc:picChg>
      </pc:sldChg>
      <pc:sldChg chg="addSp modSp new mod ord">
        <pc:chgData name="平松　崇文(Hiramatsu, Takafumi)" userId="22edbc16-85b0-4724-aaa0-af0139a26ca2" providerId="ADAL" clId="{A1D5A205-21E3-417D-8CD7-5FB2F43CE4B4}" dt="2023-05-17T05:01:06.996" v="12500" actId="20577"/>
        <pc:sldMkLst>
          <pc:docMk/>
          <pc:sldMk cId="2018176090" sldId="298"/>
        </pc:sldMkLst>
        <pc:spChg chg="mod">
          <ac:chgData name="平松　崇文(Hiramatsu, Takafumi)" userId="22edbc16-85b0-4724-aaa0-af0139a26ca2" providerId="ADAL" clId="{A1D5A205-21E3-417D-8CD7-5FB2F43CE4B4}" dt="2023-05-16T07:46:33.510" v="9981" actId="20577"/>
          <ac:spMkLst>
            <pc:docMk/>
            <pc:sldMk cId="2018176090" sldId="298"/>
            <ac:spMk id="2" creationId="{B9CD6FCF-18DE-4DF7-9970-4171AF5DD231}"/>
          </ac:spMkLst>
        </pc:spChg>
        <pc:spChg chg="add mod">
          <ac:chgData name="平松　崇文(Hiramatsu, Takafumi)" userId="22edbc16-85b0-4724-aaa0-af0139a26ca2" providerId="ADAL" clId="{A1D5A205-21E3-417D-8CD7-5FB2F43CE4B4}" dt="2023-05-15T22:59:50.150" v="3992" actId="1036"/>
          <ac:spMkLst>
            <pc:docMk/>
            <pc:sldMk cId="2018176090" sldId="298"/>
            <ac:spMk id="5" creationId="{07A8A901-58FE-4C40-BFAF-7F3FEC4098A3}"/>
          </ac:spMkLst>
        </pc:spChg>
        <pc:spChg chg="add mod">
          <ac:chgData name="平松　崇文(Hiramatsu, Takafumi)" userId="22edbc16-85b0-4724-aaa0-af0139a26ca2" providerId="ADAL" clId="{A1D5A205-21E3-417D-8CD7-5FB2F43CE4B4}" dt="2023-05-15T22:59:50.150" v="3992" actId="1036"/>
          <ac:spMkLst>
            <pc:docMk/>
            <pc:sldMk cId="2018176090" sldId="298"/>
            <ac:spMk id="6" creationId="{CD8B8C19-E804-463F-BC11-5B1300545B4B}"/>
          </ac:spMkLst>
        </pc:spChg>
        <pc:spChg chg="add mod">
          <ac:chgData name="平松　崇文(Hiramatsu, Takafumi)" userId="22edbc16-85b0-4724-aaa0-af0139a26ca2" providerId="ADAL" clId="{A1D5A205-21E3-417D-8CD7-5FB2F43CE4B4}" dt="2023-05-17T05:01:06.996" v="12500" actId="20577"/>
          <ac:spMkLst>
            <pc:docMk/>
            <pc:sldMk cId="2018176090" sldId="298"/>
            <ac:spMk id="7" creationId="{32F89A6F-3AC2-40AA-AC5D-3BFB48846570}"/>
          </ac:spMkLst>
        </pc:spChg>
        <pc:spChg chg="add mod">
          <ac:chgData name="平松　崇文(Hiramatsu, Takafumi)" userId="22edbc16-85b0-4724-aaa0-af0139a26ca2" providerId="ADAL" clId="{A1D5A205-21E3-417D-8CD7-5FB2F43CE4B4}" dt="2023-05-16T00:39:09.540" v="5555" actId="404"/>
          <ac:spMkLst>
            <pc:docMk/>
            <pc:sldMk cId="2018176090" sldId="298"/>
            <ac:spMk id="8" creationId="{E540529B-0D55-4BAA-A7C6-43F61AC763BF}"/>
          </ac:spMkLst>
        </pc:spChg>
        <pc:spChg chg="add mod">
          <ac:chgData name="平松　崇文(Hiramatsu, Takafumi)" userId="22edbc16-85b0-4724-aaa0-af0139a26ca2" providerId="ADAL" clId="{A1D5A205-21E3-417D-8CD7-5FB2F43CE4B4}" dt="2023-05-16T00:39:56.848" v="5617" actId="20577"/>
          <ac:spMkLst>
            <pc:docMk/>
            <pc:sldMk cId="2018176090" sldId="298"/>
            <ac:spMk id="11" creationId="{4BEEEC58-B922-4E51-85D0-60D3D55639AA}"/>
          </ac:spMkLst>
        </pc:spChg>
        <pc:spChg chg="add mod">
          <ac:chgData name="平松　崇文(Hiramatsu, Takafumi)" userId="22edbc16-85b0-4724-aaa0-af0139a26ca2" providerId="ADAL" clId="{A1D5A205-21E3-417D-8CD7-5FB2F43CE4B4}" dt="2023-05-17T01:28:47.096" v="10680" actId="1076"/>
          <ac:spMkLst>
            <pc:docMk/>
            <pc:sldMk cId="2018176090" sldId="298"/>
            <ac:spMk id="15" creationId="{E369B4A7-21E6-403B-889E-3E45F70B49CC}"/>
          </ac:spMkLst>
        </pc:spChg>
        <pc:graphicFrameChg chg="add mod">
          <ac:chgData name="平松　崇文(Hiramatsu, Takafumi)" userId="22edbc16-85b0-4724-aaa0-af0139a26ca2" providerId="ADAL" clId="{A1D5A205-21E3-417D-8CD7-5FB2F43CE4B4}" dt="2023-05-15T22:59:50.150" v="3992" actId="1036"/>
          <ac:graphicFrameMkLst>
            <pc:docMk/>
            <pc:sldMk cId="2018176090" sldId="298"/>
            <ac:graphicFrameMk id="4" creationId="{6A561EED-69BA-4838-9D9E-CE0CDA997CE2}"/>
          </ac:graphicFrameMkLst>
        </pc:graphicFrameChg>
        <pc:picChg chg="add mod modCrop">
          <ac:chgData name="平松　崇文(Hiramatsu, Takafumi)" userId="22edbc16-85b0-4724-aaa0-af0139a26ca2" providerId="ADAL" clId="{A1D5A205-21E3-417D-8CD7-5FB2F43CE4B4}" dt="2023-05-15T23:30:03.538" v="4672" actId="1076"/>
          <ac:picMkLst>
            <pc:docMk/>
            <pc:sldMk cId="2018176090" sldId="298"/>
            <ac:picMk id="10" creationId="{FF4D122D-125E-443C-B73D-D22A72194C5D}"/>
          </ac:picMkLst>
        </pc:picChg>
        <pc:cxnChg chg="add mod">
          <ac:chgData name="平松　崇文(Hiramatsu, Takafumi)" userId="22edbc16-85b0-4724-aaa0-af0139a26ca2" providerId="ADAL" clId="{A1D5A205-21E3-417D-8CD7-5FB2F43CE4B4}" dt="2023-05-17T01:28:44.239" v="10679" actId="14100"/>
          <ac:cxnSpMkLst>
            <pc:docMk/>
            <pc:sldMk cId="2018176090" sldId="298"/>
            <ac:cxnSpMk id="12" creationId="{F321986C-E9D4-494C-B6E1-2F42E74AF0F0}"/>
          </ac:cxnSpMkLst>
        </pc:cxnChg>
      </pc:sldChg>
      <pc:sldChg chg="addSp delSp modSp new mod ord">
        <pc:chgData name="平松　崇文(Hiramatsu, Takafumi)" userId="22edbc16-85b0-4724-aaa0-af0139a26ca2" providerId="ADAL" clId="{A1D5A205-21E3-417D-8CD7-5FB2F43CE4B4}" dt="2023-05-17T02:03:30.743" v="11785" actId="1037"/>
        <pc:sldMkLst>
          <pc:docMk/>
          <pc:sldMk cId="3316399833" sldId="299"/>
        </pc:sldMkLst>
        <pc:spChg chg="mod">
          <ac:chgData name="平松　崇文(Hiramatsu, Takafumi)" userId="22edbc16-85b0-4724-aaa0-af0139a26ca2" providerId="ADAL" clId="{A1D5A205-21E3-417D-8CD7-5FB2F43CE4B4}" dt="2023-05-17T01:57:13.622" v="11463" actId="20577"/>
          <ac:spMkLst>
            <pc:docMk/>
            <pc:sldMk cId="3316399833" sldId="299"/>
            <ac:spMk id="2" creationId="{865995E8-C8F4-43E7-87A7-04A43AD78A8A}"/>
          </ac:spMkLst>
        </pc:spChg>
        <pc:spChg chg="add mod">
          <ac:chgData name="平松　崇文(Hiramatsu, Takafumi)" userId="22edbc16-85b0-4724-aaa0-af0139a26ca2" providerId="ADAL" clId="{A1D5A205-21E3-417D-8CD7-5FB2F43CE4B4}" dt="2023-05-15T23:18:24.580" v="4039"/>
          <ac:spMkLst>
            <pc:docMk/>
            <pc:sldMk cId="3316399833" sldId="299"/>
            <ac:spMk id="8" creationId="{3FA95BE8-F9BE-49BD-8BDB-A1E80047CFDC}"/>
          </ac:spMkLst>
        </pc:spChg>
        <pc:spChg chg="add mod">
          <ac:chgData name="平松　崇文(Hiramatsu, Takafumi)" userId="22edbc16-85b0-4724-aaa0-af0139a26ca2" providerId="ADAL" clId="{A1D5A205-21E3-417D-8CD7-5FB2F43CE4B4}" dt="2023-05-15T23:18:24.580" v="4039"/>
          <ac:spMkLst>
            <pc:docMk/>
            <pc:sldMk cId="3316399833" sldId="299"/>
            <ac:spMk id="11" creationId="{B14008EA-F878-433A-A4A3-5D6EDD4B8FBE}"/>
          </ac:spMkLst>
        </pc:spChg>
        <pc:spChg chg="add mod">
          <ac:chgData name="平松　崇文(Hiramatsu, Takafumi)" userId="22edbc16-85b0-4724-aaa0-af0139a26ca2" providerId="ADAL" clId="{A1D5A205-21E3-417D-8CD7-5FB2F43CE4B4}" dt="2023-05-15T23:18:24.580" v="4039"/>
          <ac:spMkLst>
            <pc:docMk/>
            <pc:sldMk cId="3316399833" sldId="299"/>
            <ac:spMk id="12" creationId="{B7B9EC91-FC66-4393-99A2-869C1D0D4825}"/>
          </ac:spMkLst>
        </pc:spChg>
        <pc:spChg chg="add mod">
          <ac:chgData name="平松　崇文(Hiramatsu, Takafumi)" userId="22edbc16-85b0-4724-aaa0-af0139a26ca2" providerId="ADAL" clId="{A1D5A205-21E3-417D-8CD7-5FB2F43CE4B4}" dt="2023-05-15T23:18:24.580" v="4039"/>
          <ac:spMkLst>
            <pc:docMk/>
            <pc:sldMk cId="3316399833" sldId="299"/>
            <ac:spMk id="17" creationId="{2D0C76BA-6DA4-4272-86CC-A147B88C0992}"/>
          </ac:spMkLst>
        </pc:spChg>
        <pc:spChg chg="add mod">
          <ac:chgData name="平松　崇文(Hiramatsu, Takafumi)" userId="22edbc16-85b0-4724-aaa0-af0139a26ca2" providerId="ADAL" clId="{A1D5A205-21E3-417D-8CD7-5FB2F43CE4B4}" dt="2023-05-15T23:18:24.580" v="4039"/>
          <ac:spMkLst>
            <pc:docMk/>
            <pc:sldMk cId="3316399833" sldId="299"/>
            <ac:spMk id="19" creationId="{A22E1AF1-8DDE-4290-9417-69E05958A4EB}"/>
          </ac:spMkLst>
        </pc:spChg>
        <pc:spChg chg="add mod">
          <ac:chgData name="平松　崇文(Hiramatsu, Takafumi)" userId="22edbc16-85b0-4724-aaa0-af0139a26ca2" providerId="ADAL" clId="{A1D5A205-21E3-417D-8CD7-5FB2F43CE4B4}" dt="2023-05-15T23:25:42.761" v="4166" actId="1076"/>
          <ac:spMkLst>
            <pc:docMk/>
            <pc:sldMk cId="3316399833" sldId="299"/>
            <ac:spMk id="20" creationId="{4FF4C424-7943-494F-A408-682247DE9BD4}"/>
          </ac:spMkLst>
        </pc:spChg>
        <pc:spChg chg="add mod">
          <ac:chgData name="平松　崇文(Hiramatsu, Takafumi)" userId="22edbc16-85b0-4724-aaa0-af0139a26ca2" providerId="ADAL" clId="{A1D5A205-21E3-417D-8CD7-5FB2F43CE4B4}" dt="2023-05-15T23:18:24.580" v="4039"/>
          <ac:spMkLst>
            <pc:docMk/>
            <pc:sldMk cId="3316399833" sldId="299"/>
            <ac:spMk id="21" creationId="{28B49EBB-77BA-4822-8AAF-293E307B54F5}"/>
          </ac:spMkLst>
        </pc:spChg>
        <pc:spChg chg="add mod">
          <ac:chgData name="平松　崇文(Hiramatsu, Takafumi)" userId="22edbc16-85b0-4724-aaa0-af0139a26ca2" providerId="ADAL" clId="{A1D5A205-21E3-417D-8CD7-5FB2F43CE4B4}" dt="2023-05-15T23:18:24.580" v="4039"/>
          <ac:spMkLst>
            <pc:docMk/>
            <pc:sldMk cId="3316399833" sldId="299"/>
            <ac:spMk id="22" creationId="{91B2A911-4081-47C6-9C37-84139DF58B9C}"/>
          </ac:spMkLst>
        </pc:spChg>
        <pc:spChg chg="add mod">
          <ac:chgData name="平松　崇文(Hiramatsu, Takafumi)" userId="22edbc16-85b0-4724-aaa0-af0139a26ca2" providerId="ADAL" clId="{A1D5A205-21E3-417D-8CD7-5FB2F43CE4B4}" dt="2023-05-15T23:18:24.580" v="4039"/>
          <ac:spMkLst>
            <pc:docMk/>
            <pc:sldMk cId="3316399833" sldId="299"/>
            <ac:spMk id="23" creationId="{F4CFEFDD-4DC1-4E33-98A9-17AC0F1BDBCB}"/>
          </ac:spMkLst>
        </pc:spChg>
        <pc:spChg chg="add mod">
          <ac:chgData name="平松　崇文(Hiramatsu, Takafumi)" userId="22edbc16-85b0-4724-aaa0-af0139a26ca2" providerId="ADAL" clId="{A1D5A205-21E3-417D-8CD7-5FB2F43CE4B4}" dt="2023-05-15T23:18:24.580" v="4039"/>
          <ac:spMkLst>
            <pc:docMk/>
            <pc:sldMk cId="3316399833" sldId="299"/>
            <ac:spMk id="24" creationId="{47776FED-DABB-4178-A814-A7B09E666AAC}"/>
          </ac:spMkLst>
        </pc:spChg>
        <pc:spChg chg="add mod">
          <ac:chgData name="平松　崇文(Hiramatsu, Takafumi)" userId="22edbc16-85b0-4724-aaa0-af0139a26ca2" providerId="ADAL" clId="{A1D5A205-21E3-417D-8CD7-5FB2F43CE4B4}" dt="2023-05-15T23:25:31.525" v="4165" actId="113"/>
          <ac:spMkLst>
            <pc:docMk/>
            <pc:sldMk cId="3316399833" sldId="299"/>
            <ac:spMk id="25" creationId="{2D6F4567-F3DB-49CF-8A8C-4764ED610F1D}"/>
          </ac:spMkLst>
        </pc:spChg>
        <pc:spChg chg="add del mod">
          <ac:chgData name="平松　崇文(Hiramatsu, Takafumi)" userId="22edbc16-85b0-4724-aaa0-af0139a26ca2" providerId="ADAL" clId="{A1D5A205-21E3-417D-8CD7-5FB2F43CE4B4}" dt="2023-05-15T23:26:01.306" v="4189"/>
          <ac:spMkLst>
            <pc:docMk/>
            <pc:sldMk cId="3316399833" sldId="299"/>
            <ac:spMk id="27" creationId="{34848D73-77E4-476B-89C2-BCB07BB0B960}"/>
          </ac:spMkLst>
        </pc:spChg>
        <pc:spChg chg="add mod">
          <ac:chgData name="平松　崇文(Hiramatsu, Takafumi)" userId="22edbc16-85b0-4724-aaa0-af0139a26ca2" providerId="ADAL" clId="{A1D5A205-21E3-417D-8CD7-5FB2F43CE4B4}" dt="2023-05-15T23:29:36.349" v="4669" actId="1036"/>
          <ac:spMkLst>
            <pc:docMk/>
            <pc:sldMk cId="3316399833" sldId="299"/>
            <ac:spMk id="28" creationId="{5F477C39-5628-4951-B80A-E22D25F709B0}"/>
          </ac:spMkLst>
        </pc:spChg>
        <pc:spChg chg="add mod">
          <ac:chgData name="平松　崇文(Hiramatsu, Takafumi)" userId="22edbc16-85b0-4724-aaa0-af0139a26ca2" providerId="ADAL" clId="{A1D5A205-21E3-417D-8CD7-5FB2F43CE4B4}" dt="2023-05-17T02:00:43.968" v="11640" actId="1038"/>
          <ac:spMkLst>
            <pc:docMk/>
            <pc:sldMk cId="3316399833" sldId="299"/>
            <ac:spMk id="29" creationId="{3B8ECE3A-8C7F-4AC0-92D8-A13736172BCB}"/>
          </ac:spMkLst>
        </pc:spChg>
        <pc:spChg chg="add mod">
          <ac:chgData name="平松　崇文(Hiramatsu, Takafumi)" userId="22edbc16-85b0-4724-aaa0-af0139a26ca2" providerId="ADAL" clId="{A1D5A205-21E3-417D-8CD7-5FB2F43CE4B4}" dt="2023-05-15T23:35:08.015" v="4761" actId="164"/>
          <ac:spMkLst>
            <pc:docMk/>
            <pc:sldMk cId="3316399833" sldId="299"/>
            <ac:spMk id="33" creationId="{8DE3F913-A1C1-4630-A8DD-2E99C4D97ED3}"/>
          </ac:spMkLst>
        </pc:spChg>
        <pc:spChg chg="add mod">
          <ac:chgData name="平松　崇文(Hiramatsu, Takafumi)" userId="22edbc16-85b0-4724-aaa0-af0139a26ca2" providerId="ADAL" clId="{A1D5A205-21E3-417D-8CD7-5FB2F43CE4B4}" dt="2023-05-16T06:53:16.742" v="8289" actId="20577"/>
          <ac:spMkLst>
            <pc:docMk/>
            <pc:sldMk cId="3316399833" sldId="299"/>
            <ac:spMk id="34" creationId="{795ADDA3-872E-4170-8ACD-686A02E2FD6B}"/>
          </ac:spMkLst>
        </pc:spChg>
        <pc:spChg chg="add mod">
          <ac:chgData name="平松　崇文(Hiramatsu, Takafumi)" userId="22edbc16-85b0-4724-aaa0-af0139a26ca2" providerId="ADAL" clId="{A1D5A205-21E3-417D-8CD7-5FB2F43CE4B4}" dt="2023-05-17T02:03:30.743" v="11785" actId="1037"/>
          <ac:spMkLst>
            <pc:docMk/>
            <pc:sldMk cId="3316399833" sldId="299"/>
            <ac:spMk id="36" creationId="{3AD081B5-8F7D-40A7-A191-0BF81D67BB87}"/>
          </ac:spMkLst>
        </pc:spChg>
        <pc:spChg chg="add mod">
          <ac:chgData name="平松　崇文(Hiramatsu, Takafumi)" userId="22edbc16-85b0-4724-aaa0-af0139a26ca2" providerId="ADAL" clId="{A1D5A205-21E3-417D-8CD7-5FB2F43CE4B4}" dt="2023-05-17T02:00:32.642" v="11622" actId="1036"/>
          <ac:spMkLst>
            <pc:docMk/>
            <pc:sldMk cId="3316399833" sldId="299"/>
            <ac:spMk id="43" creationId="{0B22C0DE-CDB8-470B-86BA-3401978234B5}"/>
          </ac:spMkLst>
        </pc:spChg>
        <pc:spChg chg="add mod">
          <ac:chgData name="平松　崇文(Hiramatsu, Takafumi)" userId="22edbc16-85b0-4724-aaa0-af0139a26ca2" providerId="ADAL" clId="{A1D5A205-21E3-417D-8CD7-5FB2F43CE4B4}" dt="2023-05-17T02:00:32.642" v="11622" actId="1036"/>
          <ac:spMkLst>
            <pc:docMk/>
            <pc:sldMk cId="3316399833" sldId="299"/>
            <ac:spMk id="44" creationId="{933357C4-F12A-4FE8-9CF5-B26B13815D8E}"/>
          </ac:spMkLst>
        </pc:spChg>
        <pc:grpChg chg="add mod">
          <ac:chgData name="平松　崇文(Hiramatsu, Takafumi)" userId="22edbc16-85b0-4724-aaa0-af0139a26ca2" providerId="ADAL" clId="{A1D5A205-21E3-417D-8CD7-5FB2F43CE4B4}" dt="2023-05-15T23:18:55.160" v="4098" actId="164"/>
          <ac:grpSpMkLst>
            <pc:docMk/>
            <pc:sldMk cId="3316399833" sldId="299"/>
            <ac:grpSpMk id="5" creationId="{CA878A2A-3802-421F-ABD6-BD3EE7BE728A}"/>
          </ac:grpSpMkLst>
        </pc:grpChg>
        <pc:grpChg chg="add mod">
          <ac:chgData name="平松　崇文(Hiramatsu, Takafumi)" userId="22edbc16-85b0-4724-aaa0-af0139a26ca2" providerId="ADAL" clId="{A1D5A205-21E3-417D-8CD7-5FB2F43CE4B4}" dt="2023-05-15T23:18:24.580" v="4039"/>
          <ac:grpSpMkLst>
            <pc:docMk/>
            <pc:sldMk cId="3316399833" sldId="299"/>
            <ac:grpSpMk id="7" creationId="{757F5B48-3436-4FCA-8B29-FD1FE7A22EDD}"/>
          </ac:grpSpMkLst>
        </pc:grpChg>
        <pc:grpChg chg="add mod">
          <ac:chgData name="平松　崇文(Hiramatsu, Takafumi)" userId="22edbc16-85b0-4724-aaa0-af0139a26ca2" providerId="ADAL" clId="{A1D5A205-21E3-417D-8CD7-5FB2F43CE4B4}" dt="2023-05-15T23:18:24.580" v="4039"/>
          <ac:grpSpMkLst>
            <pc:docMk/>
            <pc:sldMk cId="3316399833" sldId="299"/>
            <ac:grpSpMk id="9" creationId="{F7ECA032-E46C-462E-8268-30499ED6E91F}"/>
          </ac:grpSpMkLst>
        </pc:grpChg>
        <pc:grpChg chg="add mod">
          <ac:chgData name="平松　崇文(Hiramatsu, Takafumi)" userId="22edbc16-85b0-4724-aaa0-af0139a26ca2" providerId="ADAL" clId="{A1D5A205-21E3-417D-8CD7-5FB2F43CE4B4}" dt="2023-05-15T23:18:24.580" v="4039"/>
          <ac:grpSpMkLst>
            <pc:docMk/>
            <pc:sldMk cId="3316399833" sldId="299"/>
            <ac:grpSpMk id="10" creationId="{B16F11FE-71F6-499C-8CCF-9371BFFED25E}"/>
          </ac:grpSpMkLst>
        </pc:grpChg>
        <pc:grpChg chg="add mod">
          <ac:chgData name="平松　崇文(Hiramatsu, Takafumi)" userId="22edbc16-85b0-4724-aaa0-af0139a26ca2" providerId="ADAL" clId="{A1D5A205-21E3-417D-8CD7-5FB2F43CE4B4}" dt="2023-05-15T23:18:24.580" v="4039"/>
          <ac:grpSpMkLst>
            <pc:docMk/>
            <pc:sldMk cId="3316399833" sldId="299"/>
            <ac:grpSpMk id="18" creationId="{050D2F06-95B5-4B67-AE8C-8F372C1A1F70}"/>
          </ac:grpSpMkLst>
        </pc:grpChg>
        <pc:grpChg chg="add mod">
          <ac:chgData name="平松　崇文(Hiramatsu, Takafumi)" userId="22edbc16-85b0-4724-aaa0-af0139a26ca2" providerId="ADAL" clId="{A1D5A205-21E3-417D-8CD7-5FB2F43CE4B4}" dt="2023-05-15T23:28:08.631" v="4581" actId="1076"/>
          <ac:grpSpMkLst>
            <pc:docMk/>
            <pc:sldMk cId="3316399833" sldId="299"/>
            <ac:grpSpMk id="26" creationId="{D8B63F8B-7823-4E22-8A9F-EADCCDEDC137}"/>
          </ac:grpSpMkLst>
        </pc:grpChg>
        <pc:grpChg chg="add mod">
          <ac:chgData name="平松　崇文(Hiramatsu, Takafumi)" userId="22edbc16-85b0-4724-aaa0-af0139a26ca2" providerId="ADAL" clId="{A1D5A205-21E3-417D-8CD7-5FB2F43CE4B4}" dt="2023-05-15T23:35:11.702" v="4762" actId="1076"/>
          <ac:grpSpMkLst>
            <pc:docMk/>
            <pc:sldMk cId="3316399833" sldId="299"/>
            <ac:grpSpMk id="42" creationId="{1C2CC807-20D0-428A-8AE3-EE6757C6BE54}"/>
          </ac:grpSpMkLst>
        </pc:grpChg>
        <pc:graphicFrameChg chg="add mod">
          <ac:chgData name="平松　崇文(Hiramatsu, Takafumi)" userId="22edbc16-85b0-4724-aaa0-af0139a26ca2" providerId="ADAL" clId="{A1D5A205-21E3-417D-8CD7-5FB2F43CE4B4}" dt="2023-05-16T00:00:30.387" v="5545"/>
          <ac:graphicFrameMkLst>
            <pc:docMk/>
            <pc:sldMk cId="3316399833" sldId="299"/>
            <ac:graphicFrameMk id="4" creationId="{E2812E1D-7F51-49CF-BC23-9595CEB912AC}"/>
          </ac:graphicFrameMkLst>
        </pc:graphicFrameChg>
        <pc:picChg chg="add mod">
          <ac:chgData name="平松　崇文(Hiramatsu, Takafumi)" userId="22edbc16-85b0-4724-aaa0-af0139a26ca2" providerId="ADAL" clId="{A1D5A205-21E3-417D-8CD7-5FB2F43CE4B4}" dt="2023-05-15T23:18:24.580" v="4039"/>
          <ac:picMkLst>
            <pc:docMk/>
            <pc:sldMk cId="3316399833" sldId="299"/>
            <ac:picMk id="6" creationId="{F190AB55-3BFA-41F2-B544-72998684FA02}"/>
          </ac:picMkLst>
        </pc:picChg>
        <pc:cxnChg chg="add mod">
          <ac:chgData name="平松　崇文(Hiramatsu, Takafumi)" userId="22edbc16-85b0-4724-aaa0-af0139a26ca2" providerId="ADAL" clId="{A1D5A205-21E3-417D-8CD7-5FB2F43CE4B4}" dt="2023-05-15T23:18:24.580" v="4039"/>
          <ac:cxnSpMkLst>
            <pc:docMk/>
            <pc:sldMk cId="3316399833" sldId="299"/>
            <ac:cxnSpMk id="13" creationId="{8771B634-4F88-48EC-94FB-2B88DD513678}"/>
          </ac:cxnSpMkLst>
        </pc:cxnChg>
        <pc:cxnChg chg="add mod">
          <ac:chgData name="平松　崇文(Hiramatsu, Takafumi)" userId="22edbc16-85b0-4724-aaa0-af0139a26ca2" providerId="ADAL" clId="{A1D5A205-21E3-417D-8CD7-5FB2F43CE4B4}" dt="2023-05-15T23:18:24.580" v="4039"/>
          <ac:cxnSpMkLst>
            <pc:docMk/>
            <pc:sldMk cId="3316399833" sldId="299"/>
            <ac:cxnSpMk id="14" creationId="{9A902D5A-47B3-42E1-9201-E797DF9110E9}"/>
          </ac:cxnSpMkLst>
        </pc:cxnChg>
        <pc:cxnChg chg="add mod">
          <ac:chgData name="平松　崇文(Hiramatsu, Takafumi)" userId="22edbc16-85b0-4724-aaa0-af0139a26ca2" providerId="ADAL" clId="{A1D5A205-21E3-417D-8CD7-5FB2F43CE4B4}" dt="2023-05-15T23:18:24.580" v="4039"/>
          <ac:cxnSpMkLst>
            <pc:docMk/>
            <pc:sldMk cId="3316399833" sldId="299"/>
            <ac:cxnSpMk id="15" creationId="{D82BF17B-F571-43AB-9081-34414BAF7FBF}"/>
          </ac:cxnSpMkLst>
        </pc:cxnChg>
        <pc:cxnChg chg="add mod">
          <ac:chgData name="平松　崇文(Hiramatsu, Takafumi)" userId="22edbc16-85b0-4724-aaa0-af0139a26ca2" providerId="ADAL" clId="{A1D5A205-21E3-417D-8CD7-5FB2F43CE4B4}" dt="2023-05-15T23:18:24.580" v="4039"/>
          <ac:cxnSpMkLst>
            <pc:docMk/>
            <pc:sldMk cId="3316399833" sldId="299"/>
            <ac:cxnSpMk id="16" creationId="{8F66508B-B091-4B1C-8A37-D04CDCD83013}"/>
          </ac:cxnSpMkLst>
        </pc:cxnChg>
        <pc:cxnChg chg="add mod">
          <ac:chgData name="平松　崇文(Hiramatsu, Takafumi)" userId="22edbc16-85b0-4724-aaa0-af0139a26ca2" providerId="ADAL" clId="{A1D5A205-21E3-417D-8CD7-5FB2F43CE4B4}" dt="2023-05-15T23:35:08.015" v="4761" actId="164"/>
          <ac:cxnSpMkLst>
            <pc:docMk/>
            <pc:sldMk cId="3316399833" sldId="299"/>
            <ac:cxnSpMk id="31" creationId="{473E0990-F674-47C5-A497-E848841F7ED6}"/>
          </ac:cxnSpMkLst>
        </pc:cxnChg>
        <pc:cxnChg chg="add mod">
          <ac:chgData name="平松　崇文(Hiramatsu, Takafumi)" userId="22edbc16-85b0-4724-aaa0-af0139a26ca2" providerId="ADAL" clId="{A1D5A205-21E3-417D-8CD7-5FB2F43CE4B4}" dt="2023-05-15T23:35:08.015" v="4761" actId="164"/>
          <ac:cxnSpMkLst>
            <pc:docMk/>
            <pc:sldMk cId="3316399833" sldId="299"/>
            <ac:cxnSpMk id="35" creationId="{AA0B6BDF-9251-406F-A55D-D4DCBBFB3FC5}"/>
          </ac:cxnSpMkLst>
        </pc:cxnChg>
      </pc:sldChg>
      <pc:sldChg chg="modSp new mod">
        <pc:chgData name="平松　崇文(Hiramatsu, Takafumi)" userId="22edbc16-85b0-4724-aaa0-af0139a26ca2" providerId="ADAL" clId="{A1D5A205-21E3-417D-8CD7-5FB2F43CE4B4}" dt="2023-05-15T23:43:32.927" v="5072"/>
        <pc:sldMkLst>
          <pc:docMk/>
          <pc:sldMk cId="1937777904" sldId="300"/>
        </pc:sldMkLst>
        <pc:spChg chg="mod">
          <ac:chgData name="平松　崇文(Hiramatsu, Takafumi)" userId="22edbc16-85b0-4724-aaa0-af0139a26ca2" providerId="ADAL" clId="{A1D5A205-21E3-417D-8CD7-5FB2F43CE4B4}" dt="2023-05-15T23:43:32.927" v="5072"/>
          <ac:spMkLst>
            <pc:docMk/>
            <pc:sldMk cId="1937777904" sldId="300"/>
            <ac:spMk id="2" creationId="{0D1B09B9-8B2D-4F7D-8293-0BF628550A8F}"/>
          </ac:spMkLst>
        </pc:spChg>
      </pc:sldChg>
      <pc:sldChg chg="modSp new mod">
        <pc:chgData name="平松　崇文(Hiramatsu, Takafumi)" userId="22edbc16-85b0-4724-aaa0-af0139a26ca2" providerId="ADAL" clId="{A1D5A205-21E3-417D-8CD7-5FB2F43CE4B4}" dt="2023-05-17T02:33:41.178" v="12272" actId="20577"/>
        <pc:sldMkLst>
          <pc:docMk/>
          <pc:sldMk cId="2595675763" sldId="301"/>
        </pc:sldMkLst>
        <pc:spChg chg="mod">
          <ac:chgData name="平松　崇文(Hiramatsu, Takafumi)" userId="22edbc16-85b0-4724-aaa0-af0139a26ca2" providerId="ADAL" clId="{A1D5A205-21E3-417D-8CD7-5FB2F43CE4B4}" dt="2023-05-17T02:33:41.178" v="12272" actId="20577"/>
          <ac:spMkLst>
            <pc:docMk/>
            <pc:sldMk cId="2595675763" sldId="301"/>
            <ac:spMk id="2" creationId="{4D5C1703-1C16-4006-95F4-E56A1D531BEF}"/>
          </ac:spMkLst>
        </pc:spChg>
      </pc:sldChg>
      <pc:sldChg chg="modSp new mod">
        <pc:chgData name="平松　崇文(Hiramatsu, Takafumi)" userId="22edbc16-85b0-4724-aaa0-af0139a26ca2" providerId="ADAL" clId="{A1D5A205-21E3-417D-8CD7-5FB2F43CE4B4}" dt="2023-05-15T23:48:44.894" v="5439" actId="20577"/>
        <pc:sldMkLst>
          <pc:docMk/>
          <pc:sldMk cId="1226977664" sldId="302"/>
        </pc:sldMkLst>
        <pc:spChg chg="mod">
          <ac:chgData name="平松　崇文(Hiramatsu, Takafumi)" userId="22edbc16-85b0-4724-aaa0-af0139a26ca2" providerId="ADAL" clId="{A1D5A205-21E3-417D-8CD7-5FB2F43CE4B4}" dt="2023-05-15T23:48:44.894" v="5439" actId="20577"/>
          <ac:spMkLst>
            <pc:docMk/>
            <pc:sldMk cId="1226977664" sldId="302"/>
            <ac:spMk id="2" creationId="{F00E00A6-DBDF-4D76-AB05-EE3197F7666A}"/>
          </ac:spMkLst>
        </pc:spChg>
      </pc:sldChg>
      <pc:sldChg chg="addSp modSp new mod">
        <pc:chgData name="平松　崇文(Hiramatsu, Takafumi)" userId="22edbc16-85b0-4724-aaa0-af0139a26ca2" providerId="ADAL" clId="{A1D5A205-21E3-417D-8CD7-5FB2F43CE4B4}" dt="2023-05-17T02:33:14.472" v="12260" actId="1076"/>
        <pc:sldMkLst>
          <pc:docMk/>
          <pc:sldMk cId="221429858" sldId="303"/>
        </pc:sldMkLst>
        <pc:spChg chg="mod">
          <ac:chgData name="平松　崇文(Hiramatsu, Takafumi)" userId="22edbc16-85b0-4724-aaa0-af0139a26ca2" providerId="ADAL" clId="{A1D5A205-21E3-417D-8CD7-5FB2F43CE4B4}" dt="2023-05-16T00:49:53.182" v="6250"/>
          <ac:spMkLst>
            <pc:docMk/>
            <pc:sldMk cId="221429858" sldId="303"/>
            <ac:spMk id="2" creationId="{87D11B66-5504-4102-83C8-4CC02B0D0D5C}"/>
          </ac:spMkLst>
        </pc:spChg>
        <pc:spChg chg="add mod">
          <ac:chgData name="平松　崇文(Hiramatsu, Takafumi)" userId="22edbc16-85b0-4724-aaa0-af0139a26ca2" providerId="ADAL" clId="{A1D5A205-21E3-417D-8CD7-5FB2F43CE4B4}" dt="2023-05-17T02:33:14.472" v="12260" actId="1076"/>
          <ac:spMkLst>
            <pc:docMk/>
            <pc:sldMk cId="221429858" sldId="303"/>
            <ac:spMk id="5" creationId="{22952B23-1416-4AB8-8304-9E669E8CAFE5}"/>
          </ac:spMkLst>
        </pc:spChg>
      </pc:sldChg>
      <pc:sldChg chg="addSp delSp modSp new mod">
        <pc:chgData name="平松　崇文(Hiramatsu, Takafumi)" userId="22edbc16-85b0-4724-aaa0-af0139a26ca2" providerId="ADAL" clId="{A1D5A205-21E3-417D-8CD7-5FB2F43CE4B4}" dt="2023-05-17T01:39:04.158" v="11406"/>
        <pc:sldMkLst>
          <pc:docMk/>
          <pc:sldMk cId="768128437" sldId="304"/>
        </pc:sldMkLst>
        <pc:spChg chg="mod">
          <ac:chgData name="平松　崇文(Hiramatsu, Takafumi)" userId="22edbc16-85b0-4724-aaa0-af0139a26ca2" providerId="ADAL" clId="{A1D5A205-21E3-417D-8CD7-5FB2F43CE4B4}" dt="2023-05-16T02:23:28.443" v="6377" actId="20577"/>
          <ac:spMkLst>
            <pc:docMk/>
            <pc:sldMk cId="768128437" sldId="304"/>
            <ac:spMk id="2" creationId="{4A3E1B14-C3D6-4FCF-A376-0016B7BFA6B9}"/>
          </ac:spMkLst>
        </pc:spChg>
        <pc:spChg chg="add mod">
          <ac:chgData name="平松　崇文(Hiramatsu, Takafumi)" userId="22edbc16-85b0-4724-aaa0-af0139a26ca2" providerId="ADAL" clId="{A1D5A205-21E3-417D-8CD7-5FB2F43CE4B4}" dt="2023-05-16T02:33:42.072" v="7444" actId="20577"/>
          <ac:spMkLst>
            <pc:docMk/>
            <pc:sldMk cId="768128437" sldId="304"/>
            <ac:spMk id="6" creationId="{040C5410-9662-4047-9D4C-43C8AAD0D0B5}"/>
          </ac:spMkLst>
        </pc:spChg>
        <pc:spChg chg="add del mod">
          <ac:chgData name="平松　崇文(Hiramatsu, Takafumi)" userId="22edbc16-85b0-4724-aaa0-af0139a26ca2" providerId="ADAL" clId="{A1D5A205-21E3-417D-8CD7-5FB2F43CE4B4}" dt="2023-05-16T02:27:53.931" v="6789" actId="478"/>
          <ac:spMkLst>
            <pc:docMk/>
            <pc:sldMk cId="768128437" sldId="304"/>
            <ac:spMk id="7" creationId="{7448F86C-208C-4A3E-B21B-76EA82E2D878}"/>
          </ac:spMkLst>
        </pc:spChg>
        <pc:spChg chg="add mod">
          <ac:chgData name="平松　崇文(Hiramatsu, Takafumi)" userId="22edbc16-85b0-4724-aaa0-af0139a26ca2" providerId="ADAL" clId="{A1D5A205-21E3-417D-8CD7-5FB2F43CE4B4}" dt="2023-05-17T01:39:04.158" v="11406"/>
          <ac:spMkLst>
            <pc:docMk/>
            <pc:sldMk cId="768128437" sldId="304"/>
            <ac:spMk id="8" creationId="{8E33CCE5-A36B-485E-B46E-75E6A3C52842}"/>
          </ac:spMkLst>
        </pc:spChg>
        <pc:spChg chg="add mod">
          <ac:chgData name="平松　崇文(Hiramatsu, Takafumi)" userId="22edbc16-85b0-4724-aaa0-af0139a26ca2" providerId="ADAL" clId="{A1D5A205-21E3-417D-8CD7-5FB2F43CE4B4}" dt="2023-05-16T02:31:21.333" v="7412" actId="1036"/>
          <ac:spMkLst>
            <pc:docMk/>
            <pc:sldMk cId="768128437" sldId="304"/>
            <ac:spMk id="9" creationId="{A76507C0-B4C0-4FE5-BB22-3355AD74A94B}"/>
          </ac:spMkLst>
        </pc:spChg>
        <pc:graphicFrameChg chg="add mod">
          <ac:chgData name="平松　崇文(Hiramatsu, Takafumi)" userId="22edbc16-85b0-4724-aaa0-af0139a26ca2" providerId="ADAL" clId="{A1D5A205-21E3-417D-8CD7-5FB2F43CE4B4}" dt="2023-05-16T02:23:26.082" v="6374"/>
          <ac:graphicFrameMkLst>
            <pc:docMk/>
            <pc:sldMk cId="768128437" sldId="304"/>
            <ac:graphicFrameMk id="4" creationId="{D41FD6B5-5677-4698-833E-A2E3A6CE8335}"/>
          </ac:graphicFrameMkLst>
        </pc:graphicFrameChg>
        <pc:graphicFrameChg chg="add mod">
          <ac:chgData name="平松　崇文(Hiramatsu, Takafumi)" userId="22edbc16-85b0-4724-aaa0-af0139a26ca2" providerId="ADAL" clId="{A1D5A205-21E3-417D-8CD7-5FB2F43CE4B4}" dt="2023-05-16T02:25:01.762" v="6381" actId="1076"/>
          <ac:graphicFrameMkLst>
            <pc:docMk/>
            <pc:sldMk cId="768128437" sldId="304"/>
            <ac:graphicFrameMk id="5" creationId="{D41FD6B5-5677-4698-833E-A2E3A6CE8335}"/>
          </ac:graphicFrameMkLst>
        </pc:graphicFrameChg>
      </pc:sldChg>
      <pc:sldChg chg="add">
        <pc:chgData name="平松　崇文(Hiramatsu, Takafumi)" userId="22edbc16-85b0-4724-aaa0-af0139a26ca2" providerId="ADAL" clId="{A1D5A205-21E3-417D-8CD7-5FB2F43CE4B4}" dt="2023-05-16T02:35:12.132" v="7521"/>
        <pc:sldMkLst>
          <pc:docMk/>
          <pc:sldMk cId="1022040084" sldId="305"/>
        </pc:sldMkLst>
      </pc:sldChg>
      <pc:sldChg chg="add">
        <pc:chgData name="平松　崇文(Hiramatsu, Takafumi)" userId="22edbc16-85b0-4724-aaa0-af0139a26ca2" providerId="ADAL" clId="{A1D5A205-21E3-417D-8CD7-5FB2F43CE4B4}" dt="2023-05-16T02:35:12.132" v="7521"/>
        <pc:sldMkLst>
          <pc:docMk/>
          <pc:sldMk cId="2423692384" sldId="306"/>
        </pc:sldMkLst>
      </pc:sldChg>
      <pc:sldChg chg="addSp delSp modSp add mod">
        <pc:chgData name="平松　崇文(Hiramatsu, Takafumi)" userId="22edbc16-85b0-4724-aaa0-af0139a26ca2" providerId="ADAL" clId="{A1D5A205-21E3-417D-8CD7-5FB2F43CE4B4}" dt="2023-05-16T09:58:20.263" v="10453" actId="1037"/>
        <pc:sldMkLst>
          <pc:docMk/>
          <pc:sldMk cId="1542163556" sldId="307"/>
        </pc:sldMkLst>
        <pc:spChg chg="mod">
          <ac:chgData name="平松　崇文(Hiramatsu, Takafumi)" userId="22edbc16-85b0-4724-aaa0-af0139a26ca2" providerId="ADAL" clId="{A1D5A205-21E3-417D-8CD7-5FB2F43CE4B4}" dt="2023-05-16T07:50:08.662" v="10069" actId="20577"/>
          <ac:spMkLst>
            <pc:docMk/>
            <pc:sldMk cId="1542163556" sldId="307"/>
            <ac:spMk id="2" creationId="{68276818-82F8-492B-8F8B-CB7D6724DE19}"/>
          </ac:spMkLst>
        </pc:spChg>
        <pc:spChg chg="mod">
          <ac:chgData name="平松　崇文(Hiramatsu, Takafumi)" userId="22edbc16-85b0-4724-aaa0-af0139a26ca2" providerId="ADAL" clId="{A1D5A205-21E3-417D-8CD7-5FB2F43CE4B4}" dt="2023-05-16T07:52:04.770" v="10182"/>
          <ac:spMkLst>
            <pc:docMk/>
            <pc:sldMk cId="1542163556" sldId="307"/>
            <ac:spMk id="10" creationId="{774B20E8-DF84-42E7-8D0A-D00A814AC936}"/>
          </ac:spMkLst>
        </pc:spChg>
        <pc:spChg chg="mod">
          <ac:chgData name="平松　崇文(Hiramatsu, Takafumi)" userId="22edbc16-85b0-4724-aaa0-af0139a26ca2" providerId="ADAL" clId="{A1D5A205-21E3-417D-8CD7-5FB2F43CE4B4}" dt="2023-05-16T07:54:08.527" v="10221" actId="14100"/>
          <ac:spMkLst>
            <pc:docMk/>
            <pc:sldMk cId="1542163556" sldId="307"/>
            <ac:spMk id="13" creationId="{D5199F24-A532-4367-9C3F-F7B8D274202E}"/>
          </ac:spMkLst>
        </pc:spChg>
        <pc:spChg chg="del">
          <ac:chgData name="平松　崇文(Hiramatsu, Takafumi)" userId="22edbc16-85b0-4724-aaa0-af0139a26ca2" providerId="ADAL" clId="{A1D5A205-21E3-417D-8CD7-5FB2F43CE4B4}" dt="2023-05-16T07:51:51.734" v="10162" actId="478"/>
          <ac:spMkLst>
            <pc:docMk/>
            <pc:sldMk cId="1542163556" sldId="307"/>
            <ac:spMk id="19" creationId="{522831EE-E691-4401-BEDB-79CEAFB61477}"/>
          </ac:spMkLst>
        </pc:spChg>
        <pc:spChg chg="mod">
          <ac:chgData name="平松　崇文(Hiramatsu, Takafumi)" userId="22edbc16-85b0-4724-aaa0-af0139a26ca2" providerId="ADAL" clId="{A1D5A205-21E3-417D-8CD7-5FB2F43CE4B4}" dt="2023-05-16T09:57:16.269" v="10363"/>
          <ac:spMkLst>
            <pc:docMk/>
            <pc:sldMk cId="1542163556" sldId="307"/>
            <ac:spMk id="20" creationId="{9F09A55E-6286-40C9-9A6C-FB4CEE0017DB}"/>
          </ac:spMkLst>
        </pc:spChg>
        <pc:spChg chg="mod">
          <ac:chgData name="平松　崇文(Hiramatsu, Takafumi)" userId="22edbc16-85b0-4724-aaa0-af0139a26ca2" providerId="ADAL" clId="{A1D5A205-21E3-417D-8CD7-5FB2F43CE4B4}" dt="2023-05-16T09:54:03.406" v="10252" actId="14100"/>
          <ac:spMkLst>
            <pc:docMk/>
            <pc:sldMk cId="1542163556" sldId="307"/>
            <ac:spMk id="24" creationId="{82F848A1-FDDD-4802-A5F9-240523E20573}"/>
          </ac:spMkLst>
        </pc:spChg>
        <pc:spChg chg="del">
          <ac:chgData name="平松　崇文(Hiramatsu, Takafumi)" userId="22edbc16-85b0-4724-aaa0-af0139a26ca2" providerId="ADAL" clId="{A1D5A205-21E3-417D-8CD7-5FB2F43CE4B4}" dt="2023-05-16T07:52:53.633" v="10203" actId="478"/>
          <ac:spMkLst>
            <pc:docMk/>
            <pc:sldMk cId="1542163556" sldId="307"/>
            <ac:spMk id="29" creationId="{DAC43DC6-5252-4A10-89C1-3DBBEAA10344}"/>
          </ac:spMkLst>
        </pc:spChg>
        <pc:spChg chg="del">
          <ac:chgData name="平松　崇文(Hiramatsu, Takafumi)" userId="22edbc16-85b0-4724-aaa0-af0139a26ca2" providerId="ADAL" clId="{A1D5A205-21E3-417D-8CD7-5FB2F43CE4B4}" dt="2023-05-16T07:53:01.807" v="10204" actId="478"/>
          <ac:spMkLst>
            <pc:docMk/>
            <pc:sldMk cId="1542163556" sldId="307"/>
            <ac:spMk id="36" creationId="{8EC5EB11-F40E-423F-BF64-0DBCFD416F6D}"/>
          </ac:spMkLst>
        </pc:spChg>
        <pc:spChg chg="add mod">
          <ac:chgData name="平松　崇文(Hiramatsu, Takafumi)" userId="22edbc16-85b0-4724-aaa0-af0139a26ca2" providerId="ADAL" clId="{A1D5A205-21E3-417D-8CD7-5FB2F43CE4B4}" dt="2023-05-16T07:55:41.954" v="10232" actId="14100"/>
          <ac:spMkLst>
            <pc:docMk/>
            <pc:sldMk cId="1542163556" sldId="307"/>
            <ac:spMk id="39" creationId="{155D89AE-B8E8-45D5-9127-EA911AA62AC6}"/>
          </ac:spMkLst>
        </pc:spChg>
        <pc:spChg chg="del">
          <ac:chgData name="平松　崇文(Hiramatsu, Takafumi)" userId="22edbc16-85b0-4724-aaa0-af0139a26ca2" providerId="ADAL" clId="{A1D5A205-21E3-417D-8CD7-5FB2F43CE4B4}" dt="2023-05-16T07:51:54.233" v="10163" actId="478"/>
          <ac:spMkLst>
            <pc:docMk/>
            <pc:sldMk cId="1542163556" sldId="307"/>
            <ac:spMk id="40" creationId="{C8A75ECC-6479-431A-933B-802CD0C5DABD}"/>
          </ac:spMkLst>
        </pc:spChg>
        <pc:spChg chg="add mod">
          <ac:chgData name="平松　崇文(Hiramatsu, Takafumi)" userId="22edbc16-85b0-4724-aaa0-af0139a26ca2" providerId="ADAL" clId="{A1D5A205-21E3-417D-8CD7-5FB2F43CE4B4}" dt="2023-05-16T09:58:20.263" v="10453" actId="1037"/>
          <ac:spMkLst>
            <pc:docMk/>
            <pc:sldMk cId="1542163556" sldId="307"/>
            <ac:spMk id="47" creationId="{4DAB4F9E-FC94-4E8C-BA65-F356674AEBFC}"/>
          </ac:spMkLst>
        </pc:spChg>
        <pc:picChg chg="del">
          <ac:chgData name="平松　崇文(Hiramatsu, Takafumi)" userId="22edbc16-85b0-4724-aaa0-af0139a26ca2" providerId="ADAL" clId="{A1D5A205-21E3-417D-8CD7-5FB2F43CE4B4}" dt="2023-05-16T07:50:11.757" v="10070" actId="478"/>
          <ac:picMkLst>
            <pc:docMk/>
            <pc:sldMk cId="1542163556" sldId="307"/>
            <ac:picMk id="27" creationId="{397D8CFF-6A2F-4770-92CF-88297EE5A975}"/>
          </ac:picMkLst>
        </pc:picChg>
        <pc:picChg chg="del">
          <ac:chgData name="平松　崇文(Hiramatsu, Takafumi)" userId="22edbc16-85b0-4724-aaa0-af0139a26ca2" providerId="ADAL" clId="{A1D5A205-21E3-417D-8CD7-5FB2F43CE4B4}" dt="2023-05-16T07:51:45.948" v="10160" actId="478"/>
          <ac:picMkLst>
            <pc:docMk/>
            <pc:sldMk cId="1542163556" sldId="307"/>
            <ac:picMk id="28" creationId="{6CFBD757-E05D-4388-923B-ABFF4282431E}"/>
          </ac:picMkLst>
        </pc:picChg>
        <pc:picChg chg="del">
          <ac:chgData name="平松　崇文(Hiramatsu, Takafumi)" userId="22edbc16-85b0-4724-aaa0-af0139a26ca2" providerId="ADAL" clId="{A1D5A205-21E3-417D-8CD7-5FB2F43CE4B4}" dt="2023-05-16T07:50:14.353" v="10071" actId="478"/>
          <ac:picMkLst>
            <pc:docMk/>
            <pc:sldMk cId="1542163556" sldId="307"/>
            <ac:picMk id="31" creationId="{639C81DA-A427-4786-B83D-86A74B883433}"/>
          </ac:picMkLst>
        </pc:picChg>
        <pc:picChg chg="del">
          <ac:chgData name="平松　崇文(Hiramatsu, Takafumi)" userId="22edbc16-85b0-4724-aaa0-af0139a26ca2" providerId="ADAL" clId="{A1D5A205-21E3-417D-8CD7-5FB2F43CE4B4}" dt="2023-05-16T07:51:48.308" v="10161" actId="478"/>
          <ac:picMkLst>
            <pc:docMk/>
            <pc:sldMk cId="1542163556" sldId="307"/>
            <ac:picMk id="32" creationId="{2FB7E23B-79D1-4844-AF4E-9C68C309A887}"/>
          </ac:picMkLst>
        </pc:picChg>
        <pc:picChg chg="add mod ord">
          <ac:chgData name="平松　崇文(Hiramatsu, Takafumi)" userId="22edbc16-85b0-4724-aaa0-af0139a26ca2" providerId="ADAL" clId="{A1D5A205-21E3-417D-8CD7-5FB2F43CE4B4}" dt="2023-05-16T07:50:47.066" v="10155" actId="1036"/>
          <ac:picMkLst>
            <pc:docMk/>
            <pc:sldMk cId="1542163556" sldId="307"/>
            <ac:picMk id="33" creationId="{D1753777-4840-41F2-AD2F-0E35FAA6D77D}"/>
          </ac:picMkLst>
        </pc:picChg>
        <pc:picChg chg="add mod ord">
          <ac:chgData name="平松　崇文(Hiramatsu, Takafumi)" userId="22edbc16-85b0-4724-aaa0-af0139a26ca2" providerId="ADAL" clId="{A1D5A205-21E3-417D-8CD7-5FB2F43CE4B4}" dt="2023-05-16T07:51:03.197" v="10159" actId="1076"/>
          <ac:picMkLst>
            <pc:docMk/>
            <pc:sldMk cId="1542163556" sldId="307"/>
            <ac:picMk id="34" creationId="{EBFFFDCC-5FAB-4B8E-9C2C-68B191007FDA}"/>
          </ac:picMkLst>
        </pc:picChg>
        <pc:picChg chg="add mod">
          <ac:chgData name="平松　崇文(Hiramatsu, Takafumi)" userId="22edbc16-85b0-4724-aaa0-af0139a26ca2" providerId="ADAL" clId="{A1D5A205-21E3-417D-8CD7-5FB2F43CE4B4}" dt="2023-05-16T07:52:49.429" v="10201" actId="692"/>
          <ac:picMkLst>
            <pc:docMk/>
            <pc:sldMk cId="1542163556" sldId="307"/>
            <ac:picMk id="35" creationId="{EC61D090-33F1-4A58-80ED-67536E2D3345}"/>
          </ac:picMkLst>
        </pc:picChg>
        <pc:picChg chg="add mod">
          <ac:chgData name="平松　崇文(Hiramatsu, Takafumi)" userId="22edbc16-85b0-4724-aaa0-af0139a26ca2" providerId="ADAL" clId="{A1D5A205-21E3-417D-8CD7-5FB2F43CE4B4}" dt="2023-05-16T07:53:24.886" v="10215" actId="692"/>
          <ac:picMkLst>
            <pc:docMk/>
            <pc:sldMk cId="1542163556" sldId="307"/>
            <ac:picMk id="38" creationId="{EF849465-8A7E-4BA0-BFBD-A996F325B9EF}"/>
          </ac:picMkLst>
        </pc:picChg>
        <pc:picChg chg="add mod">
          <ac:chgData name="平松　崇文(Hiramatsu, Takafumi)" userId="22edbc16-85b0-4724-aaa0-af0139a26ca2" providerId="ADAL" clId="{A1D5A205-21E3-417D-8CD7-5FB2F43CE4B4}" dt="2023-05-16T09:53:34.422" v="10247" actId="692"/>
          <ac:picMkLst>
            <pc:docMk/>
            <pc:sldMk cId="1542163556" sldId="307"/>
            <ac:picMk id="43" creationId="{BB100F8D-7DD5-464A-A247-6B7CEBCCF04C}"/>
          </ac:picMkLst>
        </pc:picChg>
        <pc:cxnChg chg="mod">
          <ac:chgData name="平松　崇文(Hiramatsu, Takafumi)" userId="22edbc16-85b0-4724-aaa0-af0139a26ca2" providerId="ADAL" clId="{A1D5A205-21E3-417D-8CD7-5FB2F43CE4B4}" dt="2023-05-16T07:54:17.007" v="10223" actId="14100"/>
          <ac:cxnSpMkLst>
            <pc:docMk/>
            <pc:sldMk cId="1542163556" sldId="307"/>
            <ac:cxnSpMk id="15" creationId="{A209DEA6-5AEC-4E49-8D1B-7D72FF2A1037}"/>
          </ac:cxnSpMkLst>
        </pc:cxnChg>
        <pc:cxnChg chg="mod">
          <ac:chgData name="平松　崇文(Hiramatsu, Takafumi)" userId="22edbc16-85b0-4724-aaa0-af0139a26ca2" providerId="ADAL" clId="{A1D5A205-21E3-417D-8CD7-5FB2F43CE4B4}" dt="2023-05-16T07:54:13.132" v="10222" actId="14100"/>
          <ac:cxnSpMkLst>
            <pc:docMk/>
            <pc:sldMk cId="1542163556" sldId="307"/>
            <ac:cxnSpMk id="17" creationId="{58567978-2173-4C60-9723-244FC2912CA8}"/>
          </ac:cxnSpMkLst>
        </pc:cxnChg>
        <pc:cxnChg chg="mod ord">
          <ac:chgData name="平松　崇文(Hiramatsu, Takafumi)" userId="22edbc16-85b0-4724-aaa0-af0139a26ca2" providerId="ADAL" clId="{A1D5A205-21E3-417D-8CD7-5FB2F43CE4B4}" dt="2023-05-16T09:57:25.902" v="10364" actId="14100"/>
          <ac:cxnSpMkLst>
            <pc:docMk/>
            <pc:sldMk cId="1542163556" sldId="307"/>
            <ac:cxnSpMk id="22" creationId="{2F3D5CED-4E91-4BDD-A4ED-EB1D04F8AB1D}"/>
          </ac:cxnSpMkLst>
        </pc:cxnChg>
        <pc:cxnChg chg="mod">
          <ac:chgData name="平松　崇文(Hiramatsu, Takafumi)" userId="22edbc16-85b0-4724-aaa0-af0139a26ca2" providerId="ADAL" clId="{A1D5A205-21E3-417D-8CD7-5FB2F43CE4B4}" dt="2023-05-16T09:54:06.199" v="10253" actId="14100"/>
          <ac:cxnSpMkLst>
            <pc:docMk/>
            <pc:sldMk cId="1542163556" sldId="307"/>
            <ac:cxnSpMk id="25" creationId="{DF8ACBAE-2842-4BBA-9802-22306BB0366A}"/>
          </ac:cxnSpMkLst>
        </pc:cxnChg>
        <pc:cxnChg chg="mod">
          <ac:chgData name="平松　崇文(Hiramatsu, Takafumi)" userId="22edbc16-85b0-4724-aaa0-af0139a26ca2" providerId="ADAL" clId="{A1D5A205-21E3-417D-8CD7-5FB2F43CE4B4}" dt="2023-05-16T09:54:10.224" v="10254" actId="14100"/>
          <ac:cxnSpMkLst>
            <pc:docMk/>
            <pc:sldMk cId="1542163556" sldId="307"/>
            <ac:cxnSpMk id="26" creationId="{3162727C-EA43-48D4-B16A-DD9EAED74FD8}"/>
          </ac:cxnSpMkLst>
        </pc:cxnChg>
        <pc:cxnChg chg="mod ord">
          <ac:chgData name="平松　崇文(Hiramatsu, Takafumi)" userId="22edbc16-85b0-4724-aaa0-af0139a26ca2" providerId="ADAL" clId="{A1D5A205-21E3-417D-8CD7-5FB2F43CE4B4}" dt="2023-05-16T09:57:56.929" v="10369" actId="14100"/>
          <ac:cxnSpMkLst>
            <pc:docMk/>
            <pc:sldMk cId="1542163556" sldId="307"/>
            <ac:cxnSpMk id="30" creationId="{A9CD2B5D-6AC8-4D20-B823-3D0BC6A39A1C}"/>
          </ac:cxnSpMkLst>
        </pc:cxnChg>
        <pc:cxnChg chg="del mod">
          <ac:chgData name="平松　崇文(Hiramatsu, Takafumi)" userId="22edbc16-85b0-4724-aaa0-af0139a26ca2" providerId="ADAL" clId="{A1D5A205-21E3-417D-8CD7-5FB2F43CE4B4}" dt="2023-05-16T09:57:45.397" v="10365" actId="478"/>
          <ac:cxnSpMkLst>
            <pc:docMk/>
            <pc:sldMk cId="1542163556" sldId="307"/>
            <ac:cxnSpMk id="37" creationId="{D3E52AC0-41F8-4FE5-A346-3329E0742D10}"/>
          </ac:cxnSpMkLst>
        </pc:cxnChg>
        <pc:cxnChg chg="add mod">
          <ac:chgData name="平松　崇文(Hiramatsu, Takafumi)" userId="22edbc16-85b0-4724-aaa0-af0139a26ca2" providerId="ADAL" clId="{A1D5A205-21E3-417D-8CD7-5FB2F43CE4B4}" dt="2023-05-16T07:55:52.777" v="10236" actId="14100"/>
          <ac:cxnSpMkLst>
            <pc:docMk/>
            <pc:sldMk cId="1542163556" sldId="307"/>
            <ac:cxnSpMk id="41" creationId="{36F3BD73-84D7-4847-A787-ACE0B3F017AB}"/>
          </ac:cxnSpMkLst>
        </pc:cxnChg>
        <pc:cxnChg chg="add mod">
          <ac:chgData name="平松　崇文(Hiramatsu, Takafumi)" userId="22edbc16-85b0-4724-aaa0-af0139a26ca2" providerId="ADAL" clId="{A1D5A205-21E3-417D-8CD7-5FB2F43CE4B4}" dt="2023-05-16T07:56:00.304" v="10239" actId="14100"/>
          <ac:cxnSpMkLst>
            <pc:docMk/>
            <pc:sldMk cId="1542163556" sldId="307"/>
            <ac:cxnSpMk id="42" creationId="{901D2910-D891-4D32-9A2B-561DAE369521}"/>
          </ac:cxnSpMkLst>
        </pc:cxnChg>
      </pc:sldChg>
      <pc:sldChg chg="addSp delSp modSp new mod">
        <pc:chgData name="平松　崇文(Hiramatsu, Takafumi)" userId="22edbc16-85b0-4724-aaa0-af0139a26ca2" providerId="ADAL" clId="{A1D5A205-21E3-417D-8CD7-5FB2F43CE4B4}" dt="2023-05-17T02:09:29.752" v="11821"/>
        <pc:sldMkLst>
          <pc:docMk/>
          <pc:sldMk cId="2871359873" sldId="308"/>
        </pc:sldMkLst>
        <pc:spChg chg="mod">
          <ac:chgData name="平松　崇文(Hiramatsu, Takafumi)" userId="22edbc16-85b0-4724-aaa0-af0139a26ca2" providerId="ADAL" clId="{A1D5A205-21E3-417D-8CD7-5FB2F43CE4B4}" dt="2023-05-17T01:55:25.552" v="11430" actId="20577"/>
          <ac:spMkLst>
            <pc:docMk/>
            <pc:sldMk cId="2871359873" sldId="308"/>
            <ac:spMk id="2" creationId="{D77A54FA-44D2-42DE-A34A-65AEC5B04A0A}"/>
          </ac:spMkLst>
        </pc:spChg>
        <pc:spChg chg="add del mod">
          <ac:chgData name="平松　崇文(Hiramatsu, Takafumi)" userId="22edbc16-85b0-4724-aaa0-af0139a26ca2" providerId="ADAL" clId="{A1D5A205-21E3-417D-8CD7-5FB2F43CE4B4}" dt="2023-05-17T01:55:29.912" v="11431" actId="21"/>
          <ac:spMkLst>
            <pc:docMk/>
            <pc:sldMk cId="2871359873" sldId="308"/>
            <ac:spMk id="5" creationId="{CB553368-F104-4A1A-B6DD-BAE483F8FED3}"/>
          </ac:spMkLst>
        </pc:spChg>
        <pc:spChg chg="add del mod">
          <ac:chgData name="平松　崇文(Hiramatsu, Takafumi)" userId="22edbc16-85b0-4724-aaa0-af0139a26ca2" providerId="ADAL" clId="{A1D5A205-21E3-417D-8CD7-5FB2F43CE4B4}" dt="2023-05-17T01:55:29.912" v="11431" actId="21"/>
          <ac:spMkLst>
            <pc:docMk/>
            <pc:sldMk cId="2871359873" sldId="308"/>
            <ac:spMk id="6" creationId="{1688FB7D-389F-4C56-BBBE-99EEFA127F7D}"/>
          </ac:spMkLst>
        </pc:spChg>
        <pc:spChg chg="add del mod">
          <ac:chgData name="平松　崇文(Hiramatsu, Takafumi)" userId="22edbc16-85b0-4724-aaa0-af0139a26ca2" providerId="ADAL" clId="{A1D5A205-21E3-417D-8CD7-5FB2F43CE4B4}" dt="2023-05-17T01:55:29.912" v="11431" actId="21"/>
          <ac:spMkLst>
            <pc:docMk/>
            <pc:sldMk cId="2871359873" sldId="308"/>
            <ac:spMk id="7" creationId="{D8C2C38A-FA73-4B69-8043-F8BEBA35C9D7}"/>
          </ac:spMkLst>
        </pc:spChg>
        <pc:spChg chg="add del mod">
          <ac:chgData name="平松　崇文(Hiramatsu, Takafumi)" userId="22edbc16-85b0-4724-aaa0-af0139a26ca2" providerId="ADAL" clId="{A1D5A205-21E3-417D-8CD7-5FB2F43CE4B4}" dt="2023-05-17T01:55:29.912" v="11431" actId="21"/>
          <ac:spMkLst>
            <pc:docMk/>
            <pc:sldMk cId="2871359873" sldId="308"/>
            <ac:spMk id="8" creationId="{BE37591A-6BEC-49CA-8B3D-6207FBFA751D}"/>
          </ac:spMkLst>
        </pc:spChg>
        <pc:spChg chg="add del mod">
          <ac:chgData name="平松　崇文(Hiramatsu, Takafumi)" userId="22edbc16-85b0-4724-aaa0-af0139a26ca2" providerId="ADAL" clId="{A1D5A205-21E3-417D-8CD7-5FB2F43CE4B4}" dt="2023-05-17T01:55:29.912" v="11431" actId="21"/>
          <ac:spMkLst>
            <pc:docMk/>
            <pc:sldMk cId="2871359873" sldId="308"/>
            <ac:spMk id="10" creationId="{0124D7F5-1D80-4D43-940A-7E1CC8561D3B}"/>
          </ac:spMkLst>
        </pc:spChg>
        <pc:spChg chg="add del mod">
          <ac:chgData name="平松　崇文(Hiramatsu, Takafumi)" userId="22edbc16-85b0-4724-aaa0-af0139a26ca2" providerId="ADAL" clId="{A1D5A205-21E3-417D-8CD7-5FB2F43CE4B4}" dt="2023-05-17T01:55:29.912" v="11431" actId="21"/>
          <ac:spMkLst>
            <pc:docMk/>
            <pc:sldMk cId="2871359873" sldId="308"/>
            <ac:spMk id="11" creationId="{A3483202-CF29-45B3-AEDC-0A5E5A40EC21}"/>
          </ac:spMkLst>
        </pc:spChg>
        <pc:spChg chg="add del mod">
          <ac:chgData name="平松　崇文(Hiramatsu, Takafumi)" userId="22edbc16-85b0-4724-aaa0-af0139a26ca2" providerId="ADAL" clId="{A1D5A205-21E3-417D-8CD7-5FB2F43CE4B4}" dt="2023-05-17T01:55:29.912" v="11431" actId="21"/>
          <ac:spMkLst>
            <pc:docMk/>
            <pc:sldMk cId="2871359873" sldId="308"/>
            <ac:spMk id="12" creationId="{B56D16F1-0DCA-4145-B548-D8390D60EAFA}"/>
          </ac:spMkLst>
        </pc:spChg>
        <pc:spChg chg="add del mod">
          <ac:chgData name="平松　崇文(Hiramatsu, Takafumi)" userId="22edbc16-85b0-4724-aaa0-af0139a26ca2" providerId="ADAL" clId="{A1D5A205-21E3-417D-8CD7-5FB2F43CE4B4}" dt="2023-05-17T01:55:29.912" v="11431" actId="21"/>
          <ac:spMkLst>
            <pc:docMk/>
            <pc:sldMk cId="2871359873" sldId="308"/>
            <ac:spMk id="13" creationId="{2242D705-C4A1-43D7-8FC8-0EF72CDB295E}"/>
          </ac:spMkLst>
        </pc:spChg>
        <pc:spChg chg="add mod">
          <ac:chgData name="平松　崇文(Hiramatsu, Takafumi)" userId="22edbc16-85b0-4724-aaa0-af0139a26ca2" providerId="ADAL" clId="{A1D5A205-21E3-417D-8CD7-5FB2F43CE4B4}" dt="2023-05-17T02:09:27.477" v="11819" actId="164"/>
          <ac:spMkLst>
            <pc:docMk/>
            <pc:sldMk cId="2871359873" sldId="308"/>
            <ac:spMk id="15" creationId="{22E6EE03-5F11-40DF-BE17-D37E839A74F6}"/>
          </ac:spMkLst>
        </pc:spChg>
        <pc:spChg chg="add mod">
          <ac:chgData name="平松　崇文(Hiramatsu, Takafumi)" userId="22edbc16-85b0-4724-aaa0-af0139a26ca2" providerId="ADAL" clId="{A1D5A205-21E3-417D-8CD7-5FB2F43CE4B4}" dt="2023-05-17T02:09:27.477" v="11819" actId="164"/>
          <ac:spMkLst>
            <pc:docMk/>
            <pc:sldMk cId="2871359873" sldId="308"/>
            <ac:spMk id="16" creationId="{A088352D-7FB7-4C55-A6F7-B14D9852EB64}"/>
          </ac:spMkLst>
        </pc:spChg>
        <pc:spChg chg="add mod">
          <ac:chgData name="平松　崇文(Hiramatsu, Takafumi)" userId="22edbc16-85b0-4724-aaa0-af0139a26ca2" providerId="ADAL" clId="{A1D5A205-21E3-417D-8CD7-5FB2F43CE4B4}" dt="2023-05-17T02:09:27.477" v="11819" actId="164"/>
          <ac:spMkLst>
            <pc:docMk/>
            <pc:sldMk cId="2871359873" sldId="308"/>
            <ac:spMk id="17" creationId="{69906870-3F02-4577-BA71-3A4F4A17B022}"/>
          </ac:spMkLst>
        </pc:spChg>
        <pc:spChg chg="add mod">
          <ac:chgData name="平松　崇文(Hiramatsu, Takafumi)" userId="22edbc16-85b0-4724-aaa0-af0139a26ca2" providerId="ADAL" clId="{A1D5A205-21E3-417D-8CD7-5FB2F43CE4B4}" dt="2023-05-17T02:09:27.477" v="11819" actId="164"/>
          <ac:spMkLst>
            <pc:docMk/>
            <pc:sldMk cId="2871359873" sldId="308"/>
            <ac:spMk id="18" creationId="{AD51DCA1-838A-46E3-9EA8-0320B5EBE320}"/>
          </ac:spMkLst>
        </pc:spChg>
        <pc:spChg chg="add mod">
          <ac:chgData name="平松　崇文(Hiramatsu, Takafumi)" userId="22edbc16-85b0-4724-aaa0-af0139a26ca2" providerId="ADAL" clId="{A1D5A205-21E3-417D-8CD7-5FB2F43CE4B4}" dt="2023-05-17T02:09:27.477" v="11819" actId="164"/>
          <ac:spMkLst>
            <pc:docMk/>
            <pc:sldMk cId="2871359873" sldId="308"/>
            <ac:spMk id="20" creationId="{21AB1CF0-587E-4A32-BE96-CBBA618E9040}"/>
          </ac:spMkLst>
        </pc:spChg>
        <pc:spChg chg="add mod">
          <ac:chgData name="平松　崇文(Hiramatsu, Takafumi)" userId="22edbc16-85b0-4724-aaa0-af0139a26ca2" providerId="ADAL" clId="{A1D5A205-21E3-417D-8CD7-5FB2F43CE4B4}" dt="2023-05-17T02:09:27.477" v="11819" actId="164"/>
          <ac:spMkLst>
            <pc:docMk/>
            <pc:sldMk cId="2871359873" sldId="308"/>
            <ac:spMk id="21" creationId="{CBE77D26-5D36-4EC4-8127-7A86F18C075A}"/>
          </ac:spMkLst>
        </pc:spChg>
        <pc:spChg chg="add mod">
          <ac:chgData name="平松　崇文(Hiramatsu, Takafumi)" userId="22edbc16-85b0-4724-aaa0-af0139a26ca2" providerId="ADAL" clId="{A1D5A205-21E3-417D-8CD7-5FB2F43CE4B4}" dt="2023-05-17T02:09:27.477" v="11819" actId="164"/>
          <ac:spMkLst>
            <pc:docMk/>
            <pc:sldMk cId="2871359873" sldId="308"/>
            <ac:spMk id="22" creationId="{84061A58-D6FE-4F4F-86E6-F1DE4DC61076}"/>
          </ac:spMkLst>
        </pc:spChg>
        <pc:spChg chg="add mod">
          <ac:chgData name="平松　崇文(Hiramatsu, Takafumi)" userId="22edbc16-85b0-4724-aaa0-af0139a26ca2" providerId="ADAL" clId="{A1D5A205-21E3-417D-8CD7-5FB2F43CE4B4}" dt="2023-05-17T02:09:27.477" v="11819" actId="164"/>
          <ac:spMkLst>
            <pc:docMk/>
            <pc:sldMk cId="2871359873" sldId="308"/>
            <ac:spMk id="23" creationId="{D03E3597-29C9-4EAD-B27F-D95FF5F5E2C3}"/>
          </ac:spMkLst>
        </pc:spChg>
        <pc:grpChg chg="add mod">
          <ac:chgData name="平松　崇文(Hiramatsu, Takafumi)" userId="22edbc16-85b0-4724-aaa0-af0139a26ca2" providerId="ADAL" clId="{A1D5A205-21E3-417D-8CD7-5FB2F43CE4B4}" dt="2023-05-17T02:09:27.477" v="11819" actId="164"/>
          <ac:grpSpMkLst>
            <pc:docMk/>
            <pc:sldMk cId="2871359873" sldId="308"/>
            <ac:grpSpMk id="25" creationId="{F909EBCD-28ED-448A-BFDF-6423348D444C}"/>
          </ac:grpSpMkLst>
        </pc:grpChg>
        <pc:graphicFrameChg chg="add del mod">
          <ac:chgData name="平松　崇文(Hiramatsu, Takafumi)" userId="22edbc16-85b0-4724-aaa0-af0139a26ca2" providerId="ADAL" clId="{A1D5A205-21E3-417D-8CD7-5FB2F43CE4B4}" dt="2023-05-17T02:09:29.752" v="11821"/>
          <ac:graphicFrameMkLst>
            <pc:docMk/>
            <pc:sldMk cId="2871359873" sldId="308"/>
            <ac:graphicFrameMk id="24" creationId="{46B45553-0D0A-4176-B6BD-9BDBA53CAF5A}"/>
          </ac:graphicFrameMkLst>
        </pc:graphicFrameChg>
        <pc:picChg chg="add del mod">
          <ac:chgData name="平松　崇文(Hiramatsu, Takafumi)" userId="22edbc16-85b0-4724-aaa0-af0139a26ca2" providerId="ADAL" clId="{A1D5A205-21E3-417D-8CD7-5FB2F43CE4B4}" dt="2023-05-17T01:55:29.912" v="11431" actId="21"/>
          <ac:picMkLst>
            <pc:docMk/>
            <pc:sldMk cId="2871359873" sldId="308"/>
            <ac:picMk id="4" creationId="{A1603979-E291-4683-82EE-628A20F74FBC}"/>
          </ac:picMkLst>
        </pc:picChg>
        <pc:picChg chg="add mod">
          <ac:chgData name="平松　崇文(Hiramatsu, Takafumi)" userId="22edbc16-85b0-4724-aaa0-af0139a26ca2" providerId="ADAL" clId="{A1D5A205-21E3-417D-8CD7-5FB2F43CE4B4}" dt="2023-05-17T02:09:27.477" v="11819" actId="164"/>
          <ac:picMkLst>
            <pc:docMk/>
            <pc:sldMk cId="2871359873" sldId="308"/>
            <ac:picMk id="14" creationId="{AD17B4A4-DCB5-459B-802B-12E620E6D8E7}"/>
          </ac:picMkLst>
        </pc:picChg>
        <pc:cxnChg chg="add del mod">
          <ac:chgData name="平松　崇文(Hiramatsu, Takafumi)" userId="22edbc16-85b0-4724-aaa0-af0139a26ca2" providerId="ADAL" clId="{A1D5A205-21E3-417D-8CD7-5FB2F43CE4B4}" dt="2023-05-17T01:55:29.912" v="11431" actId="21"/>
          <ac:cxnSpMkLst>
            <pc:docMk/>
            <pc:sldMk cId="2871359873" sldId="308"/>
            <ac:cxnSpMk id="9" creationId="{937A643B-A7D0-4E4A-A169-CD733156C12F}"/>
          </ac:cxnSpMkLst>
        </pc:cxnChg>
        <pc:cxnChg chg="add mod">
          <ac:chgData name="平松　崇文(Hiramatsu, Takafumi)" userId="22edbc16-85b0-4724-aaa0-af0139a26ca2" providerId="ADAL" clId="{A1D5A205-21E3-417D-8CD7-5FB2F43CE4B4}" dt="2023-05-17T02:09:27.477" v="11819" actId="164"/>
          <ac:cxnSpMkLst>
            <pc:docMk/>
            <pc:sldMk cId="2871359873" sldId="308"/>
            <ac:cxnSpMk id="19" creationId="{22954294-6BB3-4007-BC05-537B178BDD12}"/>
          </ac:cxnSpMkLst>
        </pc:cxnChg>
      </pc:sldChg>
      <pc:sldChg chg="addSp modSp new mod">
        <pc:chgData name="平松　崇文(Hiramatsu, Takafumi)" userId="22edbc16-85b0-4724-aaa0-af0139a26ca2" providerId="ADAL" clId="{A1D5A205-21E3-417D-8CD7-5FB2F43CE4B4}" dt="2023-05-17T05:06:21.303" v="13190" actId="1038"/>
        <pc:sldMkLst>
          <pc:docMk/>
          <pc:sldMk cId="36835561" sldId="309"/>
        </pc:sldMkLst>
        <pc:spChg chg="mod">
          <ac:chgData name="平松　崇文(Hiramatsu, Takafumi)" userId="22edbc16-85b0-4724-aaa0-af0139a26ca2" providerId="ADAL" clId="{A1D5A205-21E3-417D-8CD7-5FB2F43CE4B4}" dt="2023-05-17T05:03:47.548" v="12634"/>
          <ac:spMkLst>
            <pc:docMk/>
            <pc:sldMk cId="36835561" sldId="309"/>
            <ac:spMk id="2" creationId="{5B746A19-1275-414D-8A98-34D9A29007B1}"/>
          </ac:spMkLst>
        </pc:spChg>
        <pc:spChg chg="add mod">
          <ac:chgData name="平松　崇文(Hiramatsu, Takafumi)" userId="22edbc16-85b0-4724-aaa0-af0139a26ca2" providerId="ADAL" clId="{A1D5A205-21E3-417D-8CD7-5FB2F43CE4B4}" dt="2023-05-17T05:06:21.303" v="13190" actId="1038"/>
          <ac:spMkLst>
            <pc:docMk/>
            <pc:sldMk cId="36835561" sldId="309"/>
            <ac:spMk id="4" creationId="{1B090AE4-DA89-4531-A175-75E72D319CE3}"/>
          </ac:spMkLst>
        </pc:spChg>
      </pc:sldChg>
    </pc:docChg>
  </pc:docChgLst>
  <pc:docChgLst>
    <pc:chgData name="平松　崇文(Hiramatsu, Takafumi)" userId="22edbc16-85b0-4724-aaa0-af0139a26ca2" providerId="ADAL" clId="{9ADC4D48-4A3F-41C1-89C5-DF96CEF3D8E0}"/>
    <pc:docChg chg="undo custSel addSld modSld sldOrd modSection">
      <pc:chgData name="平松　崇文(Hiramatsu, Takafumi)" userId="22edbc16-85b0-4724-aaa0-af0139a26ca2" providerId="ADAL" clId="{9ADC4D48-4A3F-41C1-89C5-DF96CEF3D8E0}" dt="2023-12-05T08:13:21.916" v="2208" actId="1035"/>
      <pc:docMkLst>
        <pc:docMk/>
      </pc:docMkLst>
      <pc:sldChg chg="modSp mod">
        <pc:chgData name="平松　崇文(Hiramatsu, Takafumi)" userId="22edbc16-85b0-4724-aaa0-af0139a26ca2" providerId="ADAL" clId="{9ADC4D48-4A3F-41C1-89C5-DF96CEF3D8E0}" dt="2023-12-05T08:07:51.565" v="1616" actId="20577"/>
        <pc:sldMkLst>
          <pc:docMk/>
          <pc:sldMk cId="0" sldId="282"/>
        </pc:sldMkLst>
        <pc:spChg chg="mod">
          <ac:chgData name="平松　崇文(Hiramatsu, Takafumi)" userId="22edbc16-85b0-4724-aaa0-af0139a26ca2" providerId="ADAL" clId="{9ADC4D48-4A3F-41C1-89C5-DF96CEF3D8E0}" dt="2023-12-05T08:07:51.565" v="1616" actId="20577"/>
          <ac:spMkLst>
            <pc:docMk/>
            <pc:sldMk cId="0" sldId="282"/>
            <ac:spMk id="4" creationId="{3BB7A048-7E00-4DB2-947E-06BD694F9BEE}"/>
          </ac:spMkLst>
        </pc:spChg>
      </pc:sldChg>
      <pc:sldChg chg="modSp mod">
        <pc:chgData name="平松　崇文(Hiramatsu, Takafumi)" userId="22edbc16-85b0-4724-aaa0-af0139a26ca2" providerId="ADAL" clId="{9ADC4D48-4A3F-41C1-89C5-DF96CEF3D8E0}" dt="2023-12-05T08:08:09.923" v="1646"/>
        <pc:sldMkLst>
          <pc:docMk/>
          <pc:sldMk cId="2528826615" sldId="345"/>
        </pc:sldMkLst>
        <pc:spChg chg="mod">
          <ac:chgData name="平松　崇文(Hiramatsu, Takafumi)" userId="22edbc16-85b0-4724-aaa0-af0139a26ca2" providerId="ADAL" clId="{9ADC4D48-4A3F-41C1-89C5-DF96CEF3D8E0}" dt="2023-12-05T08:08:09.923" v="1646"/>
          <ac:spMkLst>
            <pc:docMk/>
            <pc:sldMk cId="2528826615" sldId="345"/>
            <ac:spMk id="55" creationId="{4B6A8CCD-E7BC-4EEF-EF9E-929BA4E60D2A}"/>
          </ac:spMkLst>
        </pc:spChg>
      </pc:sldChg>
      <pc:sldChg chg="modSp mod">
        <pc:chgData name="平松　崇文(Hiramatsu, Takafumi)" userId="22edbc16-85b0-4724-aaa0-af0139a26ca2" providerId="ADAL" clId="{9ADC4D48-4A3F-41C1-89C5-DF96CEF3D8E0}" dt="2023-12-05T08:13:21.916" v="2208" actId="1035"/>
        <pc:sldMkLst>
          <pc:docMk/>
          <pc:sldMk cId="4275311497" sldId="347"/>
        </pc:sldMkLst>
        <pc:spChg chg="mod">
          <ac:chgData name="平松　崇文(Hiramatsu, Takafumi)" userId="22edbc16-85b0-4724-aaa0-af0139a26ca2" providerId="ADAL" clId="{9ADC4D48-4A3F-41C1-89C5-DF96CEF3D8E0}" dt="2023-12-05T08:13:21.916" v="2208" actId="1035"/>
          <ac:spMkLst>
            <pc:docMk/>
            <pc:sldMk cId="4275311497" sldId="347"/>
            <ac:spMk id="4" creationId="{65D294D0-6A53-3FD4-C681-DDB2CDCAEF2A}"/>
          </ac:spMkLst>
        </pc:spChg>
      </pc:sldChg>
      <pc:sldChg chg="ord">
        <pc:chgData name="平松　崇文(Hiramatsu, Takafumi)" userId="22edbc16-85b0-4724-aaa0-af0139a26ca2" providerId="ADAL" clId="{9ADC4D48-4A3F-41C1-89C5-DF96CEF3D8E0}" dt="2023-12-05T04:11:39.896" v="1324"/>
        <pc:sldMkLst>
          <pc:docMk/>
          <pc:sldMk cId="2300315447" sldId="349"/>
        </pc:sldMkLst>
      </pc:sldChg>
      <pc:sldChg chg="modSp mod">
        <pc:chgData name="平松　崇文(Hiramatsu, Takafumi)" userId="22edbc16-85b0-4724-aaa0-af0139a26ca2" providerId="ADAL" clId="{9ADC4D48-4A3F-41C1-89C5-DF96CEF3D8E0}" dt="2023-12-05T08:11:41.414" v="1948"/>
        <pc:sldMkLst>
          <pc:docMk/>
          <pc:sldMk cId="148189233" sldId="350"/>
        </pc:sldMkLst>
        <pc:spChg chg="mod">
          <ac:chgData name="平松　崇文(Hiramatsu, Takafumi)" userId="22edbc16-85b0-4724-aaa0-af0139a26ca2" providerId="ADAL" clId="{9ADC4D48-4A3F-41C1-89C5-DF96CEF3D8E0}" dt="2023-12-05T08:11:41.414" v="1948"/>
          <ac:spMkLst>
            <pc:docMk/>
            <pc:sldMk cId="148189233" sldId="350"/>
            <ac:spMk id="8" creationId="{50225E38-0B51-5FFF-40B9-1C5B716598AB}"/>
          </ac:spMkLst>
        </pc:spChg>
      </pc:sldChg>
      <pc:sldChg chg="addSp modSp mod">
        <pc:chgData name="平松　崇文(Hiramatsu, Takafumi)" userId="22edbc16-85b0-4724-aaa0-af0139a26ca2" providerId="ADAL" clId="{9ADC4D48-4A3F-41C1-89C5-DF96CEF3D8E0}" dt="2023-12-05T08:12:51.615" v="2153" actId="1038"/>
        <pc:sldMkLst>
          <pc:docMk/>
          <pc:sldMk cId="550178848" sldId="351"/>
        </pc:sldMkLst>
        <pc:spChg chg="mod">
          <ac:chgData name="平松　崇文(Hiramatsu, Takafumi)" userId="22edbc16-85b0-4724-aaa0-af0139a26ca2" providerId="ADAL" clId="{9ADC4D48-4A3F-41C1-89C5-DF96CEF3D8E0}" dt="2023-12-05T08:12:45.495" v="2141" actId="1036"/>
          <ac:spMkLst>
            <pc:docMk/>
            <pc:sldMk cId="550178848" sldId="351"/>
            <ac:spMk id="4" creationId="{721CA652-3A00-ECCC-C964-B0F10297132D}"/>
          </ac:spMkLst>
        </pc:spChg>
        <pc:spChg chg="mod">
          <ac:chgData name="平松　崇文(Hiramatsu, Takafumi)" userId="22edbc16-85b0-4724-aaa0-af0139a26ca2" providerId="ADAL" clId="{9ADC4D48-4A3F-41C1-89C5-DF96CEF3D8E0}" dt="2023-12-05T08:12:45.495" v="2141" actId="1036"/>
          <ac:spMkLst>
            <pc:docMk/>
            <pc:sldMk cId="550178848" sldId="351"/>
            <ac:spMk id="5" creationId="{2953DA69-BC09-E0D7-FE51-1D8076A49570}"/>
          </ac:spMkLst>
        </pc:spChg>
        <pc:spChg chg="add mod">
          <ac:chgData name="平松　崇文(Hiramatsu, Takafumi)" userId="22edbc16-85b0-4724-aaa0-af0139a26ca2" providerId="ADAL" clId="{9ADC4D48-4A3F-41C1-89C5-DF96CEF3D8E0}" dt="2023-12-05T08:12:51.615" v="2153" actId="1038"/>
          <ac:spMkLst>
            <pc:docMk/>
            <pc:sldMk cId="550178848" sldId="351"/>
            <ac:spMk id="9" creationId="{23DB5F2E-0E51-6228-B41C-FB2E1D09A597}"/>
          </ac:spMkLst>
        </pc:spChg>
        <pc:spChg chg="mod">
          <ac:chgData name="平松　崇文(Hiramatsu, Takafumi)" userId="22edbc16-85b0-4724-aaa0-af0139a26ca2" providerId="ADAL" clId="{9ADC4D48-4A3F-41C1-89C5-DF96CEF3D8E0}" dt="2023-12-05T08:12:45.495" v="2141" actId="1036"/>
          <ac:spMkLst>
            <pc:docMk/>
            <pc:sldMk cId="550178848" sldId="351"/>
            <ac:spMk id="26" creationId="{F99E187C-373B-998A-A39F-AF94D575992C}"/>
          </ac:spMkLst>
        </pc:spChg>
        <pc:spChg chg="mod">
          <ac:chgData name="平松　崇文(Hiramatsu, Takafumi)" userId="22edbc16-85b0-4724-aaa0-af0139a26ca2" providerId="ADAL" clId="{9ADC4D48-4A3F-41C1-89C5-DF96CEF3D8E0}" dt="2023-12-05T08:12:45.495" v="2141" actId="1036"/>
          <ac:spMkLst>
            <pc:docMk/>
            <pc:sldMk cId="550178848" sldId="351"/>
            <ac:spMk id="27" creationId="{546FF4DA-97F4-A5B6-3589-4CC5AFEE16AC}"/>
          </ac:spMkLst>
        </pc:spChg>
        <pc:spChg chg="mod">
          <ac:chgData name="平松　崇文(Hiramatsu, Takafumi)" userId="22edbc16-85b0-4724-aaa0-af0139a26ca2" providerId="ADAL" clId="{9ADC4D48-4A3F-41C1-89C5-DF96CEF3D8E0}" dt="2023-12-05T08:12:45.495" v="2141" actId="1036"/>
          <ac:spMkLst>
            <pc:docMk/>
            <pc:sldMk cId="550178848" sldId="351"/>
            <ac:spMk id="28" creationId="{5690756A-4BAE-A038-2C2F-5AA8B67E35E6}"/>
          </ac:spMkLst>
        </pc:spChg>
        <pc:spChg chg="mod">
          <ac:chgData name="平松　崇文(Hiramatsu, Takafumi)" userId="22edbc16-85b0-4724-aaa0-af0139a26ca2" providerId="ADAL" clId="{9ADC4D48-4A3F-41C1-89C5-DF96CEF3D8E0}" dt="2023-12-05T08:12:45.495" v="2141" actId="1036"/>
          <ac:spMkLst>
            <pc:docMk/>
            <pc:sldMk cId="550178848" sldId="351"/>
            <ac:spMk id="29" creationId="{9E9F28A8-AA1B-B7B5-0C41-C881C583D0C9}"/>
          </ac:spMkLst>
        </pc:spChg>
        <pc:spChg chg="mod">
          <ac:chgData name="平松　崇文(Hiramatsu, Takafumi)" userId="22edbc16-85b0-4724-aaa0-af0139a26ca2" providerId="ADAL" clId="{9ADC4D48-4A3F-41C1-89C5-DF96CEF3D8E0}" dt="2023-12-05T08:12:45.495" v="2141" actId="1036"/>
          <ac:spMkLst>
            <pc:docMk/>
            <pc:sldMk cId="550178848" sldId="351"/>
            <ac:spMk id="30" creationId="{08377DA2-33F4-112B-E635-56940E19FFFB}"/>
          </ac:spMkLst>
        </pc:spChg>
        <pc:spChg chg="mod">
          <ac:chgData name="平松　崇文(Hiramatsu, Takafumi)" userId="22edbc16-85b0-4724-aaa0-af0139a26ca2" providerId="ADAL" clId="{9ADC4D48-4A3F-41C1-89C5-DF96CEF3D8E0}" dt="2023-12-05T08:12:45.495" v="2141" actId="1036"/>
          <ac:spMkLst>
            <pc:docMk/>
            <pc:sldMk cId="550178848" sldId="351"/>
            <ac:spMk id="31" creationId="{191E3430-CD4D-3BDA-BA7A-AFC0E10F3C39}"/>
          </ac:spMkLst>
        </pc:spChg>
        <pc:spChg chg="mod">
          <ac:chgData name="平松　崇文(Hiramatsu, Takafumi)" userId="22edbc16-85b0-4724-aaa0-af0139a26ca2" providerId="ADAL" clId="{9ADC4D48-4A3F-41C1-89C5-DF96CEF3D8E0}" dt="2023-12-05T08:12:45.495" v="2141" actId="1036"/>
          <ac:spMkLst>
            <pc:docMk/>
            <pc:sldMk cId="550178848" sldId="351"/>
            <ac:spMk id="32" creationId="{7A314C79-E84C-1B9C-D9E5-B39F2FFF1B4F}"/>
          </ac:spMkLst>
        </pc:spChg>
        <pc:spChg chg="mod">
          <ac:chgData name="平松　崇文(Hiramatsu, Takafumi)" userId="22edbc16-85b0-4724-aaa0-af0139a26ca2" providerId="ADAL" clId="{9ADC4D48-4A3F-41C1-89C5-DF96CEF3D8E0}" dt="2023-12-05T08:12:45.495" v="2141" actId="1036"/>
          <ac:spMkLst>
            <pc:docMk/>
            <pc:sldMk cId="550178848" sldId="351"/>
            <ac:spMk id="33" creationId="{E8543952-DE6F-4F04-36E1-FC77CF237C39}"/>
          </ac:spMkLst>
        </pc:spChg>
        <pc:spChg chg="mod">
          <ac:chgData name="平松　崇文(Hiramatsu, Takafumi)" userId="22edbc16-85b0-4724-aaa0-af0139a26ca2" providerId="ADAL" clId="{9ADC4D48-4A3F-41C1-89C5-DF96CEF3D8E0}" dt="2023-12-05T08:12:45.495" v="2141" actId="1036"/>
          <ac:spMkLst>
            <pc:docMk/>
            <pc:sldMk cId="550178848" sldId="351"/>
            <ac:spMk id="49" creationId="{DFA78D86-0769-65E8-38A6-9F0DB337CC1E}"/>
          </ac:spMkLst>
        </pc:spChg>
        <pc:picChg chg="mod">
          <ac:chgData name="平松　崇文(Hiramatsu, Takafumi)" userId="22edbc16-85b0-4724-aaa0-af0139a26ca2" providerId="ADAL" clId="{9ADC4D48-4A3F-41C1-89C5-DF96CEF3D8E0}" dt="2023-12-05T08:12:45.495" v="2141" actId="1036"/>
          <ac:picMkLst>
            <pc:docMk/>
            <pc:sldMk cId="550178848" sldId="351"/>
            <ac:picMk id="23" creationId="{3D3AABD5-B303-F303-778C-AF6971784AFD}"/>
          </ac:picMkLst>
        </pc:picChg>
        <pc:cxnChg chg="mod">
          <ac:chgData name="平松　崇文(Hiramatsu, Takafumi)" userId="22edbc16-85b0-4724-aaa0-af0139a26ca2" providerId="ADAL" clId="{9ADC4D48-4A3F-41C1-89C5-DF96CEF3D8E0}" dt="2023-12-05T08:12:45.495" v="2141" actId="1036"/>
          <ac:cxnSpMkLst>
            <pc:docMk/>
            <pc:sldMk cId="550178848" sldId="351"/>
            <ac:cxnSpMk id="24" creationId="{72566B1F-3B9B-ED8F-988A-BB21D44CC4AA}"/>
          </ac:cxnSpMkLst>
        </pc:cxnChg>
        <pc:cxnChg chg="mod">
          <ac:chgData name="平松　崇文(Hiramatsu, Takafumi)" userId="22edbc16-85b0-4724-aaa0-af0139a26ca2" providerId="ADAL" clId="{9ADC4D48-4A3F-41C1-89C5-DF96CEF3D8E0}" dt="2023-12-05T08:12:45.495" v="2141" actId="1036"/>
          <ac:cxnSpMkLst>
            <pc:docMk/>
            <pc:sldMk cId="550178848" sldId="351"/>
            <ac:cxnSpMk id="35" creationId="{779E79C9-4D21-9D30-F5E8-078D5B10B2F7}"/>
          </ac:cxnSpMkLst>
        </pc:cxnChg>
        <pc:cxnChg chg="mod">
          <ac:chgData name="平松　崇文(Hiramatsu, Takafumi)" userId="22edbc16-85b0-4724-aaa0-af0139a26ca2" providerId="ADAL" clId="{9ADC4D48-4A3F-41C1-89C5-DF96CEF3D8E0}" dt="2023-12-05T08:12:45.495" v="2141" actId="1036"/>
          <ac:cxnSpMkLst>
            <pc:docMk/>
            <pc:sldMk cId="550178848" sldId="351"/>
            <ac:cxnSpMk id="37" creationId="{21C3B029-FCF1-50E6-1AA7-014676CCE527}"/>
          </ac:cxnSpMkLst>
        </pc:cxnChg>
        <pc:cxnChg chg="mod">
          <ac:chgData name="平松　崇文(Hiramatsu, Takafumi)" userId="22edbc16-85b0-4724-aaa0-af0139a26ca2" providerId="ADAL" clId="{9ADC4D48-4A3F-41C1-89C5-DF96CEF3D8E0}" dt="2023-12-05T08:12:45.495" v="2141" actId="1036"/>
          <ac:cxnSpMkLst>
            <pc:docMk/>
            <pc:sldMk cId="550178848" sldId="351"/>
            <ac:cxnSpMk id="39" creationId="{95439D97-3892-383A-03B3-AFC00675708B}"/>
          </ac:cxnSpMkLst>
        </pc:cxnChg>
        <pc:cxnChg chg="mod">
          <ac:chgData name="平松　崇文(Hiramatsu, Takafumi)" userId="22edbc16-85b0-4724-aaa0-af0139a26ca2" providerId="ADAL" clId="{9ADC4D48-4A3F-41C1-89C5-DF96CEF3D8E0}" dt="2023-12-05T08:12:45.495" v="2141" actId="1036"/>
          <ac:cxnSpMkLst>
            <pc:docMk/>
            <pc:sldMk cId="550178848" sldId="351"/>
            <ac:cxnSpMk id="40" creationId="{710D94AF-0BE8-74A0-4EDD-2975315D708E}"/>
          </ac:cxnSpMkLst>
        </pc:cxnChg>
        <pc:cxnChg chg="mod">
          <ac:chgData name="平松　崇文(Hiramatsu, Takafumi)" userId="22edbc16-85b0-4724-aaa0-af0139a26ca2" providerId="ADAL" clId="{9ADC4D48-4A3F-41C1-89C5-DF96CEF3D8E0}" dt="2023-12-05T08:12:45.495" v="2141" actId="1036"/>
          <ac:cxnSpMkLst>
            <pc:docMk/>
            <pc:sldMk cId="550178848" sldId="351"/>
            <ac:cxnSpMk id="41" creationId="{4C0BAC63-8227-3F9A-FB6C-8F8054E35CF6}"/>
          </ac:cxnSpMkLst>
        </pc:cxnChg>
        <pc:cxnChg chg="mod">
          <ac:chgData name="平松　崇文(Hiramatsu, Takafumi)" userId="22edbc16-85b0-4724-aaa0-af0139a26ca2" providerId="ADAL" clId="{9ADC4D48-4A3F-41C1-89C5-DF96CEF3D8E0}" dt="2023-12-05T08:12:45.495" v="2141" actId="1036"/>
          <ac:cxnSpMkLst>
            <pc:docMk/>
            <pc:sldMk cId="550178848" sldId="351"/>
            <ac:cxnSpMk id="43" creationId="{03947D68-1F06-64AD-793A-B0277EAD5495}"/>
          </ac:cxnSpMkLst>
        </pc:cxnChg>
        <pc:cxnChg chg="mod">
          <ac:chgData name="平松　崇文(Hiramatsu, Takafumi)" userId="22edbc16-85b0-4724-aaa0-af0139a26ca2" providerId="ADAL" clId="{9ADC4D48-4A3F-41C1-89C5-DF96CEF3D8E0}" dt="2023-12-05T08:12:45.495" v="2141" actId="1036"/>
          <ac:cxnSpMkLst>
            <pc:docMk/>
            <pc:sldMk cId="550178848" sldId="351"/>
            <ac:cxnSpMk id="46" creationId="{7386F677-0DEE-DC99-3C0E-3BE11CC77787}"/>
          </ac:cxnSpMkLst>
        </pc:cxnChg>
      </pc:sldChg>
      <pc:sldChg chg="addSp modSp mod">
        <pc:chgData name="平松　崇文(Hiramatsu, Takafumi)" userId="22edbc16-85b0-4724-aaa0-af0139a26ca2" providerId="ADAL" clId="{9ADC4D48-4A3F-41C1-89C5-DF96CEF3D8E0}" dt="2023-12-05T04:15:42.872" v="1548"/>
        <pc:sldMkLst>
          <pc:docMk/>
          <pc:sldMk cId="1928563867" sldId="352"/>
        </pc:sldMkLst>
        <pc:spChg chg="mod">
          <ac:chgData name="平松　崇文(Hiramatsu, Takafumi)" userId="22edbc16-85b0-4724-aaa0-af0139a26ca2" providerId="ADAL" clId="{9ADC4D48-4A3F-41C1-89C5-DF96CEF3D8E0}" dt="2023-12-05T04:13:37.208" v="1325" actId="115"/>
          <ac:spMkLst>
            <pc:docMk/>
            <pc:sldMk cId="1928563867" sldId="352"/>
            <ac:spMk id="4" creationId="{27661F21-5059-5F07-26A9-922295B6B80F}"/>
          </ac:spMkLst>
        </pc:spChg>
        <pc:spChg chg="add mod">
          <ac:chgData name="平松　崇文(Hiramatsu, Takafumi)" userId="22edbc16-85b0-4724-aaa0-af0139a26ca2" providerId="ADAL" clId="{9ADC4D48-4A3F-41C1-89C5-DF96CEF3D8E0}" dt="2023-12-05T04:15:25.727" v="1484" actId="1076"/>
          <ac:spMkLst>
            <pc:docMk/>
            <pc:sldMk cId="1928563867" sldId="352"/>
            <ac:spMk id="22" creationId="{C9D3EB2D-EA5F-F779-1063-5E8A5E3364EF}"/>
          </ac:spMkLst>
        </pc:spChg>
        <pc:spChg chg="mod">
          <ac:chgData name="平松　崇文(Hiramatsu, Takafumi)" userId="22edbc16-85b0-4724-aaa0-af0139a26ca2" providerId="ADAL" clId="{9ADC4D48-4A3F-41C1-89C5-DF96CEF3D8E0}" dt="2023-12-05T04:15:42.872" v="1548"/>
          <ac:spMkLst>
            <pc:docMk/>
            <pc:sldMk cId="1928563867" sldId="352"/>
            <ac:spMk id="50" creationId="{DDB252A3-3B9C-DD87-5DDE-A5255DCDAB04}"/>
          </ac:spMkLst>
        </pc:spChg>
        <pc:spChg chg="mod">
          <ac:chgData name="平松　崇文(Hiramatsu, Takafumi)" userId="22edbc16-85b0-4724-aaa0-af0139a26ca2" providerId="ADAL" clId="{9ADC4D48-4A3F-41C1-89C5-DF96CEF3D8E0}" dt="2023-12-05T04:14:35.627" v="1441" actId="1038"/>
          <ac:spMkLst>
            <pc:docMk/>
            <pc:sldMk cId="1928563867" sldId="352"/>
            <ac:spMk id="52" creationId="{D410132F-CF35-F669-83DE-F09D2A4E319B}"/>
          </ac:spMkLst>
        </pc:spChg>
        <pc:spChg chg="mod">
          <ac:chgData name="平松　崇文(Hiramatsu, Takafumi)" userId="22edbc16-85b0-4724-aaa0-af0139a26ca2" providerId="ADAL" clId="{9ADC4D48-4A3F-41C1-89C5-DF96CEF3D8E0}" dt="2023-12-05T04:13:44.394" v="1353" actId="1037"/>
          <ac:spMkLst>
            <pc:docMk/>
            <pc:sldMk cId="1928563867" sldId="352"/>
            <ac:spMk id="55" creationId="{F66AB930-AFEB-1C6B-60F6-1768C4875E05}"/>
          </ac:spMkLst>
        </pc:spChg>
        <pc:spChg chg="mod">
          <ac:chgData name="平松　崇文(Hiramatsu, Takafumi)" userId="22edbc16-85b0-4724-aaa0-af0139a26ca2" providerId="ADAL" clId="{9ADC4D48-4A3F-41C1-89C5-DF96CEF3D8E0}" dt="2023-12-05T04:14:12.233" v="1412"/>
          <ac:spMkLst>
            <pc:docMk/>
            <pc:sldMk cId="1928563867" sldId="352"/>
            <ac:spMk id="56" creationId="{F65CA18C-8AF2-336B-2DAF-9525287EEB0E}"/>
          </ac:spMkLst>
        </pc:spChg>
        <pc:cxnChg chg="add mod">
          <ac:chgData name="平松　崇文(Hiramatsu, Takafumi)" userId="22edbc16-85b0-4724-aaa0-af0139a26ca2" providerId="ADAL" clId="{9ADC4D48-4A3F-41C1-89C5-DF96CEF3D8E0}" dt="2023-12-05T04:15:05.092" v="1444" actId="1076"/>
          <ac:cxnSpMkLst>
            <pc:docMk/>
            <pc:sldMk cId="1928563867" sldId="352"/>
            <ac:cxnSpMk id="20" creationId="{943CCDDE-9D7F-63E4-F4B9-2001AF3ACBA8}"/>
          </ac:cxnSpMkLst>
        </pc:cxnChg>
      </pc:sldChg>
      <pc:sldChg chg="addSp delSp modSp new mod">
        <pc:chgData name="平松　崇文(Hiramatsu, Takafumi)" userId="22edbc16-85b0-4724-aaa0-af0139a26ca2" providerId="ADAL" clId="{9ADC4D48-4A3F-41C1-89C5-DF96CEF3D8E0}" dt="2023-12-04T05:39:01.495" v="1295" actId="1035"/>
        <pc:sldMkLst>
          <pc:docMk/>
          <pc:sldMk cId="3393079295" sldId="355"/>
        </pc:sldMkLst>
        <pc:spChg chg="mod">
          <ac:chgData name="平松　崇文(Hiramatsu, Takafumi)" userId="22edbc16-85b0-4724-aaa0-af0139a26ca2" providerId="ADAL" clId="{9ADC4D48-4A3F-41C1-89C5-DF96CEF3D8E0}" dt="2023-12-04T02:48:40.316" v="2" actId="20577"/>
          <ac:spMkLst>
            <pc:docMk/>
            <pc:sldMk cId="3393079295" sldId="355"/>
            <ac:spMk id="2" creationId="{8B111375-94E0-DCAC-2355-302A3D2E9ED9}"/>
          </ac:spMkLst>
        </pc:spChg>
        <pc:spChg chg="add mod">
          <ac:chgData name="平松　崇文(Hiramatsu, Takafumi)" userId="22edbc16-85b0-4724-aaa0-af0139a26ca2" providerId="ADAL" clId="{9ADC4D48-4A3F-41C1-89C5-DF96CEF3D8E0}" dt="2023-12-04T05:31:53.632" v="413" actId="1035"/>
          <ac:spMkLst>
            <pc:docMk/>
            <pc:sldMk cId="3393079295" sldId="355"/>
            <ac:spMk id="11" creationId="{7C6E6043-ED78-0429-ED80-B66777792437}"/>
          </ac:spMkLst>
        </pc:spChg>
        <pc:spChg chg="add mod">
          <ac:chgData name="平松　崇文(Hiramatsu, Takafumi)" userId="22edbc16-85b0-4724-aaa0-af0139a26ca2" providerId="ADAL" clId="{9ADC4D48-4A3F-41C1-89C5-DF96CEF3D8E0}" dt="2023-12-04T05:31:53.632" v="413" actId="1035"/>
          <ac:spMkLst>
            <pc:docMk/>
            <pc:sldMk cId="3393079295" sldId="355"/>
            <ac:spMk id="12" creationId="{69ADA187-BDAC-C481-F458-3C5325BBF2B8}"/>
          </ac:spMkLst>
        </pc:spChg>
        <pc:spChg chg="add mod">
          <ac:chgData name="平松　崇文(Hiramatsu, Takafumi)" userId="22edbc16-85b0-4724-aaa0-af0139a26ca2" providerId="ADAL" clId="{9ADC4D48-4A3F-41C1-89C5-DF96CEF3D8E0}" dt="2023-12-04T05:31:53.632" v="413" actId="1035"/>
          <ac:spMkLst>
            <pc:docMk/>
            <pc:sldMk cId="3393079295" sldId="355"/>
            <ac:spMk id="13" creationId="{E3DB8DC7-6AD5-FE08-BAB2-176FF59F854D}"/>
          </ac:spMkLst>
        </pc:spChg>
        <pc:spChg chg="add mod">
          <ac:chgData name="平松　崇文(Hiramatsu, Takafumi)" userId="22edbc16-85b0-4724-aaa0-af0139a26ca2" providerId="ADAL" clId="{9ADC4D48-4A3F-41C1-89C5-DF96CEF3D8E0}" dt="2023-12-04T05:39:01.495" v="1295" actId="1035"/>
          <ac:spMkLst>
            <pc:docMk/>
            <pc:sldMk cId="3393079295" sldId="355"/>
            <ac:spMk id="22" creationId="{A6CFD7F3-00B0-4B7E-D9C3-B1079A973834}"/>
          </ac:spMkLst>
        </pc:spChg>
        <pc:spChg chg="add del mod">
          <ac:chgData name="平松　崇文(Hiramatsu, Takafumi)" userId="22edbc16-85b0-4724-aaa0-af0139a26ca2" providerId="ADAL" clId="{9ADC4D48-4A3F-41C1-89C5-DF96CEF3D8E0}" dt="2023-12-04T05:34:46.594" v="455" actId="478"/>
          <ac:spMkLst>
            <pc:docMk/>
            <pc:sldMk cId="3393079295" sldId="355"/>
            <ac:spMk id="28" creationId="{C9AD31F4-0AAE-90AD-4C2E-7F8F946DDC85}"/>
          </ac:spMkLst>
        </pc:spChg>
        <pc:spChg chg="add mod">
          <ac:chgData name="平松　崇文(Hiramatsu, Takafumi)" userId="22edbc16-85b0-4724-aaa0-af0139a26ca2" providerId="ADAL" clId="{9ADC4D48-4A3F-41C1-89C5-DF96CEF3D8E0}" dt="2023-12-04T05:38:36.154" v="1264" actId="115"/>
          <ac:spMkLst>
            <pc:docMk/>
            <pc:sldMk cId="3393079295" sldId="355"/>
            <ac:spMk id="29" creationId="{4E68FAA0-E1CA-0D74-F660-416B07EED582}"/>
          </ac:spMkLst>
        </pc:spChg>
        <pc:spChg chg="add mod">
          <ac:chgData name="平松　崇文(Hiramatsu, Takafumi)" userId="22edbc16-85b0-4724-aaa0-af0139a26ca2" providerId="ADAL" clId="{9ADC4D48-4A3F-41C1-89C5-DF96CEF3D8E0}" dt="2023-12-04T05:37:27.112" v="1058" actId="1036"/>
          <ac:spMkLst>
            <pc:docMk/>
            <pc:sldMk cId="3393079295" sldId="355"/>
            <ac:spMk id="30" creationId="{BF77D10C-A391-2945-66F3-05378DE3F8EA}"/>
          </ac:spMkLst>
        </pc:spChg>
        <pc:picChg chg="add del mod">
          <ac:chgData name="平松　崇文(Hiramatsu, Takafumi)" userId="22edbc16-85b0-4724-aaa0-af0139a26ca2" providerId="ADAL" clId="{9ADC4D48-4A3F-41C1-89C5-DF96CEF3D8E0}" dt="2023-12-04T02:51:45.435" v="25" actId="21"/>
          <ac:picMkLst>
            <pc:docMk/>
            <pc:sldMk cId="3393079295" sldId="355"/>
            <ac:picMk id="5" creationId="{C0A2948E-C7C7-69E7-B72C-4F6BD9D277E9}"/>
          </ac:picMkLst>
        </pc:picChg>
        <pc:picChg chg="add mod">
          <ac:chgData name="平松　崇文(Hiramatsu, Takafumi)" userId="22edbc16-85b0-4724-aaa0-af0139a26ca2" providerId="ADAL" clId="{9ADC4D48-4A3F-41C1-89C5-DF96CEF3D8E0}" dt="2023-12-04T05:31:53.632" v="413" actId="1035"/>
          <ac:picMkLst>
            <pc:docMk/>
            <pc:sldMk cId="3393079295" sldId="355"/>
            <ac:picMk id="7" creationId="{42033513-36F4-C97F-C002-6B072CC1D4AD}"/>
          </ac:picMkLst>
        </pc:picChg>
        <pc:cxnChg chg="add mod">
          <ac:chgData name="平松　崇文(Hiramatsu, Takafumi)" userId="22edbc16-85b0-4724-aaa0-af0139a26ca2" providerId="ADAL" clId="{9ADC4D48-4A3F-41C1-89C5-DF96CEF3D8E0}" dt="2023-12-04T05:31:53.632" v="413" actId="1035"/>
          <ac:cxnSpMkLst>
            <pc:docMk/>
            <pc:sldMk cId="3393079295" sldId="355"/>
            <ac:cxnSpMk id="9" creationId="{7C4E3DC2-D11F-E0E0-AF11-536BD658C4EC}"/>
          </ac:cxnSpMkLst>
        </pc:cxnChg>
        <pc:cxnChg chg="add mod">
          <ac:chgData name="平松　崇文(Hiramatsu, Takafumi)" userId="22edbc16-85b0-4724-aaa0-af0139a26ca2" providerId="ADAL" clId="{9ADC4D48-4A3F-41C1-89C5-DF96CEF3D8E0}" dt="2023-12-04T05:31:53.632" v="413" actId="1035"/>
          <ac:cxnSpMkLst>
            <pc:docMk/>
            <pc:sldMk cId="3393079295" sldId="355"/>
            <ac:cxnSpMk id="14" creationId="{6E601B4B-9975-11A8-B006-47DA87DCFDC6}"/>
          </ac:cxnSpMkLst>
        </pc:cxnChg>
        <pc:cxnChg chg="add mod">
          <ac:chgData name="平松　崇文(Hiramatsu, Takafumi)" userId="22edbc16-85b0-4724-aaa0-af0139a26ca2" providerId="ADAL" clId="{9ADC4D48-4A3F-41C1-89C5-DF96CEF3D8E0}" dt="2023-12-04T05:31:53.632" v="413" actId="1035"/>
          <ac:cxnSpMkLst>
            <pc:docMk/>
            <pc:sldMk cId="3393079295" sldId="355"/>
            <ac:cxnSpMk id="16" creationId="{7070D1EC-A33C-2F41-72CC-EFC1D634C331}"/>
          </ac:cxnSpMkLst>
        </pc:cxnChg>
        <pc:cxnChg chg="add mod">
          <ac:chgData name="平松　崇文(Hiramatsu, Takafumi)" userId="22edbc16-85b0-4724-aaa0-af0139a26ca2" providerId="ADAL" clId="{9ADC4D48-4A3F-41C1-89C5-DF96CEF3D8E0}" dt="2023-12-04T05:31:53.632" v="413" actId="1035"/>
          <ac:cxnSpMkLst>
            <pc:docMk/>
            <pc:sldMk cId="3393079295" sldId="355"/>
            <ac:cxnSpMk id="19" creationId="{F66759B9-C796-0354-264B-F1D8BE11ACFC}"/>
          </ac:cxnSpMkLst>
        </pc:cxnChg>
        <pc:cxnChg chg="add mod">
          <ac:chgData name="平松　崇文(Hiramatsu, Takafumi)" userId="22edbc16-85b0-4724-aaa0-af0139a26ca2" providerId="ADAL" clId="{9ADC4D48-4A3F-41C1-89C5-DF96CEF3D8E0}" dt="2023-12-04T05:33:53.806" v="419" actId="692"/>
          <ac:cxnSpMkLst>
            <pc:docMk/>
            <pc:sldMk cId="3393079295" sldId="355"/>
            <ac:cxnSpMk id="24" creationId="{886B1DBE-BD33-D6F6-AD69-AFA262A52D14}"/>
          </ac:cxnSpMkLst>
        </pc:cxnChg>
        <pc:cxnChg chg="add mod">
          <ac:chgData name="平松　崇文(Hiramatsu, Takafumi)" userId="22edbc16-85b0-4724-aaa0-af0139a26ca2" providerId="ADAL" clId="{9ADC4D48-4A3F-41C1-89C5-DF96CEF3D8E0}" dt="2023-12-04T05:34:08.620" v="432" actId="1036"/>
          <ac:cxnSpMkLst>
            <pc:docMk/>
            <pc:sldMk cId="3393079295" sldId="355"/>
            <ac:cxnSpMk id="25" creationId="{5C142EFB-C6A3-6BA1-2DB7-28156FCD3BBE}"/>
          </ac:cxnSpMkLst>
        </pc:cxnChg>
        <pc:cxnChg chg="add mod">
          <ac:chgData name="平松　崇文(Hiramatsu, Takafumi)" userId="22edbc16-85b0-4724-aaa0-af0139a26ca2" providerId="ADAL" clId="{9ADC4D48-4A3F-41C1-89C5-DF96CEF3D8E0}" dt="2023-12-04T05:34:25.244" v="445" actId="167"/>
          <ac:cxnSpMkLst>
            <pc:docMk/>
            <pc:sldMk cId="3393079295" sldId="355"/>
            <ac:cxnSpMk id="26" creationId="{8117D827-9E31-6201-4F19-F7A6FC85E610}"/>
          </ac:cxnSpMkLst>
        </pc:cxnChg>
        <pc:cxnChg chg="add mod">
          <ac:chgData name="平松　崇文(Hiramatsu, Takafumi)" userId="22edbc16-85b0-4724-aaa0-af0139a26ca2" providerId="ADAL" clId="{9ADC4D48-4A3F-41C1-89C5-DF96CEF3D8E0}" dt="2023-12-04T05:34:25.244" v="445" actId="167"/>
          <ac:cxnSpMkLst>
            <pc:docMk/>
            <pc:sldMk cId="3393079295" sldId="355"/>
            <ac:cxnSpMk id="27" creationId="{A2AA12A7-71A8-0BFE-9DFC-23CB9C255EB9}"/>
          </ac:cxnSpMkLst>
        </pc:cxnChg>
        <pc:cxnChg chg="add mod">
          <ac:chgData name="平松　崇文(Hiramatsu, Takafumi)" userId="22edbc16-85b0-4724-aaa0-af0139a26ca2" providerId="ADAL" clId="{9ADC4D48-4A3F-41C1-89C5-DF96CEF3D8E0}" dt="2023-12-04T05:38:44.429" v="1267" actId="14100"/>
          <ac:cxnSpMkLst>
            <pc:docMk/>
            <pc:sldMk cId="3393079295" sldId="355"/>
            <ac:cxnSpMk id="32" creationId="{C3A26274-059F-0F39-6E87-C10F2A25F0BA}"/>
          </ac:cxnSpMkLst>
        </pc:cxnChg>
      </pc:sldChg>
      <pc:sldChg chg="addSp modSp new mod">
        <pc:chgData name="平松　崇文(Hiramatsu, Takafumi)" userId="22edbc16-85b0-4724-aaa0-af0139a26ca2" providerId="ADAL" clId="{9ADC4D48-4A3F-41C1-89C5-DF96CEF3D8E0}" dt="2023-12-04T02:52:10.829" v="114" actId="1076"/>
        <pc:sldMkLst>
          <pc:docMk/>
          <pc:sldMk cId="4026615623" sldId="356"/>
        </pc:sldMkLst>
        <pc:spChg chg="mod">
          <ac:chgData name="平松　崇文(Hiramatsu, Takafumi)" userId="22edbc16-85b0-4724-aaa0-af0139a26ca2" providerId="ADAL" clId="{9ADC4D48-4A3F-41C1-89C5-DF96CEF3D8E0}" dt="2023-12-04T02:52:06.863" v="112"/>
          <ac:spMkLst>
            <pc:docMk/>
            <pc:sldMk cId="4026615623" sldId="356"/>
            <ac:spMk id="2" creationId="{86C28BFC-13A8-FC47-5B5E-D99763C6DA22}"/>
          </ac:spMkLst>
        </pc:spChg>
        <pc:picChg chg="add mod">
          <ac:chgData name="平松　崇文(Hiramatsu, Takafumi)" userId="22edbc16-85b0-4724-aaa0-af0139a26ca2" providerId="ADAL" clId="{9ADC4D48-4A3F-41C1-89C5-DF96CEF3D8E0}" dt="2023-12-04T02:52:10.829" v="114" actId="1076"/>
          <ac:picMkLst>
            <pc:docMk/>
            <pc:sldMk cId="4026615623" sldId="356"/>
            <ac:picMk id="4" creationId="{22781A4F-AEC6-FF88-5F79-F5A2B95D142D}"/>
          </ac:picMkLst>
        </pc:picChg>
      </pc:sldChg>
      <pc:sldChg chg="modSp new mod">
        <pc:chgData name="平松　崇文(Hiramatsu, Takafumi)" userId="22edbc16-85b0-4724-aaa0-af0139a26ca2" providerId="ADAL" clId="{9ADC4D48-4A3F-41C1-89C5-DF96CEF3D8E0}" dt="2023-12-04T05:39:51.948" v="1322"/>
        <pc:sldMkLst>
          <pc:docMk/>
          <pc:sldMk cId="2458571028" sldId="357"/>
        </pc:sldMkLst>
        <pc:spChg chg="mod">
          <ac:chgData name="平松　崇文(Hiramatsu, Takafumi)" userId="22edbc16-85b0-4724-aaa0-af0139a26ca2" providerId="ADAL" clId="{9ADC4D48-4A3F-41C1-89C5-DF96CEF3D8E0}" dt="2023-12-04T05:39:51.948" v="1322"/>
          <ac:spMkLst>
            <pc:docMk/>
            <pc:sldMk cId="2458571028" sldId="357"/>
            <ac:spMk id="2" creationId="{783B5583-A96F-CBB0-B5F1-5B1BD4B73506}"/>
          </ac:spMkLst>
        </pc:spChg>
      </pc:sldChg>
    </pc:docChg>
  </pc:docChgLst>
  <pc:docChgLst>
    <pc:chgData name="平松　崇文(Hiramatsu, Takafumi)" userId="22edbc16-85b0-4724-aaa0-af0139a26ca2" providerId="ADAL" clId="{1E2E83EB-1B87-4A7E-AA9D-BCB99178A2FB}"/>
    <pc:docChg chg="undo custSel addSld delSld modSld delSection modSection">
      <pc:chgData name="平松　崇文(Hiramatsu, Takafumi)" userId="22edbc16-85b0-4724-aaa0-af0139a26ca2" providerId="ADAL" clId="{1E2E83EB-1B87-4A7E-AA9D-BCB99178A2FB}" dt="2023-07-14T05:36:34.286" v="14128" actId="20577"/>
      <pc:docMkLst>
        <pc:docMk/>
      </pc:docMkLst>
      <pc:sldChg chg="modSp mod">
        <pc:chgData name="平松　崇文(Hiramatsu, Takafumi)" userId="22edbc16-85b0-4724-aaa0-af0139a26ca2" providerId="ADAL" clId="{1E2E83EB-1B87-4A7E-AA9D-BCB99178A2FB}" dt="2023-07-14T05:35:44.403" v="14062" actId="20577"/>
        <pc:sldMkLst>
          <pc:docMk/>
          <pc:sldMk cId="0" sldId="282"/>
        </pc:sldMkLst>
        <pc:spChg chg="mod">
          <ac:chgData name="平松　崇文(Hiramatsu, Takafumi)" userId="22edbc16-85b0-4724-aaa0-af0139a26ca2" providerId="ADAL" clId="{1E2E83EB-1B87-4A7E-AA9D-BCB99178A2FB}" dt="2023-07-05T00:00:46.854" v="108" actId="404"/>
          <ac:spMkLst>
            <pc:docMk/>
            <pc:sldMk cId="0" sldId="282"/>
            <ac:spMk id="4" creationId="{3BB7A048-7E00-4DB2-947E-06BD694F9BEE}"/>
          </ac:spMkLst>
        </pc:spChg>
        <pc:spChg chg="mod">
          <ac:chgData name="平松　崇文(Hiramatsu, Takafumi)" userId="22edbc16-85b0-4724-aaa0-af0139a26ca2" providerId="ADAL" clId="{1E2E83EB-1B87-4A7E-AA9D-BCB99178A2FB}" dt="2023-07-14T05:35:44.403" v="14062" actId="20577"/>
          <ac:spMkLst>
            <pc:docMk/>
            <pc:sldMk cId="0" sldId="282"/>
            <ac:spMk id="5" creationId="{6EC34A8F-7CDA-4183-A2D5-B1BC0A52FC5B}"/>
          </ac:spMkLst>
        </pc:spChg>
      </pc:sldChg>
      <pc:sldChg chg="addSp modSp new mod">
        <pc:chgData name="平松　崇文(Hiramatsu, Takafumi)" userId="22edbc16-85b0-4724-aaa0-af0139a26ca2" providerId="ADAL" clId="{1E2E83EB-1B87-4A7E-AA9D-BCB99178A2FB}" dt="2023-07-14T05:36:34.286" v="14128" actId="20577"/>
        <pc:sldMkLst>
          <pc:docMk/>
          <pc:sldMk cId="2883367219" sldId="283"/>
        </pc:sldMkLst>
        <pc:spChg chg="mod">
          <ac:chgData name="平松　崇文(Hiramatsu, Takafumi)" userId="22edbc16-85b0-4724-aaa0-af0139a26ca2" providerId="ADAL" clId="{1E2E83EB-1B87-4A7E-AA9D-BCB99178A2FB}" dt="2023-07-05T00:01:10.303" v="133"/>
          <ac:spMkLst>
            <pc:docMk/>
            <pc:sldMk cId="2883367219" sldId="283"/>
            <ac:spMk id="2" creationId="{867369DC-CC28-3C87-E770-C008770BD17D}"/>
          </ac:spMkLst>
        </pc:spChg>
        <pc:spChg chg="add mod">
          <ac:chgData name="平松　崇文(Hiramatsu, Takafumi)" userId="22edbc16-85b0-4724-aaa0-af0139a26ca2" providerId="ADAL" clId="{1E2E83EB-1B87-4A7E-AA9D-BCB99178A2FB}" dt="2023-07-05T00:01:35.286" v="252" actId="207"/>
          <ac:spMkLst>
            <pc:docMk/>
            <pc:sldMk cId="2883367219" sldId="283"/>
            <ac:spMk id="4" creationId="{D84CD3DE-B11F-BC23-15CC-877041FCE94C}"/>
          </ac:spMkLst>
        </pc:spChg>
        <pc:spChg chg="add mod">
          <ac:chgData name="平松　崇文(Hiramatsu, Takafumi)" userId="22edbc16-85b0-4724-aaa0-af0139a26ca2" providerId="ADAL" clId="{1E2E83EB-1B87-4A7E-AA9D-BCB99178A2FB}" dt="2023-07-05T00:11:39.609" v="1157" actId="1038"/>
          <ac:spMkLst>
            <pc:docMk/>
            <pc:sldMk cId="2883367219" sldId="283"/>
            <ac:spMk id="5" creationId="{8F1FC834-A1D5-4271-B176-F088439EF9D8}"/>
          </ac:spMkLst>
        </pc:spChg>
        <pc:spChg chg="add mod">
          <ac:chgData name="平松　崇文(Hiramatsu, Takafumi)" userId="22edbc16-85b0-4724-aaa0-af0139a26ca2" providerId="ADAL" clId="{1E2E83EB-1B87-4A7E-AA9D-BCB99178A2FB}" dt="2023-07-14T00:36:39.299" v="7350" actId="1035"/>
          <ac:spMkLst>
            <pc:docMk/>
            <pc:sldMk cId="2883367219" sldId="283"/>
            <ac:spMk id="6" creationId="{3700C02A-E648-578B-6BCC-763DE095F904}"/>
          </ac:spMkLst>
        </pc:spChg>
        <pc:spChg chg="add mod">
          <ac:chgData name="平松　崇文(Hiramatsu, Takafumi)" userId="22edbc16-85b0-4724-aaa0-af0139a26ca2" providerId="ADAL" clId="{1E2E83EB-1B87-4A7E-AA9D-BCB99178A2FB}" dt="2023-07-14T01:22:06.854" v="12136"/>
          <ac:spMkLst>
            <pc:docMk/>
            <pc:sldMk cId="2883367219" sldId="283"/>
            <ac:spMk id="7" creationId="{E939DCE0-B54B-0F1A-D5BA-7C1E94F074C7}"/>
          </ac:spMkLst>
        </pc:spChg>
        <pc:spChg chg="add mod">
          <ac:chgData name="平松　崇文(Hiramatsu, Takafumi)" userId="22edbc16-85b0-4724-aaa0-af0139a26ca2" providerId="ADAL" clId="{1E2E83EB-1B87-4A7E-AA9D-BCB99178A2FB}" dt="2023-07-14T00:59:43.777" v="10627"/>
          <ac:spMkLst>
            <pc:docMk/>
            <pc:sldMk cId="2883367219" sldId="283"/>
            <ac:spMk id="8" creationId="{1A758909-DF8E-EDE3-4D2D-186415626EC1}"/>
          </ac:spMkLst>
        </pc:spChg>
        <pc:spChg chg="add mod">
          <ac:chgData name="平松　崇文(Hiramatsu, Takafumi)" userId="22edbc16-85b0-4724-aaa0-af0139a26ca2" providerId="ADAL" clId="{1E2E83EB-1B87-4A7E-AA9D-BCB99178A2FB}" dt="2023-07-14T05:36:34.286" v="14128" actId="20577"/>
          <ac:spMkLst>
            <pc:docMk/>
            <pc:sldMk cId="2883367219" sldId="283"/>
            <ac:spMk id="9" creationId="{32C121A7-C43C-3E3F-4935-E8ABE8CE8489}"/>
          </ac:spMkLst>
        </pc:spChg>
      </pc:sldChg>
      <pc:sldChg chg="addSp delSp modSp new mod">
        <pc:chgData name="平松　崇文(Hiramatsu, Takafumi)" userId="22edbc16-85b0-4724-aaa0-af0139a26ca2" providerId="ADAL" clId="{1E2E83EB-1B87-4A7E-AA9D-BCB99178A2FB}" dt="2023-07-09T23:41:27.438" v="5912" actId="20577"/>
        <pc:sldMkLst>
          <pc:docMk/>
          <pc:sldMk cId="1171928196" sldId="284"/>
        </pc:sldMkLst>
        <pc:spChg chg="mod">
          <ac:chgData name="平松　崇文(Hiramatsu, Takafumi)" userId="22edbc16-85b0-4724-aaa0-af0139a26ca2" providerId="ADAL" clId="{1E2E83EB-1B87-4A7E-AA9D-BCB99178A2FB}" dt="2023-07-05T00:27:55.730" v="2765" actId="20577"/>
          <ac:spMkLst>
            <pc:docMk/>
            <pc:sldMk cId="1171928196" sldId="284"/>
            <ac:spMk id="2" creationId="{47F4E404-E48B-464D-9A5A-BBCB3DED6E9E}"/>
          </ac:spMkLst>
        </pc:spChg>
        <pc:spChg chg="add del mod">
          <ac:chgData name="平松　崇文(Hiramatsu, Takafumi)" userId="22edbc16-85b0-4724-aaa0-af0139a26ca2" providerId="ADAL" clId="{1E2E83EB-1B87-4A7E-AA9D-BCB99178A2FB}" dt="2023-07-05T07:24:24.629" v="5678" actId="478"/>
          <ac:spMkLst>
            <pc:docMk/>
            <pc:sldMk cId="1171928196" sldId="284"/>
            <ac:spMk id="4" creationId="{5032584F-0FB1-39AD-52DA-2B7E5F40C552}"/>
          </ac:spMkLst>
        </pc:spChg>
        <pc:spChg chg="add del mod">
          <ac:chgData name="平松　崇文(Hiramatsu, Takafumi)" userId="22edbc16-85b0-4724-aaa0-af0139a26ca2" providerId="ADAL" clId="{1E2E83EB-1B87-4A7E-AA9D-BCB99178A2FB}" dt="2023-07-05T00:15:20.599" v="1394" actId="478"/>
          <ac:spMkLst>
            <pc:docMk/>
            <pc:sldMk cId="1171928196" sldId="284"/>
            <ac:spMk id="6" creationId="{D79CF974-0851-DA33-5591-BF48435C35CB}"/>
          </ac:spMkLst>
        </pc:spChg>
        <pc:spChg chg="add mod">
          <ac:chgData name="平松　崇文(Hiramatsu, Takafumi)" userId="22edbc16-85b0-4724-aaa0-af0139a26ca2" providerId="ADAL" clId="{1E2E83EB-1B87-4A7E-AA9D-BCB99178A2FB}" dt="2023-07-05T00:16:50.518" v="1499" actId="207"/>
          <ac:spMkLst>
            <pc:docMk/>
            <pc:sldMk cId="1171928196" sldId="284"/>
            <ac:spMk id="11" creationId="{FF239545-F2D9-CED1-2DC2-89A8B9D58B0E}"/>
          </ac:spMkLst>
        </pc:spChg>
        <pc:spChg chg="add mod">
          <ac:chgData name="平松　崇文(Hiramatsu, Takafumi)" userId="22edbc16-85b0-4724-aaa0-af0139a26ca2" providerId="ADAL" clId="{1E2E83EB-1B87-4A7E-AA9D-BCB99178A2FB}" dt="2023-07-05T00:18:38.648" v="1600"/>
          <ac:spMkLst>
            <pc:docMk/>
            <pc:sldMk cId="1171928196" sldId="284"/>
            <ac:spMk id="13" creationId="{67A1C4C4-227F-FCF1-3A30-E2546DCB0F63}"/>
          </ac:spMkLst>
        </pc:spChg>
        <pc:spChg chg="add mod">
          <ac:chgData name="平松　崇文(Hiramatsu, Takafumi)" userId="22edbc16-85b0-4724-aaa0-af0139a26ca2" providerId="ADAL" clId="{1E2E83EB-1B87-4A7E-AA9D-BCB99178A2FB}" dt="2023-07-05T00:17:46.568" v="1535" actId="20577"/>
          <ac:spMkLst>
            <pc:docMk/>
            <pc:sldMk cId="1171928196" sldId="284"/>
            <ac:spMk id="16" creationId="{13C329FA-678F-6BCB-0CC4-135980BCFB92}"/>
          </ac:spMkLst>
        </pc:spChg>
        <pc:spChg chg="add mod">
          <ac:chgData name="平松　崇文(Hiramatsu, Takafumi)" userId="22edbc16-85b0-4724-aaa0-af0139a26ca2" providerId="ADAL" clId="{1E2E83EB-1B87-4A7E-AA9D-BCB99178A2FB}" dt="2023-07-05T00:18:42.560" v="1616"/>
          <ac:spMkLst>
            <pc:docMk/>
            <pc:sldMk cId="1171928196" sldId="284"/>
            <ac:spMk id="19" creationId="{EE9ADA99-7DE5-DFFB-6470-CA0FE187F58D}"/>
          </ac:spMkLst>
        </pc:spChg>
        <pc:spChg chg="add mod">
          <ac:chgData name="平松　崇文(Hiramatsu, Takafumi)" userId="22edbc16-85b0-4724-aaa0-af0139a26ca2" providerId="ADAL" clId="{1E2E83EB-1B87-4A7E-AA9D-BCB99178A2FB}" dt="2023-07-05T00:20:46.648" v="2119" actId="20577"/>
          <ac:spMkLst>
            <pc:docMk/>
            <pc:sldMk cId="1171928196" sldId="284"/>
            <ac:spMk id="22" creationId="{ACB62793-DFD3-3D50-1B75-1AC873D4E1F5}"/>
          </ac:spMkLst>
        </pc:spChg>
        <pc:spChg chg="add mod">
          <ac:chgData name="平松　崇文(Hiramatsu, Takafumi)" userId="22edbc16-85b0-4724-aaa0-af0139a26ca2" providerId="ADAL" clId="{1E2E83EB-1B87-4A7E-AA9D-BCB99178A2FB}" dt="2023-07-09T23:41:27.438" v="5912" actId="20577"/>
          <ac:spMkLst>
            <pc:docMk/>
            <pc:sldMk cId="1171928196" sldId="284"/>
            <ac:spMk id="24" creationId="{E868EE3E-6952-806B-EA48-74D9C62A559B}"/>
          </ac:spMkLst>
        </pc:spChg>
        <pc:spChg chg="add mod">
          <ac:chgData name="平松　崇文(Hiramatsu, Takafumi)" userId="22edbc16-85b0-4724-aaa0-af0139a26ca2" providerId="ADAL" clId="{1E2E83EB-1B87-4A7E-AA9D-BCB99178A2FB}" dt="2023-07-05T00:27:12.355" v="2759" actId="1038"/>
          <ac:spMkLst>
            <pc:docMk/>
            <pc:sldMk cId="1171928196" sldId="284"/>
            <ac:spMk id="25" creationId="{6FA370EE-EF11-4F03-7AD0-4C13153D4620}"/>
          </ac:spMkLst>
        </pc:spChg>
        <pc:spChg chg="add mod">
          <ac:chgData name="平松　崇文(Hiramatsu, Takafumi)" userId="22edbc16-85b0-4724-aaa0-af0139a26ca2" providerId="ADAL" clId="{1E2E83EB-1B87-4A7E-AA9D-BCB99178A2FB}" dt="2023-07-05T00:31:04.500" v="2977" actId="1076"/>
          <ac:spMkLst>
            <pc:docMk/>
            <pc:sldMk cId="1171928196" sldId="284"/>
            <ac:spMk id="26" creationId="{A72715A7-72A9-9034-E326-23810EEB8891}"/>
          </ac:spMkLst>
        </pc:spChg>
        <pc:spChg chg="add del mod">
          <ac:chgData name="平松　崇文(Hiramatsu, Takafumi)" userId="22edbc16-85b0-4724-aaa0-af0139a26ca2" providerId="ADAL" clId="{1E2E83EB-1B87-4A7E-AA9D-BCB99178A2FB}" dt="2023-07-09T23:38:09.807" v="5733" actId="478"/>
          <ac:spMkLst>
            <pc:docMk/>
            <pc:sldMk cId="1171928196" sldId="284"/>
            <ac:spMk id="27" creationId="{19DD7440-C6CC-5CE2-7799-3C2FF1D5363F}"/>
          </ac:spMkLst>
        </pc:spChg>
        <pc:graphicFrameChg chg="add mod modGraphic">
          <ac:chgData name="平松　崇文(Hiramatsu, Takafumi)" userId="22edbc16-85b0-4724-aaa0-af0139a26ca2" providerId="ADAL" clId="{1E2E83EB-1B87-4A7E-AA9D-BCB99178A2FB}" dt="2023-07-09T23:38:06.980" v="5732" actId="20577"/>
          <ac:graphicFrameMkLst>
            <pc:docMk/>
            <pc:sldMk cId="1171928196" sldId="284"/>
            <ac:graphicFrameMk id="23" creationId="{4D503F9F-DEC0-3790-9CF2-4B0FCCB86E41}"/>
          </ac:graphicFrameMkLst>
        </pc:graphicFrameChg>
        <pc:picChg chg="add del mod">
          <ac:chgData name="平松　崇文(Hiramatsu, Takafumi)" userId="22edbc16-85b0-4724-aaa0-af0139a26ca2" providerId="ADAL" clId="{1E2E83EB-1B87-4A7E-AA9D-BCB99178A2FB}" dt="2023-07-05T00:15:20.599" v="1394" actId="478"/>
          <ac:picMkLst>
            <pc:docMk/>
            <pc:sldMk cId="1171928196" sldId="284"/>
            <ac:picMk id="5" creationId="{E40EF7B3-380F-9B5D-EE38-29164156029C}"/>
          </ac:picMkLst>
        </pc:picChg>
        <pc:picChg chg="add mod">
          <ac:chgData name="平松　崇文(Hiramatsu, Takafumi)" userId="22edbc16-85b0-4724-aaa0-af0139a26ca2" providerId="ADAL" clId="{1E2E83EB-1B87-4A7E-AA9D-BCB99178A2FB}" dt="2023-07-05T00:15:26.463" v="1401" actId="1076"/>
          <ac:picMkLst>
            <pc:docMk/>
            <pc:sldMk cId="1171928196" sldId="284"/>
            <ac:picMk id="7" creationId="{13DCB66D-3B8C-CA23-430B-3CB31331FE75}"/>
          </ac:picMkLst>
        </pc:picChg>
        <pc:cxnChg chg="add mod">
          <ac:chgData name="平松　崇文(Hiramatsu, Takafumi)" userId="22edbc16-85b0-4724-aaa0-af0139a26ca2" providerId="ADAL" clId="{1E2E83EB-1B87-4A7E-AA9D-BCB99178A2FB}" dt="2023-07-05T00:16:04.359" v="1413" actId="14100"/>
          <ac:cxnSpMkLst>
            <pc:docMk/>
            <pc:sldMk cId="1171928196" sldId="284"/>
            <ac:cxnSpMk id="9" creationId="{C3B3CA5B-B47B-5D28-D230-0DAED266CA5E}"/>
          </ac:cxnSpMkLst>
        </pc:cxnChg>
        <pc:cxnChg chg="add mod">
          <ac:chgData name="平松　崇文(Hiramatsu, Takafumi)" userId="22edbc16-85b0-4724-aaa0-af0139a26ca2" providerId="ADAL" clId="{1E2E83EB-1B87-4A7E-AA9D-BCB99178A2FB}" dt="2023-07-05T00:17:23.220" v="1511" actId="692"/>
          <ac:cxnSpMkLst>
            <pc:docMk/>
            <pc:sldMk cId="1171928196" sldId="284"/>
            <ac:cxnSpMk id="12" creationId="{E63759E8-595C-839E-8E7B-433C6E60D0AB}"/>
          </ac:cxnSpMkLst>
        </pc:cxnChg>
        <pc:cxnChg chg="add mod">
          <ac:chgData name="平松　崇文(Hiramatsu, Takafumi)" userId="22edbc16-85b0-4724-aaa0-af0139a26ca2" providerId="ADAL" clId="{1E2E83EB-1B87-4A7E-AA9D-BCB99178A2FB}" dt="2023-07-05T00:17:46.568" v="1535" actId="20577"/>
          <ac:cxnSpMkLst>
            <pc:docMk/>
            <pc:sldMk cId="1171928196" sldId="284"/>
            <ac:cxnSpMk id="15" creationId="{C1A4DF5F-BA7E-E7A2-7FA3-7151C622034A}"/>
          </ac:cxnSpMkLst>
        </pc:cxnChg>
        <pc:cxnChg chg="add mod">
          <ac:chgData name="平松　崇文(Hiramatsu, Takafumi)" userId="22edbc16-85b0-4724-aaa0-af0139a26ca2" providerId="ADAL" clId="{1E2E83EB-1B87-4A7E-AA9D-BCB99178A2FB}" dt="2023-07-05T00:18:42.435" v="1615" actId="20577"/>
          <ac:cxnSpMkLst>
            <pc:docMk/>
            <pc:sldMk cId="1171928196" sldId="284"/>
            <ac:cxnSpMk id="18" creationId="{8801AA08-D916-4492-D48C-18D78F4AA4CA}"/>
          </ac:cxnSpMkLst>
        </pc:cxnChg>
      </pc:sldChg>
      <pc:sldChg chg="del">
        <pc:chgData name="平松　崇文(Hiramatsu, Takafumi)" userId="22edbc16-85b0-4724-aaa0-af0139a26ca2" providerId="ADAL" clId="{1E2E83EB-1B87-4A7E-AA9D-BCB99178A2FB}" dt="2023-07-05T00:01:01.084" v="116" actId="47"/>
        <pc:sldMkLst>
          <pc:docMk/>
          <pc:sldMk cId="1915035554" sldId="284"/>
        </pc:sldMkLst>
      </pc:sldChg>
      <pc:sldChg chg="addSp delSp modSp add mod">
        <pc:chgData name="平松　崇文(Hiramatsu, Takafumi)" userId="22edbc16-85b0-4724-aaa0-af0139a26ca2" providerId="ADAL" clId="{1E2E83EB-1B87-4A7E-AA9D-BCB99178A2FB}" dt="2023-07-13T06:45:53.653" v="6525" actId="1076"/>
        <pc:sldMkLst>
          <pc:docMk/>
          <pc:sldMk cId="692488560" sldId="285"/>
        </pc:sldMkLst>
        <pc:spChg chg="mod">
          <ac:chgData name="平松　崇文(Hiramatsu, Takafumi)" userId="22edbc16-85b0-4724-aaa0-af0139a26ca2" providerId="ADAL" clId="{1E2E83EB-1B87-4A7E-AA9D-BCB99178A2FB}" dt="2023-07-05T00:47:58.217" v="4122"/>
          <ac:spMkLst>
            <pc:docMk/>
            <pc:sldMk cId="692488560" sldId="285"/>
            <ac:spMk id="2" creationId="{47F4E404-E48B-464D-9A5A-BBCB3DED6E9E}"/>
          </ac:spMkLst>
        </pc:spChg>
        <pc:spChg chg="add del mod">
          <ac:chgData name="平松　崇文(Hiramatsu, Takafumi)" userId="22edbc16-85b0-4724-aaa0-af0139a26ca2" providerId="ADAL" clId="{1E2E83EB-1B87-4A7E-AA9D-BCB99178A2FB}" dt="2023-07-13T06:45:39.744" v="6505" actId="478"/>
          <ac:spMkLst>
            <pc:docMk/>
            <pc:sldMk cId="692488560" sldId="285"/>
            <ac:spMk id="4" creationId="{BE87FAB8-F860-733F-1EC0-3BBCADD6C497}"/>
          </ac:spMkLst>
        </pc:spChg>
        <pc:spChg chg="add mod">
          <ac:chgData name="平松　崇文(Hiramatsu, Takafumi)" userId="22edbc16-85b0-4724-aaa0-af0139a26ca2" providerId="ADAL" clId="{1E2E83EB-1B87-4A7E-AA9D-BCB99178A2FB}" dt="2023-07-13T06:45:53.653" v="6525" actId="1076"/>
          <ac:spMkLst>
            <pc:docMk/>
            <pc:sldMk cId="692488560" sldId="285"/>
            <ac:spMk id="8" creationId="{3DC9A1AE-1BC0-49FA-0222-3718B1BBAA44}"/>
          </ac:spMkLst>
        </pc:spChg>
        <pc:spChg chg="del">
          <ac:chgData name="平松　崇文(Hiramatsu, Takafumi)" userId="22edbc16-85b0-4724-aaa0-af0139a26ca2" providerId="ADAL" clId="{1E2E83EB-1B87-4A7E-AA9D-BCB99178A2FB}" dt="2023-07-05T00:31:50.961" v="3017" actId="478"/>
          <ac:spMkLst>
            <pc:docMk/>
            <pc:sldMk cId="692488560" sldId="285"/>
            <ac:spMk id="11" creationId="{FF239545-F2D9-CED1-2DC2-89A8B9D58B0E}"/>
          </ac:spMkLst>
        </pc:spChg>
        <pc:spChg chg="del">
          <ac:chgData name="平松　崇文(Hiramatsu, Takafumi)" userId="22edbc16-85b0-4724-aaa0-af0139a26ca2" providerId="ADAL" clId="{1E2E83EB-1B87-4A7E-AA9D-BCB99178A2FB}" dt="2023-07-05T00:31:50.961" v="3017" actId="478"/>
          <ac:spMkLst>
            <pc:docMk/>
            <pc:sldMk cId="692488560" sldId="285"/>
            <ac:spMk id="13" creationId="{67A1C4C4-227F-FCF1-3A30-E2546DCB0F63}"/>
          </ac:spMkLst>
        </pc:spChg>
        <pc:spChg chg="del">
          <ac:chgData name="平松　崇文(Hiramatsu, Takafumi)" userId="22edbc16-85b0-4724-aaa0-af0139a26ca2" providerId="ADAL" clId="{1E2E83EB-1B87-4A7E-AA9D-BCB99178A2FB}" dt="2023-07-05T00:31:50.961" v="3017" actId="478"/>
          <ac:spMkLst>
            <pc:docMk/>
            <pc:sldMk cId="692488560" sldId="285"/>
            <ac:spMk id="16" creationId="{13C329FA-678F-6BCB-0CC4-135980BCFB92}"/>
          </ac:spMkLst>
        </pc:spChg>
        <pc:spChg chg="del">
          <ac:chgData name="平松　崇文(Hiramatsu, Takafumi)" userId="22edbc16-85b0-4724-aaa0-af0139a26ca2" providerId="ADAL" clId="{1E2E83EB-1B87-4A7E-AA9D-BCB99178A2FB}" dt="2023-07-05T00:31:50.961" v="3017" actId="478"/>
          <ac:spMkLst>
            <pc:docMk/>
            <pc:sldMk cId="692488560" sldId="285"/>
            <ac:spMk id="19" creationId="{EE9ADA99-7DE5-DFFB-6470-CA0FE187F58D}"/>
          </ac:spMkLst>
        </pc:spChg>
        <pc:spChg chg="del">
          <ac:chgData name="平松　崇文(Hiramatsu, Takafumi)" userId="22edbc16-85b0-4724-aaa0-af0139a26ca2" providerId="ADAL" clId="{1E2E83EB-1B87-4A7E-AA9D-BCB99178A2FB}" dt="2023-07-05T00:31:50.961" v="3017" actId="478"/>
          <ac:spMkLst>
            <pc:docMk/>
            <pc:sldMk cId="692488560" sldId="285"/>
            <ac:spMk id="22" creationId="{ACB62793-DFD3-3D50-1B75-1AC873D4E1F5}"/>
          </ac:spMkLst>
        </pc:spChg>
        <pc:spChg chg="del">
          <ac:chgData name="平松　崇文(Hiramatsu, Takafumi)" userId="22edbc16-85b0-4724-aaa0-af0139a26ca2" providerId="ADAL" clId="{1E2E83EB-1B87-4A7E-AA9D-BCB99178A2FB}" dt="2023-07-05T00:31:50.961" v="3017" actId="478"/>
          <ac:spMkLst>
            <pc:docMk/>
            <pc:sldMk cId="692488560" sldId="285"/>
            <ac:spMk id="24" creationId="{E868EE3E-6952-806B-EA48-74D9C62A559B}"/>
          </ac:spMkLst>
        </pc:spChg>
        <pc:spChg chg="del">
          <ac:chgData name="平松　崇文(Hiramatsu, Takafumi)" userId="22edbc16-85b0-4724-aaa0-af0139a26ca2" providerId="ADAL" clId="{1E2E83EB-1B87-4A7E-AA9D-BCB99178A2FB}" dt="2023-07-05T02:12:20.291" v="5675" actId="478"/>
          <ac:spMkLst>
            <pc:docMk/>
            <pc:sldMk cId="692488560" sldId="285"/>
            <ac:spMk id="25" creationId="{6FA370EE-EF11-4F03-7AD0-4C13153D4620}"/>
          </ac:spMkLst>
        </pc:spChg>
        <pc:spChg chg="del">
          <ac:chgData name="平松　崇文(Hiramatsu, Takafumi)" userId="22edbc16-85b0-4724-aaa0-af0139a26ca2" providerId="ADAL" clId="{1E2E83EB-1B87-4A7E-AA9D-BCB99178A2FB}" dt="2023-07-05T00:31:50.961" v="3017" actId="478"/>
          <ac:spMkLst>
            <pc:docMk/>
            <pc:sldMk cId="692488560" sldId="285"/>
            <ac:spMk id="26" creationId="{A72715A7-72A9-9034-E326-23810EEB8891}"/>
          </ac:spMkLst>
        </pc:spChg>
        <pc:spChg chg="del">
          <ac:chgData name="平松　崇文(Hiramatsu, Takafumi)" userId="22edbc16-85b0-4724-aaa0-af0139a26ca2" providerId="ADAL" clId="{1E2E83EB-1B87-4A7E-AA9D-BCB99178A2FB}" dt="2023-07-05T00:31:50.961" v="3017" actId="478"/>
          <ac:spMkLst>
            <pc:docMk/>
            <pc:sldMk cId="692488560" sldId="285"/>
            <ac:spMk id="27" creationId="{19DD7440-C6CC-5CE2-7799-3C2FF1D5363F}"/>
          </ac:spMkLst>
        </pc:spChg>
        <pc:graphicFrameChg chg="add del mod">
          <ac:chgData name="平松　崇文(Hiramatsu, Takafumi)" userId="22edbc16-85b0-4724-aaa0-af0139a26ca2" providerId="ADAL" clId="{1E2E83EB-1B87-4A7E-AA9D-BCB99178A2FB}" dt="2023-07-05T00:37:13.211" v="3088"/>
          <ac:graphicFrameMkLst>
            <pc:docMk/>
            <pc:sldMk cId="692488560" sldId="285"/>
            <ac:graphicFrameMk id="5" creationId="{7A7330FB-E4C2-4E57-2367-3C67855D8E6B}"/>
          </ac:graphicFrameMkLst>
        </pc:graphicFrameChg>
        <pc:graphicFrameChg chg="add mod modGraphic">
          <ac:chgData name="平松　崇文(Hiramatsu, Takafumi)" userId="22edbc16-85b0-4724-aaa0-af0139a26ca2" providerId="ADAL" clId="{1E2E83EB-1B87-4A7E-AA9D-BCB99178A2FB}" dt="2023-07-05T02:12:11.645" v="5674" actId="20577"/>
          <ac:graphicFrameMkLst>
            <pc:docMk/>
            <pc:sldMk cId="692488560" sldId="285"/>
            <ac:graphicFrameMk id="6" creationId="{E028AEFE-5259-D37C-4838-47E08328C2EF}"/>
          </ac:graphicFrameMkLst>
        </pc:graphicFrameChg>
        <pc:graphicFrameChg chg="del">
          <ac:chgData name="平松　崇文(Hiramatsu, Takafumi)" userId="22edbc16-85b0-4724-aaa0-af0139a26ca2" providerId="ADAL" clId="{1E2E83EB-1B87-4A7E-AA9D-BCB99178A2FB}" dt="2023-07-05T00:31:50.961" v="3017" actId="478"/>
          <ac:graphicFrameMkLst>
            <pc:docMk/>
            <pc:sldMk cId="692488560" sldId="285"/>
            <ac:graphicFrameMk id="23" creationId="{4D503F9F-DEC0-3790-9CF2-4B0FCCB86E41}"/>
          </ac:graphicFrameMkLst>
        </pc:graphicFrameChg>
        <pc:picChg chg="del">
          <ac:chgData name="平松　崇文(Hiramatsu, Takafumi)" userId="22edbc16-85b0-4724-aaa0-af0139a26ca2" providerId="ADAL" clId="{1E2E83EB-1B87-4A7E-AA9D-BCB99178A2FB}" dt="2023-07-05T00:31:50.961" v="3017" actId="478"/>
          <ac:picMkLst>
            <pc:docMk/>
            <pc:sldMk cId="692488560" sldId="285"/>
            <ac:picMk id="7" creationId="{13DCB66D-3B8C-CA23-430B-3CB31331FE75}"/>
          </ac:picMkLst>
        </pc:picChg>
        <pc:picChg chg="add mod">
          <ac:chgData name="平松　崇文(Hiramatsu, Takafumi)" userId="22edbc16-85b0-4724-aaa0-af0139a26ca2" providerId="ADAL" clId="{1E2E83EB-1B87-4A7E-AA9D-BCB99178A2FB}" dt="2023-07-13T06:45:50.414" v="6524" actId="1076"/>
          <ac:picMkLst>
            <pc:docMk/>
            <pc:sldMk cId="692488560" sldId="285"/>
            <ac:picMk id="7" creationId="{85BF02E5-8C09-0C0B-7C3A-762D2C908420}"/>
          </ac:picMkLst>
        </pc:picChg>
        <pc:cxnChg chg="del">
          <ac:chgData name="平松　崇文(Hiramatsu, Takafumi)" userId="22edbc16-85b0-4724-aaa0-af0139a26ca2" providerId="ADAL" clId="{1E2E83EB-1B87-4A7E-AA9D-BCB99178A2FB}" dt="2023-07-05T00:31:50.961" v="3017" actId="478"/>
          <ac:cxnSpMkLst>
            <pc:docMk/>
            <pc:sldMk cId="692488560" sldId="285"/>
            <ac:cxnSpMk id="9" creationId="{C3B3CA5B-B47B-5D28-D230-0DAED266CA5E}"/>
          </ac:cxnSpMkLst>
        </pc:cxnChg>
        <pc:cxnChg chg="del">
          <ac:chgData name="平松　崇文(Hiramatsu, Takafumi)" userId="22edbc16-85b0-4724-aaa0-af0139a26ca2" providerId="ADAL" clId="{1E2E83EB-1B87-4A7E-AA9D-BCB99178A2FB}" dt="2023-07-05T00:31:50.961" v="3017" actId="478"/>
          <ac:cxnSpMkLst>
            <pc:docMk/>
            <pc:sldMk cId="692488560" sldId="285"/>
            <ac:cxnSpMk id="12" creationId="{E63759E8-595C-839E-8E7B-433C6E60D0AB}"/>
          </ac:cxnSpMkLst>
        </pc:cxnChg>
        <pc:cxnChg chg="del mod">
          <ac:chgData name="平松　崇文(Hiramatsu, Takafumi)" userId="22edbc16-85b0-4724-aaa0-af0139a26ca2" providerId="ADAL" clId="{1E2E83EB-1B87-4A7E-AA9D-BCB99178A2FB}" dt="2023-07-05T00:31:50.961" v="3017" actId="478"/>
          <ac:cxnSpMkLst>
            <pc:docMk/>
            <pc:sldMk cId="692488560" sldId="285"/>
            <ac:cxnSpMk id="15" creationId="{C1A4DF5F-BA7E-E7A2-7FA3-7151C622034A}"/>
          </ac:cxnSpMkLst>
        </pc:cxnChg>
        <pc:cxnChg chg="del mod">
          <ac:chgData name="平松　崇文(Hiramatsu, Takafumi)" userId="22edbc16-85b0-4724-aaa0-af0139a26ca2" providerId="ADAL" clId="{1E2E83EB-1B87-4A7E-AA9D-BCB99178A2FB}" dt="2023-07-05T00:31:50.961" v="3017" actId="478"/>
          <ac:cxnSpMkLst>
            <pc:docMk/>
            <pc:sldMk cId="692488560" sldId="285"/>
            <ac:cxnSpMk id="18" creationId="{8801AA08-D916-4492-D48C-18D78F4AA4CA}"/>
          </ac:cxnSpMkLst>
        </pc:cxnChg>
      </pc:sldChg>
      <pc:sldChg chg="del">
        <pc:chgData name="平松　崇文(Hiramatsu, Takafumi)" userId="22edbc16-85b0-4724-aaa0-af0139a26ca2" providerId="ADAL" clId="{1E2E83EB-1B87-4A7E-AA9D-BCB99178A2FB}" dt="2023-07-05T00:01:01.084" v="116" actId="47"/>
        <pc:sldMkLst>
          <pc:docMk/>
          <pc:sldMk cId="2705625152" sldId="285"/>
        </pc:sldMkLst>
      </pc:sldChg>
      <pc:sldChg chg="del">
        <pc:chgData name="平松　崇文(Hiramatsu, Takafumi)" userId="22edbc16-85b0-4724-aaa0-af0139a26ca2" providerId="ADAL" clId="{1E2E83EB-1B87-4A7E-AA9D-BCB99178A2FB}" dt="2023-07-05T00:01:01.084" v="116" actId="47"/>
        <pc:sldMkLst>
          <pc:docMk/>
          <pc:sldMk cId="1844096632" sldId="286"/>
        </pc:sldMkLst>
      </pc:sldChg>
      <pc:sldChg chg="addSp delSp modSp new mod">
        <pc:chgData name="平松　崇文(Hiramatsu, Takafumi)" userId="22edbc16-85b0-4724-aaa0-af0139a26ca2" providerId="ADAL" clId="{1E2E83EB-1B87-4A7E-AA9D-BCB99178A2FB}" dt="2023-07-14T00:40:22.574" v="8239"/>
        <pc:sldMkLst>
          <pc:docMk/>
          <pc:sldMk cId="3128992401" sldId="286"/>
        </pc:sldMkLst>
        <pc:spChg chg="mod">
          <ac:chgData name="平松　崇文(Hiramatsu, Takafumi)" userId="22edbc16-85b0-4724-aaa0-af0139a26ca2" providerId="ADAL" clId="{1E2E83EB-1B87-4A7E-AA9D-BCB99178A2FB}" dt="2023-07-05T00:40:55.247" v="3424"/>
          <ac:spMkLst>
            <pc:docMk/>
            <pc:sldMk cId="3128992401" sldId="286"/>
            <ac:spMk id="2" creationId="{77D76152-6692-0816-F6D4-33F04BC4FFDD}"/>
          </ac:spMkLst>
        </pc:spChg>
        <pc:spChg chg="add mod">
          <ac:chgData name="平松　崇文(Hiramatsu, Takafumi)" userId="22edbc16-85b0-4724-aaa0-af0139a26ca2" providerId="ADAL" clId="{1E2E83EB-1B87-4A7E-AA9D-BCB99178A2FB}" dt="2023-07-09T23:40:28.690" v="5896" actId="1036"/>
          <ac:spMkLst>
            <pc:docMk/>
            <pc:sldMk cId="3128992401" sldId="286"/>
            <ac:spMk id="5" creationId="{ED4472EB-A182-A668-6AAD-AEC6A144AB9B}"/>
          </ac:spMkLst>
        </pc:spChg>
        <pc:spChg chg="add mod">
          <ac:chgData name="平松　崇文(Hiramatsu, Takafumi)" userId="22edbc16-85b0-4724-aaa0-af0139a26ca2" providerId="ADAL" clId="{1E2E83EB-1B87-4A7E-AA9D-BCB99178A2FB}" dt="2023-07-14T00:37:15.947" v="7360" actId="1036"/>
          <ac:spMkLst>
            <pc:docMk/>
            <pc:sldMk cId="3128992401" sldId="286"/>
            <ac:spMk id="6" creationId="{1A6CC2C5-756F-0B9D-D099-A4F804C14CAC}"/>
          </ac:spMkLst>
        </pc:spChg>
        <pc:spChg chg="add mod">
          <ac:chgData name="平松　崇文(Hiramatsu, Takafumi)" userId="22edbc16-85b0-4724-aaa0-af0139a26ca2" providerId="ADAL" clId="{1E2E83EB-1B87-4A7E-AA9D-BCB99178A2FB}" dt="2023-07-05T01:03:01.601" v="4570" actId="1036"/>
          <ac:spMkLst>
            <pc:docMk/>
            <pc:sldMk cId="3128992401" sldId="286"/>
            <ac:spMk id="10" creationId="{ECEABE96-F6DA-CDBE-25D2-D7CAC3A08E50}"/>
          </ac:spMkLst>
        </pc:spChg>
        <pc:spChg chg="add mod">
          <ac:chgData name="平松　崇文(Hiramatsu, Takafumi)" userId="22edbc16-85b0-4724-aaa0-af0139a26ca2" providerId="ADAL" clId="{1E2E83EB-1B87-4A7E-AA9D-BCB99178A2FB}" dt="2023-07-09T23:40:45.224" v="5904" actId="20577"/>
          <ac:spMkLst>
            <pc:docMk/>
            <pc:sldMk cId="3128992401" sldId="286"/>
            <ac:spMk id="12" creationId="{03E44745-C8C6-5662-877D-8456D7AA1023}"/>
          </ac:spMkLst>
        </pc:spChg>
        <pc:spChg chg="add mod">
          <ac:chgData name="平松　崇文(Hiramatsu, Takafumi)" userId="22edbc16-85b0-4724-aaa0-af0139a26ca2" providerId="ADAL" clId="{1E2E83EB-1B87-4A7E-AA9D-BCB99178A2FB}" dt="2023-07-05T00:46:55.093" v="4108" actId="1036"/>
          <ac:spMkLst>
            <pc:docMk/>
            <pc:sldMk cId="3128992401" sldId="286"/>
            <ac:spMk id="15" creationId="{4C63E4A1-CEB0-40C9-967C-5DE451BC62A5}"/>
          </ac:spMkLst>
        </pc:spChg>
        <pc:spChg chg="add del mod">
          <ac:chgData name="平松　崇文(Hiramatsu, Takafumi)" userId="22edbc16-85b0-4724-aaa0-af0139a26ca2" providerId="ADAL" clId="{1E2E83EB-1B87-4A7E-AA9D-BCB99178A2FB}" dt="2023-07-05T00:46:29.507" v="4024" actId="478"/>
          <ac:spMkLst>
            <pc:docMk/>
            <pc:sldMk cId="3128992401" sldId="286"/>
            <ac:spMk id="16" creationId="{ED4472EB-A182-A668-6AAD-AEC6A144AB9B}"/>
          </ac:spMkLst>
        </pc:spChg>
        <pc:spChg chg="add mod">
          <ac:chgData name="平松　崇文(Hiramatsu, Takafumi)" userId="22edbc16-85b0-4724-aaa0-af0139a26ca2" providerId="ADAL" clId="{1E2E83EB-1B87-4A7E-AA9D-BCB99178A2FB}" dt="2023-07-05T01:03:01.601" v="4570" actId="1036"/>
          <ac:spMkLst>
            <pc:docMk/>
            <pc:sldMk cId="3128992401" sldId="286"/>
            <ac:spMk id="21" creationId="{71905688-6668-E15E-3B4A-40F206101262}"/>
          </ac:spMkLst>
        </pc:spChg>
        <pc:spChg chg="add del mod">
          <ac:chgData name="平松　崇文(Hiramatsu, Takafumi)" userId="22edbc16-85b0-4724-aaa0-af0139a26ca2" providerId="ADAL" clId="{1E2E83EB-1B87-4A7E-AA9D-BCB99178A2FB}" dt="2023-07-14T00:40:22.574" v="8239"/>
          <ac:spMkLst>
            <pc:docMk/>
            <pc:sldMk cId="3128992401" sldId="286"/>
            <ac:spMk id="25" creationId="{A77C40AC-9AC6-B1A0-9768-4027CA7B95F8}"/>
          </ac:spMkLst>
        </pc:spChg>
        <pc:spChg chg="add del mod">
          <ac:chgData name="平松　崇文(Hiramatsu, Takafumi)" userId="22edbc16-85b0-4724-aaa0-af0139a26ca2" providerId="ADAL" clId="{1E2E83EB-1B87-4A7E-AA9D-BCB99178A2FB}" dt="2023-07-05T01:01:49.873" v="4332" actId="478"/>
          <ac:spMkLst>
            <pc:docMk/>
            <pc:sldMk cId="3128992401" sldId="286"/>
            <ac:spMk id="26" creationId="{B81AA2D0-FC26-3134-B830-7319D3F55415}"/>
          </ac:spMkLst>
        </pc:spChg>
        <pc:spChg chg="add mod">
          <ac:chgData name="平松　崇文(Hiramatsu, Takafumi)" userId="22edbc16-85b0-4724-aaa0-af0139a26ca2" providerId="ADAL" clId="{1E2E83EB-1B87-4A7E-AA9D-BCB99178A2FB}" dt="2023-07-14T00:38:19.661" v="7621"/>
          <ac:spMkLst>
            <pc:docMk/>
            <pc:sldMk cId="3128992401" sldId="286"/>
            <ac:spMk id="27" creationId="{D9A31694-54A1-2CE0-80B7-C6BDBD567EFE}"/>
          </ac:spMkLst>
        </pc:spChg>
        <pc:grpChg chg="add del mod">
          <ac:chgData name="平松　崇文(Hiramatsu, Takafumi)" userId="22edbc16-85b0-4724-aaa0-af0139a26ca2" providerId="ADAL" clId="{1E2E83EB-1B87-4A7E-AA9D-BCB99178A2FB}" dt="2023-07-09T23:39:52.857" v="5850" actId="165"/>
          <ac:grpSpMkLst>
            <pc:docMk/>
            <pc:sldMk cId="3128992401" sldId="286"/>
            <ac:grpSpMk id="17" creationId="{CDCF1E0B-DF37-869A-D097-5D79B4E3E944}"/>
          </ac:grpSpMkLst>
        </pc:grpChg>
        <pc:picChg chg="add mod">
          <ac:chgData name="平松　崇文(Hiramatsu, Takafumi)" userId="22edbc16-85b0-4724-aaa0-af0139a26ca2" providerId="ADAL" clId="{1E2E83EB-1B87-4A7E-AA9D-BCB99178A2FB}" dt="2023-07-05T01:03:01.601" v="4570" actId="1036"/>
          <ac:picMkLst>
            <pc:docMk/>
            <pc:sldMk cId="3128992401" sldId="286"/>
            <ac:picMk id="4" creationId="{0D191750-0DEB-E433-689E-70DC3AB25108}"/>
          </ac:picMkLst>
        </pc:picChg>
        <pc:picChg chg="add del mod">
          <ac:chgData name="平松　崇文(Hiramatsu, Takafumi)" userId="22edbc16-85b0-4724-aaa0-af0139a26ca2" providerId="ADAL" clId="{1E2E83EB-1B87-4A7E-AA9D-BCB99178A2FB}" dt="2023-07-05T00:46:29.507" v="4024" actId="478"/>
          <ac:picMkLst>
            <pc:docMk/>
            <pc:sldMk cId="3128992401" sldId="286"/>
            <ac:picMk id="14" creationId="{0D191750-0DEB-E433-689E-70DC3AB25108}"/>
          </ac:picMkLst>
        </pc:picChg>
        <pc:picChg chg="add mod topLvl">
          <ac:chgData name="平松　崇文(Hiramatsu, Takafumi)" userId="22edbc16-85b0-4724-aaa0-af0139a26ca2" providerId="ADAL" clId="{1E2E83EB-1B87-4A7E-AA9D-BCB99178A2FB}" dt="2023-07-09T23:39:52.857" v="5850" actId="165"/>
          <ac:picMkLst>
            <pc:docMk/>
            <pc:sldMk cId="3128992401" sldId="286"/>
            <ac:picMk id="18" creationId="{E90C1AB7-FF1F-BFA8-1F01-A5EBF57991E2}"/>
          </ac:picMkLst>
        </pc:picChg>
        <pc:cxnChg chg="add mod">
          <ac:chgData name="平松　崇文(Hiramatsu, Takafumi)" userId="22edbc16-85b0-4724-aaa0-af0139a26ca2" providerId="ADAL" clId="{1E2E83EB-1B87-4A7E-AA9D-BCB99178A2FB}" dt="2023-07-05T01:03:01.601" v="4570" actId="1036"/>
          <ac:cxnSpMkLst>
            <pc:docMk/>
            <pc:sldMk cId="3128992401" sldId="286"/>
            <ac:cxnSpMk id="7" creationId="{A205D08D-5A91-4608-988E-6D30987C5CE7}"/>
          </ac:cxnSpMkLst>
        </pc:cxnChg>
        <pc:cxnChg chg="add mod">
          <ac:chgData name="平松　崇文(Hiramatsu, Takafumi)" userId="22edbc16-85b0-4724-aaa0-af0139a26ca2" providerId="ADAL" clId="{1E2E83EB-1B87-4A7E-AA9D-BCB99178A2FB}" dt="2023-07-09T23:40:45.224" v="5904" actId="20577"/>
          <ac:cxnSpMkLst>
            <pc:docMk/>
            <pc:sldMk cId="3128992401" sldId="286"/>
            <ac:cxnSpMk id="11" creationId="{BA3B7EC8-B148-E4E9-E76A-71A02276FD25}"/>
          </ac:cxnSpMkLst>
        </pc:cxnChg>
        <pc:cxnChg chg="add del mod topLvl">
          <ac:chgData name="平松　崇文(Hiramatsu, Takafumi)" userId="22edbc16-85b0-4724-aaa0-af0139a26ca2" providerId="ADAL" clId="{1E2E83EB-1B87-4A7E-AA9D-BCB99178A2FB}" dt="2023-07-14T00:37:02.599" v="7353" actId="478"/>
          <ac:cxnSpMkLst>
            <pc:docMk/>
            <pc:sldMk cId="3128992401" sldId="286"/>
            <ac:cxnSpMk id="19" creationId="{415D69DA-A94A-BFF7-6D36-061A7B973420}"/>
          </ac:cxnSpMkLst>
        </pc:cxnChg>
        <pc:cxnChg chg="add mod">
          <ac:chgData name="平松　崇文(Hiramatsu, Takafumi)" userId="22edbc16-85b0-4724-aaa0-af0139a26ca2" providerId="ADAL" clId="{1E2E83EB-1B87-4A7E-AA9D-BCB99178A2FB}" dt="2023-07-05T01:03:01.601" v="4570" actId="1036"/>
          <ac:cxnSpMkLst>
            <pc:docMk/>
            <pc:sldMk cId="3128992401" sldId="286"/>
            <ac:cxnSpMk id="20" creationId="{9DB374A8-1CC8-8EB8-F928-A5335707BCEA}"/>
          </ac:cxnSpMkLst>
        </pc:cxnChg>
        <pc:cxnChg chg="add del mod">
          <ac:chgData name="平松　崇文(Hiramatsu, Takafumi)" userId="22edbc16-85b0-4724-aaa0-af0139a26ca2" providerId="ADAL" clId="{1E2E83EB-1B87-4A7E-AA9D-BCB99178A2FB}" dt="2023-07-14T00:40:08.058" v="8134" actId="20577"/>
          <ac:cxnSpMkLst>
            <pc:docMk/>
            <pc:sldMk cId="3128992401" sldId="286"/>
            <ac:cxnSpMk id="24" creationId="{8B80EAB5-33C1-A635-4F82-18D585B8AA83}"/>
          </ac:cxnSpMkLst>
        </pc:cxnChg>
      </pc:sldChg>
      <pc:sldChg chg="addSp delSp modSp new del mod">
        <pc:chgData name="平松　崇文(Hiramatsu, Takafumi)" userId="22edbc16-85b0-4724-aaa0-af0139a26ca2" providerId="ADAL" clId="{1E2E83EB-1B87-4A7E-AA9D-BCB99178A2FB}" dt="2023-07-14T00:19:30.212" v="7091" actId="47"/>
        <pc:sldMkLst>
          <pc:docMk/>
          <pc:sldMk cId="3456827747" sldId="287"/>
        </pc:sldMkLst>
        <pc:spChg chg="mod">
          <ac:chgData name="平松　崇文(Hiramatsu, Takafumi)" userId="22edbc16-85b0-4724-aaa0-af0139a26ca2" providerId="ADAL" clId="{1E2E83EB-1B87-4A7E-AA9D-BCB99178A2FB}" dt="2023-07-13T06:46:10.136" v="6526" actId="20577"/>
          <ac:spMkLst>
            <pc:docMk/>
            <pc:sldMk cId="3456827747" sldId="287"/>
            <ac:spMk id="2" creationId="{CA6B775D-C1ED-1AB0-03A0-ED420C1204FA}"/>
          </ac:spMkLst>
        </pc:spChg>
        <pc:spChg chg="add mod">
          <ac:chgData name="平松　崇文(Hiramatsu, Takafumi)" userId="22edbc16-85b0-4724-aaa0-af0139a26ca2" providerId="ADAL" clId="{1E2E83EB-1B87-4A7E-AA9D-BCB99178A2FB}" dt="2023-07-05T02:04:27.079" v="4872" actId="1035"/>
          <ac:spMkLst>
            <pc:docMk/>
            <pc:sldMk cId="3456827747" sldId="287"/>
            <ac:spMk id="18" creationId="{E44BFE59-7132-E741-8250-A58F3CA9EB25}"/>
          </ac:spMkLst>
        </pc:spChg>
        <pc:spChg chg="add mod">
          <ac:chgData name="平松　崇文(Hiramatsu, Takafumi)" userId="22edbc16-85b0-4724-aaa0-af0139a26ca2" providerId="ADAL" clId="{1E2E83EB-1B87-4A7E-AA9D-BCB99178A2FB}" dt="2023-07-05T02:08:09.857" v="5143" actId="1036"/>
          <ac:spMkLst>
            <pc:docMk/>
            <pc:sldMk cId="3456827747" sldId="287"/>
            <ac:spMk id="19" creationId="{71E2A01A-02F0-5C94-319D-2937EAB659E3}"/>
          </ac:spMkLst>
        </pc:spChg>
        <pc:spChg chg="add mod">
          <ac:chgData name="平松　崇文(Hiramatsu, Takafumi)" userId="22edbc16-85b0-4724-aaa0-af0139a26ca2" providerId="ADAL" clId="{1E2E83EB-1B87-4A7E-AA9D-BCB99178A2FB}" dt="2023-07-05T02:08:09.857" v="5143" actId="1036"/>
          <ac:spMkLst>
            <pc:docMk/>
            <pc:sldMk cId="3456827747" sldId="287"/>
            <ac:spMk id="20" creationId="{ED84864C-746A-010D-6F2B-B15B9099D7D9}"/>
          </ac:spMkLst>
        </pc:spChg>
        <pc:spChg chg="add mod">
          <ac:chgData name="平松　崇文(Hiramatsu, Takafumi)" userId="22edbc16-85b0-4724-aaa0-af0139a26ca2" providerId="ADAL" clId="{1E2E83EB-1B87-4A7E-AA9D-BCB99178A2FB}" dt="2023-07-05T02:08:21.937" v="5146" actId="1076"/>
          <ac:spMkLst>
            <pc:docMk/>
            <pc:sldMk cId="3456827747" sldId="287"/>
            <ac:spMk id="25" creationId="{8B746DB7-09E1-D942-FEF9-92CF592DB30C}"/>
          </ac:spMkLst>
        </pc:spChg>
        <pc:spChg chg="add mod">
          <ac:chgData name="平松　崇文(Hiramatsu, Takafumi)" userId="22edbc16-85b0-4724-aaa0-af0139a26ca2" providerId="ADAL" clId="{1E2E83EB-1B87-4A7E-AA9D-BCB99178A2FB}" dt="2023-07-05T02:09:09.029" v="5325"/>
          <ac:spMkLst>
            <pc:docMk/>
            <pc:sldMk cId="3456827747" sldId="287"/>
            <ac:spMk id="29" creationId="{21658716-7113-6C40-970F-2184905253CB}"/>
          </ac:spMkLst>
        </pc:spChg>
        <pc:spChg chg="add mod">
          <ac:chgData name="平松　崇文(Hiramatsu, Takafumi)" userId="22edbc16-85b0-4724-aaa0-af0139a26ca2" providerId="ADAL" clId="{1E2E83EB-1B87-4A7E-AA9D-BCB99178A2FB}" dt="2023-07-05T02:11:23.369" v="5670"/>
          <ac:spMkLst>
            <pc:docMk/>
            <pc:sldMk cId="3456827747" sldId="287"/>
            <ac:spMk id="31" creationId="{A2434AAF-0DBB-3125-B821-EB05B653A599}"/>
          </ac:spMkLst>
        </pc:spChg>
        <pc:picChg chg="add del mod">
          <ac:chgData name="平松　崇文(Hiramatsu, Takafumi)" userId="22edbc16-85b0-4724-aaa0-af0139a26ca2" providerId="ADAL" clId="{1E2E83EB-1B87-4A7E-AA9D-BCB99178A2FB}" dt="2023-07-05T01:46:50.860" v="4574" actId="478"/>
          <ac:picMkLst>
            <pc:docMk/>
            <pc:sldMk cId="3456827747" sldId="287"/>
            <ac:picMk id="5" creationId="{85F20D50-B94D-8D66-2C31-973BA6AF2E6C}"/>
          </ac:picMkLst>
        </pc:picChg>
        <pc:picChg chg="add del">
          <ac:chgData name="平松　崇文(Hiramatsu, Takafumi)" userId="22edbc16-85b0-4724-aaa0-af0139a26ca2" providerId="ADAL" clId="{1E2E83EB-1B87-4A7E-AA9D-BCB99178A2FB}" dt="2023-07-05T01:50:07.058" v="4576" actId="22"/>
          <ac:picMkLst>
            <pc:docMk/>
            <pc:sldMk cId="3456827747" sldId="287"/>
            <ac:picMk id="7" creationId="{AE493A64-1D48-F408-A299-E58A82724251}"/>
          </ac:picMkLst>
        </pc:picChg>
        <pc:picChg chg="add del">
          <ac:chgData name="平松　崇文(Hiramatsu, Takafumi)" userId="22edbc16-85b0-4724-aaa0-af0139a26ca2" providerId="ADAL" clId="{1E2E83EB-1B87-4A7E-AA9D-BCB99178A2FB}" dt="2023-07-05T01:50:37.578" v="4578" actId="22"/>
          <ac:picMkLst>
            <pc:docMk/>
            <pc:sldMk cId="3456827747" sldId="287"/>
            <ac:picMk id="9" creationId="{C0D2496A-AA3C-4D6B-D61C-DA1B11C89632}"/>
          </ac:picMkLst>
        </pc:picChg>
        <pc:picChg chg="add del">
          <ac:chgData name="平松　崇文(Hiramatsu, Takafumi)" userId="22edbc16-85b0-4724-aaa0-af0139a26ca2" providerId="ADAL" clId="{1E2E83EB-1B87-4A7E-AA9D-BCB99178A2FB}" dt="2023-07-05T01:50:41.508" v="4580" actId="22"/>
          <ac:picMkLst>
            <pc:docMk/>
            <pc:sldMk cId="3456827747" sldId="287"/>
            <ac:picMk id="11" creationId="{CDAE7FE1-0A51-C875-C090-A19FCB87D110}"/>
          </ac:picMkLst>
        </pc:picChg>
        <pc:picChg chg="add del mod">
          <ac:chgData name="平松　崇文(Hiramatsu, Takafumi)" userId="22edbc16-85b0-4724-aaa0-af0139a26ca2" providerId="ADAL" clId="{1E2E83EB-1B87-4A7E-AA9D-BCB99178A2FB}" dt="2023-07-05T01:52:19.781" v="4603" actId="478"/>
          <ac:picMkLst>
            <pc:docMk/>
            <pc:sldMk cId="3456827747" sldId="287"/>
            <ac:picMk id="13" creationId="{BAEF8681-478A-C14C-D2BC-521FCC22DBF0}"/>
          </ac:picMkLst>
        </pc:picChg>
        <pc:picChg chg="add del mod">
          <ac:chgData name="平松　崇文(Hiramatsu, Takafumi)" userId="22edbc16-85b0-4724-aaa0-af0139a26ca2" providerId="ADAL" clId="{1E2E83EB-1B87-4A7E-AA9D-BCB99178A2FB}" dt="2023-07-05T01:57:19.925" v="4682" actId="478"/>
          <ac:picMkLst>
            <pc:docMk/>
            <pc:sldMk cId="3456827747" sldId="287"/>
            <ac:picMk id="15" creationId="{38158FFF-2E2E-8A97-950F-1183E9ECDB5C}"/>
          </ac:picMkLst>
        </pc:picChg>
        <pc:picChg chg="add mod">
          <ac:chgData name="平松　崇文(Hiramatsu, Takafumi)" userId="22edbc16-85b0-4724-aaa0-af0139a26ca2" providerId="ADAL" clId="{1E2E83EB-1B87-4A7E-AA9D-BCB99178A2FB}" dt="2023-07-05T02:08:09.857" v="5143" actId="1036"/>
          <ac:picMkLst>
            <pc:docMk/>
            <pc:sldMk cId="3456827747" sldId="287"/>
            <ac:picMk id="17" creationId="{9B62BCBF-E157-84A4-83FB-7668DD37B6BF}"/>
          </ac:picMkLst>
        </pc:picChg>
        <pc:cxnChg chg="add mod">
          <ac:chgData name="平松　崇文(Hiramatsu, Takafumi)" userId="22edbc16-85b0-4724-aaa0-af0139a26ca2" providerId="ADAL" clId="{1E2E83EB-1B87-4A7E-AA9D-BCB99178A2FB}" dt="2023-07-05T02:08:17.266" v="5145" actId="14100"/>
          <ac:cxnSpMkLst>
            <pc:docMk/>
            <pc:sldMk cId="3456827747" sldId="287"/>
            <ac:cxnSpMk id="22" creationId="{19A48C63-2BCA-1C67-69A1-6F7D98B6528F}"/>
          </ac:cxnSpMkLst>
        </pc:cxnChg>
        <pc:cxnChg chg="add mod">
          <ac:chgData name="平松　崇文(Hiramatsu, Takafumi)" userId="22edbc16-85b0-4724-aaa0-af0139a26ca2" providerId="ADAL" clId="{1E2E83EB-1B87-4A7E-AA9D-BCB99178A2FB}" dt="2023-07-05T02:09:26.383" v="5327" actId="1076"/>
          <ac:cxnSpMkLst>
            <pc:docMk/>
            <pc:sldMk cId="3456827747" sldId="287"/>
            <ac:cxnSpMk id="27" creationId="{D32919DC-D1E0-4E88-3E31-E8D7681FCACA}"/>
          </ac:cxnSpMkLst>
        </pc:cxnChg>
        <pc:cxnChg chg="add mod">
          <ac:chgData name="平松　崇文(Hiramatsu, Takafumi)" userId="22edbc16-85b0-4724-aaa0-af0139a26ca2" providerId="ADAL" clId="{1E2E83EB-1B87-4A7E-AA9D-BCB99178A2FB}" dt="2023-07-05T02:09:38.270" v="5331" actId="14100"/>
          <ac:cxnSpMkLst>
            <pc:docMk/>
            <pc:sldMk cId="3456827747" sldId="287"/>
            <ac:cxnSpMk id="30" creationId="{D02D5B42-E1D5-C566-BDBB-325E45BC025C}"/>
          </ac:cxnSpMkLst>
        </pc:cxnChg>
      </pc:sldChg>
      <pc:sldChg chg="new del">
        <pc:chgData name="平松　崇文(Hiramatsu, Takafumi)" userId="22edbc16-85b0-4724-aaa0-af0139a26ca2" providerId="ADAL" clId="{1E2E83EB-1B87-4A7E-AA9D-BCB99178A2FB}" dt="2023-07-13T08:29:59.199" v="7090" actId="47"/>
        <pc:sldMkLst>
          <pc:docMk/>
          <pc:sldMk cId="1500230251" sldId="288"/>
        </pc:sldMkLst>
      </pc:sldChg>
      <pc:sldChg chg="addSp delSp modSp new mod">
        <pc:chgData name="平松　崇文(Hiramatsu, Takafumi)" userId="22edbc16-85b0-4724-aaa0-af0139a26ca2" providerId="ADAL" clId="{1E2E83EB-1B87-4A7E-AA9D-BCB99178A2FB}" dt="2023-07-14T00:42:54.759" v="8583" actId="20577"/>
        <pc:sldMkLst>
          <pc:docMk/>
          <pc:sldMk cId="2558696748" sldId="289"/>
        </pc:sldMkLst>
        <pc:spChg chg="mod">
          <ac:chgData name="平松　崇文(Hiramatsu, Takafumi)" userId="22edbc16-85b0-4724-aaa0-af0139a26ca2" providerId="ADAL" clId="{1E2E83EB-1B87-4A7E-AA9D-BCB99178A2FB}" dt="2023-07-14T00:42:54.759" v="8583" actId="20577"/>
          <ac:spMkLst>
            <pc:docMk/>
            <pc:sldMk cId="2558696748" sldId="289"/>
            <ac:spMk id="2" creationId="{38E9A40D-3E4B-CDEA-1F54-E01DA2CC0020}"/>
          </ac:spMkLst>
        </pc:spChg>
        <pc:spChg chg="add mod">
          <ac:chgData name="平松　崇文(Hiramatsu, Takafumi)" userId="22edbc16-85b0-4724-aaa0-af0139a26ca2" providerId="ADAL" clId="{1E2E83EB-1B87-4A7E-AA9D-BCB99178A2FB}" dt="2023-07-13T08:26:10.062" v="6793" actId="1036"/>
          <ac:spMkLst>
            <pc:docMk/>
            <pc:sldMk cId="2558696748" sldId="289"/>
            <ac:spMk id="6" creationId="{4DAC6B8E-60C2-5FE5-F7E3-3F1A3ECE9406}"/>
          </ac:spMkLst>
        </pc:spChg>
        <pc:spChg chg="add mod">
          <ac:chgData name="平松　崇文(Hiramatsu, Takafumi)" userId="22edbc16-85b0-4724-aaa0-af0139a26ca2" providerId="ADAL" clId="{1E2E83EB-1B87-4A7E-AA9D-BCB99178A2FB}" dt="2023-07-13T08:28:50.251" v="7089" actId="113"/>
          <ac:spMkLst>
            <pc:docMk/>
            <pc:sldMk cId="2558696748" sldId="289"/>
            <ac:spMk id="21" creationId="{DDFB655A-7268-7FD8-FAC7-71A1072D8BA1}"/>
          </ac:spMkLst>
        </pc:spChg>
        <pc:spChg chg="add mod">
          <ac:chgData name="平松　崇文(Hiramatsu, Takafumi)" userId="22edbc16-85b0-4724-aaa0-af0139a26ca2" providerId="ADAL" clId="{1E2E83EB-1B87-4A7E-AA9D-BCB99178A2FB}" dt="2023-07-14T00:42:43.974" v="8582" actId="1076"/>
          <ac:spMkLst>
            <pc:docMk/>
            <pc:sldMk cId="2558696748" sldId="289"/>
            <ac:spMk id="26" creationId="{4A57C781-0610-DF01-B28C-E7FD272C301B}"/>
          </ac:spMkLst>
        </pc:spChg>
        <pc:grpChg chg="add mod">
          <ac:chgData name="平松　崇文(Hiramatsu, Takafumi)" userId="22edbc16-85b0-4724-aaa0-af0139a26ca2" providerId="ADAL" clId="{1E2E83EB-1B87-4A7E-AA9D-BCB99178A2FB}" dt="2023-07-13T08:27:23.208" v="6824" actId="164"/>
          <ac:grpSpMkLst>
            <pc:docMk/>
            <pc:sldMk cId="2558696748" sldId="289"/>
            <ac:grpSpMk id="20" creationId="{FF520710-75DE-0186-F889-38257770F806}"/>
          </ac:grpSpMkLst>
        </pc:grpChg>
        <pc:graphicFrameChg chg="add del mod">
          <ac:chgData name="平松　崇文(Hiramatsu, Takafumi)" userId="22edbc16-85b0-4724-aaa0-af0139a26ca2" providerId="ADAL" clId="{1E2E83EB-1B87-4A7E-AA9D-BCB99178A2FB}" dt="2023-07-13T08:23:04.854" v="6660"/>
          <ac:graphicFrameMkLst>
            <pc:docMk/>
            <pc:sldMk cId="2558696748" sldId="289"/>
            <ac:graphicFrameMk id="4" creationId="{4D604D52-C5CB-9A67-CA9F-7C56C4B501A3}"/>
          </ac:graphicFrameMkLst>
        </pc:graphicFrameChg>
        <pc:graphicFrameChg chg="add mod modGraphic">
          <ac:chgData name="平松　崇文(Hiramatsu, Takafumi)" userId="22edbc16-85b0-4724-aaa0-af0139a26ca2" providerId="ADAL" clId="{1E2E83EB-1B87-4A7E-AA9D-BCB99178A2FB}" dt="2023-07-13T08:25:46.949" v="6685" actId="1076"/>
          <ac:graphicFrameMkLst>
            <pc:docMk/>
            <pc:sldMk cId="2558696748" sldId="289"/>
            <ac:graphicFrameMk id="5" creationId="{68137516-E8A8-4A5C-13AF-1277A3AADB3C}"/>
          </ac:graphicFrameMkLst>
        </pc:graphicFrameChg>
        <pc:cxnChg chg="add del mod">
          <ac:chgData name="平松　崇文(Hiramatsu, Takafumi)" userId="22edbc16-85b0-4724-aaa0-af0139a26ca2" providerId="ADAL" clId="{1E2E83EB-1B87-4A7E-AA9D-BCB99178A2FB}" dt="2023-07-13T08:26:32.760" v="6798" actId="478"/>
          <ac:cxnSpMkLst>
            <pc:docMk/>
            <pc:sldMk cId="2558696748" sldId="289"/>
            <ac:cxnSpMk id="8" creationId="{A83DCAB6-1AE9-53ED-210B-A7FFFBCF4ECB}"/>
          </ac:cxnSpMkLst>
        </pc:cxnChg>
        <pc:cxnChg chg="add mod">
          <ac:chgData name="平松　崇文(Hiramatsu, Takafumi)" userId="22edbc16-85b0-4724-aaa0-af0139a26ca2" providerId="ADAL" clId="{1E2E83EB-1B87-4A7E-AA9D-BCB99178A2FB}" dt="2023-07-13T08:27:26.892" v="6830" actId="692"/>
          <ac:cxnSpMkLst>
            <pc:docMk/>
            <pc:sldMk cId="2558696748" sldId="289"/>
            <ac:cxnSpMk id="13" creationId="{D905604E-2481-873A-1647-55CD295D2DA1}"/>
          </ac:cxnSpMkLst>
        </pc:cxnChg>
        <pc:cxnChg chg="add mod">
          <ac:chgData name="平松　崇文(Hiramatsu, Takafumi)" userId="22edbc16-85b0-4724-aaa0-af0139a26ca2" providerId="ADAL" clId="{1E2E83EB-1B87-4A7E-AA9D-BCB99178A2FB}" dt="2023-07-13T08:27:26.892" v="6830" actId="692"/>
          <ac:cxnSpMkLst>
            <pc:docMk/>
            <pc:sldMk cId="2558696748" sldId="289"/>
            <ac:cxnSpMk id="16" creationId="{20C79D0B-7E9D-4158-DD9B-900BF84F4508}"/>
          </ac:cxnSpMkLst>
        </pc:cxnChg>
        <pc:cxnChg chg="add mod">
          <ac:chgData name="平松　崇文(Hiramatsu, Takafumi)" userId="22edbc16-85b0-4724-aaa0-af0139a26ca2" providerId="ADAL" clId="{1E2E83EB-1B87-4A7E-AA9D-BCB99178A2FB}" dt="2023-07-13T08:27:26.892" v="6830" actId="692"/>
          <ac:cxnSpMkLst>
            <pc:docMk/>
            <pc:sldMk cId="2558696748" sldId="289"/>
            <ac:cxnSpMk id="18" creationId="{23895602-1321-E003-C5EA-4CEBF6F3EF54}"/>
          </ac:cxnSpMkLst>
        </pc:cxnChg>
        <pc:cxnChg chg="add mod">
          <ac:chgData name="平松　崇文(Hiramatsu, Takafumi)" userId="22edbc16-85b0-4724-aaa0-af0139a26ca2" providerId="ADAL" clId="{1E2E83EB-1B87-4A7E-AA9D-BCB99178A2FB}" dt="2023-07-14T00:41:11.695" v="8293" actId="692"/>
          <ac:cxnSpMkLst>
            <pc:docMk/>
            <pc:sldMk cId="2558696748" sldId="289"/>
            <ac:cxnSpMk id="23" creationId="{3107EDCB-7957-4162-248A-E506B2586BB9}"/>
          </ac:cxnSpMkLst>
        </pc:cxnChg>
      </pc:sldChg>
      <pc:sldChg chg="del">
        <pc:chgData name="平松　崇文(Hiramatsu, Takafumi)" userId="22edbc16-85b0-4724-aaa0-af0139a26ca2" providerId="ADAL" clId="{1E2E83EB-1B87-4A7E-AA9D-BCB99178A2FB}" dt="2023-07-05T00:01:01.084" v="116" actId="47"/>
        <pc:sldMkLst>
          <pc:docMk/>
          <pc:sldMk cId="3085413370" sldId="289"/>
        </pc:sldMkLst>
      </pc:sldChg>
      <pc:sldChg chg="del">
        <pc:chgData name="平松　崇文(Hiramatsu, Takafumi)" userId="22edbc16-85b0-4724-aaa0-af0139a26ca2" providerId="ADAL" clId="{1E2E83EB-1B87-4A7E-AA9D-BCB99178A2FB}" dt="2023-07-05T00:01:01.084" v="116" actId="47"/>
        <pc:sldMkLst>
          <pc:docMk/>
          <pc:sldMk cId="1684564105" sldId="290"/>
        </pc:sldMkLst>
      </pc:sldChg>
      <pc:sldChg chg="addSp modSp new mod">
        <pc:chgData name="平松　崇文(Hiramatsu, Takafumi)" userId="22edbc16-85b0-4724-aaa0-af0139a26ca2" providerId="ADAL" clId="{1E2E83EB-1B87-4A7E-AA9D-BCB99178A2FB}" dt="2023-07-14T00:55:06.690" v="10560" actId="207"/>
        <pc:sldMkLst>
          <pc:docMk/>
          <pc:sldMk cId="3589842421" sldId="290"/>
        </pc:sldMkLst>
        <pc:spChg chg="mod">
          <ac:chgData name="平松　崇文(Hiramatsu, Takafumi)" userId="22edbc16-85b0-4724-aaa0-af0139a26ca2" providerId="ADAL" clId="{1E2E83EB-1B87-4A7E-AA9D-BCB99178A2FB}" dt="2023-07-14T00:43:45.835" v="8811"/>
          <ac:spMkLst>
            <pc:docMk/>
            <pc:sldMk cId="3589842421" sldId="290"/>
            <ac:spMk id="2" creationId="{50C250E0-A9D8-36DB-93E3-E86724C9D24A}"/>
          </ac:spMkLst>
        </pc:spChg>
        <pc:spChg chg="add mod">
          <ac:chgData name="平松　崇文(Hiramatsu, Takafumi)" userId="22edbc16-85b0-4724-aaa0-af0139a26ca2" providerId="ADAL" clId="{1E2E83EB-1B87-4A7E-AA9D-BCB99178A2FB}" dt="2023-07-14T00:45:17.591" v="9209"/>
          <ac:spMkLst>
            <pc:docMk/>
            <pc:sldMk cId="3589842421" sldId="290"/>
            <ac:spMk id="4" creationId="{B5CD44D8-0A42-E150-D8ED-726D71529613}"/>
          </ac:spMkLst>
        </pc:spChg>
        <pc:spChg chg="add mod">
          <ac:chgData name="平松　崇文(Hiramatsu, Takafumi)" userId="22edbc16-85b0-4724-aaa0-af0139a26ca2" providerId="ADAL" clId="{1E2E83EB-1B87-4A7E-AA9D-BCB99178A2FB}" dt="2023-07-14T00:54:55.906" v="10557" actId="1035"/>
          <ac:spMkLst>
            <pc:docMk/>
            <pc:sldMk cId="3589842421" sldId="290"/>
            <ac:spMk id="10" creationId="{42A6CB58-8767-116E-EBA4-B5557C3EA630}"/>
          </ac:spMkLst>
        </pc:spChg>
        <pc:spChg chg="add mod">
          <ac:chgData name="平松　崇文(Hiramatsu, Takafumi)" userId="22edbc16-85b0-4724-aaa0-af0139a26ca2" providerId="ADAL" clId="{1E2E83EB-1B87-4A7E-AA9D-BCB99178A2FB}" dt="2023-07-14T00:54:55.906" v="10557" actId="1035"/>
          <ac:spMkLst>
            <pc:docMk/>
            <pc:sldMk cId="3589842421" sldId="290"/>
            <ac:spMk id="12" creationId="{CD462FEB-F49A-621A-5E94-1AF9DF360151}"/>
          </ac:spMkLst>
        </pc:spChg>
        <pc:spChg chg="add mod">
          <ac:chgData name="平松　崇文(Hiramatsu, Takafumi)" userId="22edbc16-85b0-4724-aaa0-af0139a26ca2" providerId="ADAL" clId="{1E2E83EB-1B87-4A7E-AA9D-BCB99178A2FB}" dt="2023-07-14T00:55:06.690" v="10560" actId="207"/>
          <ac:spMkLst>
            <pc:docMk/>
            <pc:sldMk cId="3589842421" sldId="290"/>
            <ac:spMk id="15" creationId="{70F59E7A-6873-A89E-141B-57A57B76C05B}"/>
          </ac:spMkLst>
        </pc:spChg>
        <pc:picChg chg="add mod">
          <ac:chgData name="平松　崇文(Hiramatsu, Takafumi)" userId="22edbc16-85b0-4724-aaa0-af0139a26ca2" providerId="ADAL" clId="{1E2E83EB-1B87-4A7E-AA9D-BCB99178A2FB}" dt="2023-07-14T00:54:55.906" v="10557" actId="1035"/>
          <ac:picMkLst>
            <pc:docMk/>
            <pc:sldMk cId="3589842421" sldId="290"/>
            <ac:picMk id="6" creationId="{27994440-75E7-6A5C-1163-92A0A4C530D9}"/>
          </ac:picMkLst>
        </pc:picChg>
        <pc:cxnChg chg="add mod">
          <ac:chgData name="平松　崇文(Hiramatsu, Takafumi)" userId="22edbc16-85b0-4724-aaa0-af0139a26ca2" providerId="ADAL" clId="{1E2E83EB-1B87-4A7E-AA9D-BCB99178A2FB}" dt="2023-07-14T00:54:55.906" v="10557" actId="1035"/>
          <ac:cxnSpMkLst>
            <pc:docMk/>
            <pc:sldMk cId="3589842421" sldId="290"/>
            <ac:cxnSpMk id="8" creationId="{E823A221-0724-BC7A-ACF8-3076A26227C1}"/>
          </ac:cxnSpMkLst>
        </pc:cxnChg>
        <pc:cxnChg chg="add mod">
          <ac:chgData name="平松　崇文(Hiramatsu, Takafumi)" userId="22edbc16-85b0-4724-aaa0-af0139a26ca2" providerId="ADAL" clId="{1E2E83EB-1B87-4A7E-AA9D-BCB99178A2FB}" dt="2023-07-14T00:54:55.906" v="10557" actId="1035"/>
          <ac:cxnSpMkLst>
            <pc:docMk/>
            <pc:sldMk cId="3589842421" sldId="290"/>
            <ac:cxnSpMk id="11" creationId="{8313CE9D-AB4E-9329-DA18-68CC0FE799BD}"/>
          </ac:cxnSpMkLst>
        </pc:cxnChg>
      </pc:sldChg>
      <pc:sldChg chg="del">
        <pc:chgData name="平松　崇文(Hiramatsu, Takafumi)" userId="22edbc16-85b0-4724-aaa0-af0139a26ca2" providerId="ADAL" clId="{1E2E83EB-1B87-4A7E-AA9D-BCB99178A2FB}" dt="2023-07-05T00:01:01.084" v="116" actId="47"/>
        <pc:sldMkLst>
          <pc:docMk/>
          <pc:sldMk cId="1141740114" sldId="291"/>
        </pc:sldMkLst>
      </pc:sldChg>
      <pc:sldChg chg="addSp delSp modSp new del mod">
        <pc:chgData name="平松　崇文(Hiramatsu, Takafumi)" userId="22edbc16-85b0-4724-aaa0-af0139a26ca2" providerId="ADAL" clId="{1E2E83EB-1B87-4A7E-AA9D-BCB99178A2FB}" dt="2023-07-14T05:36:02.980" v="14063" actId="47"/>
        <pc:sldMkLst>
          <pc:docMk/>
          <pc:sldMk cId="3962901636" sldId="291"/>
        </pc:sldMkLst>
        <pc:spChg chg="mod">
          <ac:chgData name="平松　崇文(Hiramatsu, Takafumi)" userId="22edbc16-85b0-4724-aaa0-af0139a26ca2" providerId="ADAL" clId="{1E2E83EB-1B87-4A7E-AA9D-BCB99178A2FB}" dt="2023-07-14T01:11:07.346" v="11371" actId="404"/>
          <ac:spMkLst>
            <pc:docMk/>
            <pc:sldMk cId="3962901636" sldId="291"/>
            <ac:spMk id="2" creationId="{9A398BBC-A25F-8EE9-5FC2-DB8F8B32D04D}"/>
          </ac:spMkLst>
        </pc:spChg>
        <pc:spChg chg="add mod">
          <ac:chgData name="平松　崇文(Hiramatsu, Takafumi)" userId="22edbc16-85b0-4724-aaa0-af0139a26ca2" providerId="ADAL" clId="{1E2E83EB-1B87-4A7E-AA9D-BCB99178A2FB}" dt="2023-07-14T01:16:36.571" v="11441" actId="1035"/>
          <ac:spMkLst>
            <pc:docMk/>
            <pc:sldMk cId="3962901636" sldId="291"/>
            <ac:spMk id="10" creationId="{59BB7725-A988-D97D-FBF6-BF0499CEB4E3}"/>
          </ac:spMkLst>
        </pc:spChg>
        <pc:spChg chg="add mod">
          <ac:chgData name="平松　崇文(Hiramatsu, Takafumi)" userId="22edbc16-85b0-4724-aaa0-af0139a26ca2" providerId="ADAL" clId="{1E2E83EB-1B87-4A7E-AA9D-BCB99178A2FB}" dt="2023-07-14T01:16:51.617" v="11474"/>
          <ac:spMkLst>
            <pc:docMk/>
            <pc:sldMk cId="3962901636" sldId="291"/>
            <ac:spMk id="11" creationId="{C935E8EC-4DAD-AD07-72ED-4BACF1299F85}"/>
          </ac:spMkLst>
        </pc:spChg>
        <pc:spChg chg="add mod">
          <ac:chgData name="平松　崇文(Hiramatsu, Takafumi)" userId="22edbc16-85b0-4724-aaa0-af0139a26ca2" providerId="ADAL" clId="{1E2E83EB-1B87-4A7E-AA9D-BCB99178A2FB}" dt="2023-07-14T01:18:37.918" v="11668" actId="1076"/>
          <ac:spMkLst>
            <pc:docMk/>
            <pc:sldMk cId="3962901636" sldId="291"/>
            <ac:spMk id="12" creationId="{C008ABCC-B651-ECF6-56B9-FA775B4A7255}"/>
          </ac:spMkLst>
        </pc:spChg>
        <pc:spChg chg="add mod">
          <ac:chgData name="平松　崇文(Hiramatsu, Takafumi)" userId="22edbc16-85b0-4724-aaa0-af0139a26ca2" providerId="ADAL" clId="{1E2E83EB-1B87-4A7E-AA9D-BCB99178A2FB}" dt="2023-07-14T01:17:47.034" v="11633" actId="1076"/>
          <ac:spMkLst>
            <pc:docMk/>
            <pc:sldMk cId="3962901636" sldId="291"/>
            <ac:spMk id="13" creationId="{0F05F4CF-2DD8-0314-A59C-E82EAC102A4D}"/>
          </ac:spMkLst>
        </pc:spChg>
        <pc:spChg chg="add mod">
          <ac:chgData name="平松　崇文(Hiramatsu, Takafumi)" userId="22edbc16-85b0-4724-aaa0-af0139a26ca2" providerId="ADAL" clId="{1E2E83EB-1B87-4A7E-AA9D-BCB99178A2FB}" dt="2023-07-14T01:17:58.636" v="11651"/>
          <ac:spMkLst>
            <pc:docMk/>
            <pc:sldMk cId="3962901636" sldId="291"/>
            <ac:spMk id="14" creationId="{D3BDB807-43B7-8E5C-FC4F-CD74A7A6DF1E}"/>
          </ac:spMkLst>
        </pc:spChg>
        <pc:spChg chg="add mod">
          <ac:chgData name="平松　崇文(Hiramatsu, Takafumi)" userId="22edbc16-85b0-4724-aaa0-af0139a26ca2" providerId="ADAL" clId="{1E2E83EB-1B87-4A7E-AA9D-BCB99178A2FB}" dt="2023-07-14T01:18:18.897" v="11657" actId="1076"/>
          <ac:spMkLst>
            <pc:docMk/>
            <pc:sldMk cId="3962901636" sldId="291"/>
            <ac:spMk id="15" creationId="{10A3A805-0366-9FA8-2F7F-5FCC55D7CA37}"/>
          </ac:spMkLst>
        </pc:spChg>
        <pc:spChg chg="add mod">
          <ac:chgData name="平松　崇文(Hiramatsu, Takafumi)" userId="22edbc16-85b0-4724-aaa0-af0139a26ca2" providerId="ADAL" clId="{1E2E83EB-1B87-4A7E-AA9D-BCB99178A2FB}" dt="2023-07-14T01:19:18.648" v="11712" actId="1076"/>
          <ac:spMkLst>
            <pc:docMk/>
            <pc:sldMk cId="3962901636" sldId="291"/>
            <ac:spMk id="16" creationId="{9DC3C676-C554-4FE7-F00B-848B78B9D61D}"/>
          </ac:spMkLst>
        </pc:spChg>
        <pc:spChg chg="add mod">
          <ac:chgData name="平松　崇文(Hiramatsu, Takafumi)" userId="22edbc16-85b0-4724-aaa0-af0139a26ca2" providerId="ADAL" clId="{1E2E83EB-1B87-4A7E-AA9D-BCB99178A2FB}" dt="2023-07-14T01:20:45.708" v="12035" actId="20577"/>
          <ac:spMkLst>
            <pc:docMk/>
            <pc:sldMk cId="3962901636" sldId="291"/>
            <ac:spMk id="17" creationId="{7DE17FC5-6A54-C8FB-95A0-BB4BF17FD797}"/>
          </ac:spMkLst>
        </pc:spChg>
        <pc:picChg chg="add del mod">
          <ac:chgData name="平松　崇文(Hiramatsu, Takafumi)" userId="22edbc16-85b0-4724-aaa0-af0139a26ca2" providerId="ADAL" clId="{1E2E83EB-1B87-4A7E-AA9D-BCB99178A2FB}" dt="2023-07-14T01:03:58.514" v="10873" actId="478"/>
          <ac:picMkLst>
            <pc:docMk/>
            <pc:sldMk cId="3962901636" sldId="291"/>
            <ac:picMk id="5" creationId="{14B28952-6B5E-4D71-80F8-649AFFA03A13}"/>
          </ac:picMkLst>
        </pc:picChg>
        <pc:picChg chg="add mod">
          <ac:chgData name="平松　崇文(Hiramatsu, Takafumi)" userId="22edbc16-85b0-4724-aaa0-af0139a26ca2" providerId="ADAL" clId="{1E2E83EB-1B87-4A7E-AA9D-BCB99178A2FB}" dt="2023-07-14T01:05:56.414" v="10975" actId="1035"/>
          <ac:picMkLst>
            <pc:docMk/>
            <pc:sldMk cId="3962901636" sldId="291"/>
            <ac:picMk id="7" creationId="{71182AA3-560D-6E12-A1CC-9150E41BA78C}"/>
          </ac:picMkLst>
        </pc:picChg>
        <pc:picChg chg="add mod">
          <ac:chgData name="平松　崇文(Hiramatsu, Takafumi)" userId="22edbc16-85b0-4724-aaa0-af0139a26ca2" providerId="ADAL" clId="{1E2E83EB-1B87-4A7E-AA9D-BCB99178A2FB}" dt="2023-07-14T01:06:04.285" v="11031" actId="1038"/>
          <ac:picMkLst>
            <pc:docMk/>
            <pc:sldMk cId="3962901636" sldId="291"/>
            <ac:picMk id="9" creationId="{BE59122A-F552-60B3-8D76-67F9DCDCA440}"/>
          </ac:picMkLst>
        </pc:picChg>
      </pc:sldChg>
      <pc:sldChg chg="new del">
        <pc:chgData name="平松　崇文(Hiramatsu, Takafumi)" userId="22edbc16-85b0-4724-aaa0-af0139a26ca2" providerId="ADAL" clId="{1E2E83EB-1B87-4A7E-AA9D-BCB99178A2FB}" dt="2023-07-14T01:06:19.162" v="11033" actId="680"/>
        <pc:sldMkLst>
          <pc:docMk/>
          <pc:sldMk cId="1216103686" sldId="292"/>
        </pc:sldMkLst>
      </pc:sldChg>
      <pc:sldChg chg="modSp new mod">
        <pc:chgData name="平松　崇文(Hiramatsu, Takafumi)" userId="22edbc16-85b0-4724-aaa0-af0139a26ca2" providerId="ADAL" clId="{1E2E83EB-1B87-4A7E-AA9D-BCB99178A2FB}" dt="2023-07-14T01:06:31.830" v="11075"/>
        <pc:sldMkLst>
          <pc:docMk/>
          <pc:sldMk cId="1339351197" sldId="292"/>
        </pc:sldMkLst>
        <pc:spChg chg="mod">
          <ac:chgData name="平松　崇文(Hiramatsu, Takafumi)" userId="22edbc16-85b0-4724-aaa0-af0139a26ca2" providerId="ADAL" clId="{1E2E83EB-1B87-4A7E-AA9D-BCB99178A2FB}" dt="2023-07-14T01:06:31.830" v="11075"/>
          <ac:spMkLst>
            <pc:docMk/>
            <pc:sldMk cId="1339351197" sldId="292"/>
            <ac:spMk id="2" creationId="{A099262E-A123-C270-4745-4A464442771C}"/>
          </ac:spMkLst>
        </pc:spChg>
      </pc:sldChg>
      <pc:sldChg chg="modSp new mod">
        <pc:chgData name="平松　崇文(Hiramatsu, Takafumi)" userId="22edbc16-85b0-4724-aaa0-af0139a26ca2" providerId="ADAL" clId="{1E2E83EB-1B87-4A7E-AA9D-BCB99178A2FB}" dt="2023-07-14T01:06:51.005" v="11120"/>
        <pc:sldMkLst>
          <pc:docMk/>
          <pc:sldMk cId="445340707" sldId="293"/>
        </pc:sldMkLst>
        <pc:spChg chg="mod">
          <ac:chgData name="平松　崇文(Hiramatsu, Takafumi)" userId="22edbc16-85b0-4724-aaa0-af0139a26ca2" providerId="ADAL" clId="{1E2E83EB-1B87-4A7E-AA9D-BCB99178A2FB}" dt="2023-07-14T01:06:51.005" v="11120"/>
          <ac:spMkLst>
            <pc:docMk/>
            <pc:sldMk cId="445340707" sldId="293"/>
            <ac:spMk id="2" creationId="{582DDA90-99B8-9070-F75C-D72AAE3B45EF}"/>
          </ac:spMkLst>
        </pc:spChg>
      </pc:sldChg>
      <pc:sldChg chg="addSp modSp new mod">
        <pc:chgData name="平松　崇文(Hiramatsu, Takafumi)" userId="22edbc16-85b0-4724-aaa0-af0139a26ca2" providerId="ADAL" clId="{1E2E83EB-1B87-4A7E-AA9D-BCB99178A2FB}" dt="2023-07-14T02:27:23.329" v="14060" actId="1037"/>
        <pc:sldMkLst>
          <pc:docMk/>
          <pc:sldMk cId="77963704" sldId="294"/>
        </pc:sldMkLst>
        <pc:spChg chg="mod">
          <ac:chgData name="平松　崇文(Hiramatsu, Takafumi)" userId="22edbc16-85b0-4724-aaa0-af0139a26ca2" providerId="ADAL" clId="{1E2E83EB-1B87-4A7E-AA9D-BCB99178A2FB}" dt="2023-07-14T02:20:23.900" v="12417"/>
          <ac:spMkLst>
            <pc:docMk/>
            <pc:sldMk cId="77963704" sldId="294"/>
            <ac:spMk id="2" creationId="{798EA058-1D1A-7799-599E-FC4E9AE01601}"/>
          </ac:spMkLst>
        </pc:spChg>
        <pc:spChg chg="add mod">
          <ac:chgData name="平松　崇文(Hiramatsu, Takafumi)" userId="22edbc16-85b0-4724-aaa0-af0139a26ca2" providerId="ADAL" clId="{1E2E83EB-1B87-4A7E-AA9D-BCB99178A2FB}" dt="2023-07-14T02:25:19.766" v="13445" actId="1036"/>
          <ac:spMkLst>
            <pc:docMk/>
            <pc:sldMk cId="77963704" sldId="294"/>
            <ac:spMk id="5" creationId="{72056300-0587-BB98-63C6-7827F97DD460}"/>
          </ac:spMkLst>
        </pc:spChg>
        <pc:spChg chg="add mod">
          <ac:chgData name="平松　崇文(Hiramatsu, Takafumi)" userId="22edbc16-85b0-4724-aaa0-af0139a26ca2" providerId="ADAL" clId="{1E2E83EB-1B87-4A7E-AA9D-BCB99178A2FB}" dt="2023-07-14T02:25:35.881" v="13455" actId="1035"/>
          <ac:spMkLst>
            <pc:docMk/>
            <pc:sldMk cId="77963704" sldId="294"/>
            <ac:spMk id="6" creationId="{57D48EED-B63D-DE35-E00C-93B7C6773851}"/>
          </ac:spMkLst>
        </pc:spChg>
        <pc:spChg chg="add mod">
          <ac:chgData name="平松　崇文(Hiramatsu, Takafumi)" userId="22edbc16-85b0-4724-aaa0-af0139a26ca2" providerId="ADAL" clId="{1E2E83EB-1B87-4A7E-AA9D-BCB99178A2FB}" dt="2023-07-14T02:24:12.409" v="13156"/>
          <ac:spMkLst>
            <pc:docMk/>
            <pc:sldMk cId="77963704" sldId="294"/>
            <ac:spMk id="7" creationId="{229F50E3-48B1-AEBA-9BFE-5F05C2C689F4}"/>
          </ac:spMkLst>
        </pc:spChg>
        <pc:spChg chg="add mod">
          <ac:chgData name="平松　崇文(Hiramatsu, Takafumi)" userId="22edbc16-85b0-4724-aaa0-af0139a26ca2" providerId="ADAL" clId="{1E2E83EB-1B87-4A7E-AA9D-BCB99178A2FB}" dt="2023-07-14T02:25:19.766" v="13445" actId="1036"/>
          <ac:spMkLst>
            <pc:docMk/>
            <pc:sldMk cId="77963704" sldId="294"/>
            <ac:spMk id="8" creationId="{EDFE856D-3212-3BAD-5447-D6CB87E2D63B}"/>
          </ac:spMkLst>
        </pc:spChg>
        <pc:spChg chg="add mod">
          <ac:chgData name="平松　崇文(Hiramatsu, Takafumi)" userId="22edbc16-85b0-4724-aaa0-af0139a26ca2" providerId="ADAL" clId="{1E2E83EB-1B87-4A7E-AA9D-BCB99178A2FB}" dt="2023-07-14T02:27:23.329" v="14060" actId="1037"/>
          <ac:spMkLst>
            <pc:docMk/>
            <pc:sldMk cId="77963704" sldId="294"/>
            <ac:spMk id="9" creationId="{F1DB24AA-17AD-90CB-138A-4F3129A6A6D8}"/>
          </ac:spMkLst>
        </pc:spChg>
        <pc:graphicFrameChg chg="add mod modGraphic">
          <ac:chgData name="平松　崇文(Hiramatsu, Takafumi)" userId="22edbc16-85b0-4724-aaa0-af0139a26ca2" providerId="ADAL" clId="{1E2E83EB-1B87-4A7E-AA9D-BCB99178A2FB}" dt="2023-07-14T02:25:19.766" v="13445" actId="1036"/>
          <ac:graphicFrameMkLst>
            <pc:docMk/>
            <pc:sldMk cId="77963704" sldId="294"/>
            <ac:graphicFrameMk id="4" creationId="{8F625CEC-098F-3001-E117-77AD5CCB69F7}"/>
          </ac:graphicFrameMkLst>
        </pc:graphicFrameChg>
      </pc:sldChg>
      <pc:sldChg chg="del">
        <pc:chgData name="平松　崇文(Hiramatsu, Takafumi)" userId="22edbc16-85b0-4724-aaa0-af0139a26ca2" providerId="ADAL" clId="{1E2E83EB-1B87-4A7E-AA9D-BCB99178A2FB}" dt="2023-07-05T00:01:01.084" v="116" actId="47"/>
        <pc:sldMkLst>
          <pc:docMk/>
          <pc:sldMk cId="2875959257" sldId="294"/>
        </pc:sldMkLst>
      </pc:sldChg>
      <pc:sldChg chg="del">
        <pc:chgData name="平松　崇文(Hiramatsu, Takafumi)" userId="22edbc16-85b0-4724-aaa0-af0139a26ca2" providerId="ADAL" clId="{1E2E83EB-1B87-4A7E-AA9D-BCB99178A2FB}" dt="2023-07-05T00:01:01.084" v="116" actId="47"/>
        <pc:sldMkLst>
          <pc:docMk/>
          <pc:sldMk cId="2018176090" sldId="298"/>
        </pc:sldMkLst>
      </pc:sldChg>
      <pc:sldChg chg="del">
        <pc:chgData name="平松　崇文(Hiramatsu, Takafumi)" userId="22edbc16-85b0-4724-aaa0-af0139a26ca2" providerId="ADAL" clId="{1E2E83EB-1B87-4A7E-AA9D-BCB99178A2FB}" dt="2023-07-05T00:01:01.084" v="116" actId="47"/>
        <pc:sldMkLst>
          <pc:docMk/>
          <pc:sldMk cId="3316399833" sldId="299"/>
        </pc:sldMkLst>
      </pc:sldChg>
      <pc:sldChg chg="del">
        <pc:chgData name="平松　崇文(Hiramatsu, Takafumi)" userId="22edbc16-85b0-4724-aaa0-af0139a26ca2" providerId="ADAL" clId="{1E2E83EB-1B87-4A7E-AA9D-BCB99178A2FB}" dt="2023-07-05T00:01:01.084" v="116" actId="47"/>
        <pc:sldMkLst>
          <pc:docMk/>
          <pc:sldMk cId="1937777904" sldId="300"/>
        </pc:sldMkLst>
      </pc:sldChg>
      <pc:sldChg chg="del">
        <pc:chgData name="平松　崇文(Hiramatsu, Takafumi)" userId="22edbc16-85b0-4724-aaa0-af0139a26ca2" providerId="ADAL" clId="{1E2E83EB-1B87-4A7E-AA9D-BCB99178A2FB}" dt="2023-07-05T00:01:01.084" v="116" actId="47"/>
        <pc:sldMkLst>
          <pc:docMk/>
          <pc:sldMk cId="2595675763" sldId="301"/>
        </pc:sldMkLst>
      </pc:sldChg>
      <pc:sldChg chg="del">
        <pc:chgData name="平松　崇文(Hiramatsu, Takafumi)" userId="22edbc16-85b0-4724-aaa0-af0139a26ca2" providerId="ADAL" clId="{1E2E83EB-1B87-4A7E-AA9D-BCB99178A2FB}" dt="2023-07-05T00:01:01.084" v="116" actId="47"/>
        <pc:sldMkLst>
          <pc:docMk/>
          <pc:sldMk cId="1226977664" sldId="302"/>
        </pc:sldMkLst>
      </pc:sldChg>
      <pc:sldChg chg="del">
        <pc:chgData name="平松　崇文(Hiramatsu, Takafumi)" userId="22edbc16-85b0-4724-aaa0-af0139a26ca2" providerId="ADAL" clId="{1E2E83EB-1B87-4A7E-AA9D-BCB99178A2FB}" dt="2023-07-05T00:01:01.084" v="116" actId="47"/>
        <pc:sldMkLst>
          <pc:docMk/>
          <pc:sldMk cId="768128437" sldId="304"/>
        </pc:sldMkLst>
      </pc:sldChg>
      <pc:sldChg chg="del">
        <pc:chgData name="平松　崇文(Hiramatsu, Takafumi)" userId="22edbc16-85b0-4724-aaa0-af0139a26ca2" providerId="ADAL" clId="{1E2E83EB-1B87-4A7E-AA9D-BCB99178A2FB}" dt="2023-07-05T00:01:01.084" v="116" actId="47"/>
        <pc:sldMkLst>
          <pc:docMk/>
          <pc:sldMk cId="1542163556" sldId="307"/>
        </pc:sldMkLst>
      </pc:sldChg>
      <pc:sldChg chg="del">
        <pc:chgData name="平松　崇文(Hiramatsu, Takafumi)" userId="22edbc16-85b0-4724-aaa0-af0139a26ca2" providerId="ADAL" clId="{1E2E83EB-1B87-4A7E-AA9D-BCB99178A2FB}" dt="2023-07-05T00:01:01.084" v="116" actId="47"/>
        <pc:sldMkLst>
          <pc:docMk/>
          <pc:sldMk cId="2806097574" sldId="310"/>
        </pc:sldMkLst>
      </pc:sldChg>
      <pc:sldChg chg="del">
        <pc:chgData name="平松　崇文(Hiramatsu, Takafumi)" userId="22edbc16-85b0-4724-aaa0-af0139a26ca2" providerId="ADAL" clId="{1E2E83EB-1B87-4A7E-AA9D-BCB99178A2FB}" dt="2023-07-05T00:01:01.084" v="116" actId="47"/>
        <pc:sldMkLst>
          <pc:docMk/>
          <pc:sldMk cId="901306671" sldId="311"/>
        </pc:sldMkLst>
      </pc:sldChg>
      <pc:sldChg chg="del">
        <pc:chgData name="平松　崇文(Hiramatsu, Takafumi)" userId="22edbc16-85b0-4724-aaa0-af0139a26ca2" providerId="ADAL" clId="{1E2E83EB-1B87-4A7E-AA9D-BCB99178A2FB}" dt="2023-07-05T00:01:01.084" v="116" actId="47"/>
        <pc:sldMkLst>
          <pc:docMk/>
          <pc:sldMk cId="3285826086" sldId="312"/>
        </pc:sldMkLst>
      </pc:sldChg>
      <pc:sldChg chg="del">
        <pc:chgData name="平松　崇文(Hiramatsu, Takafumi)" userId="22edbc16-85b0-4724-aaa0-af0139a26ca2" providerId="ADAL" clId="{1E2E83EB-1B87-4A7E-AA9D-BCB99178A2FB}" dt="2023-07-05T00:01:01.084" v="116" actId="47"/>
        <pc:sldMkLst>
          <pc:docMk/>
          <pc:sldMk cId="812343839" sldId="313"/>
        </pc:sldMkLst>
      </pc:sldChg>
      <pc:sldChg chg="del">
        <pc:chgData name="平松　崇文(Hiramatsu, Takafumi)" userId="22edbc16-85b0-4724-aaa0-af0139a26ca2" providerId="ADAL" clId="{1E2E83EB-1B87-4A7E-AA9D-BCB99178A2FB}" dt="2023-07-05T00:01:01.084" v="116" actId="47"/>
        <pc:sldMkLst>
          <pc:docMk/>
          <pc:sldMk cId="537454632" sldId="314"/>
        </pc:sldMkLst>
      </pc:sldChg>
      <pc:sldChg chg="del">
        <pc:chgData name="平松　崇文(Hiramatsu, Takafumi)" userId="22edbc16-85b0-4724-aaa0-af0139a26ca2" providerId="ADAL" clId="{1E2E83EB-1B87-4A7E-AA9D-BCB99178A2FB}" dt="2023-07-05T00:01:01.084" v="116" actId="47"/>
        <pc:sldMkLst>
          <pc:docMk/>
          <pc:sldMk cId="3362463033" sldId="315"/>
        </pc:sldMkLst>
      </pc:sldChg>
      <pc:sldChg chg="del">
        <pc:chgData name="平松　崇文(Hiramatsu, Takafumi)" userId="22edbc16-85b0-4724-aaa0-af0139a26ca2" providerId="ADAL" clId="{1E2E83EB-1B87-4A7E-AA9D-BCB99178A2FB}" dt="2023-07-05T00:01:01.084" v="116" actId="47"/>
        <pc:sldMkLst>
          <pc:docMk/>
          <pc:sldMk cId="2237185543" sldId="316"/>
        </pc:sldMkLst>
      </pc:sldChg>
      <pc:sldChg chg="del">
        <pc:chgData name="平松　崇文(Hiramatsu, Takafumi)" userId="22edbc16-85b0-4724-aaa0-af0139a26ca2" providerId="ADAL" clId="{1E2E83EB-1B87-4A7E-AA9D-BCB99178A2FB}" dt="2023-07-05T00:01:01.084" v="116" actId="47"/>
        <pc:sldMkLst>
          <pc:docMk/>
          <pc:sldMk cId="4256553412" sldId="317"/>
        </pc:sldMkLst>
      </pc:sldChg>
      <pc:sldChg chg="del">
        <pc:chgData name="平松　崇文(Hiramatsu, Takafumi)" userId="22edbc16-85b0-4724-aaa0-af0139a26ca2" providerId="ADAL" clId="{1E2E83EB-1B87-4A7E-AA9D-BCB99178A2FB}" dt="2023-07-05T00:01:01.084" v="116" actId="47"/>
        <pc:sldMkLst>
          <pc:docMk/>
          <pc:sldMk cId="3029660402" sldId="318"/>
        </pc:sldMkLst>
      </pc:sldChg>
      <pc:sldChg chg="del">
        <pc:chgData name="平松　崇文(Hiramatsu, Takafumi)" userId="22edbc16-85b0-4724-aaa0-af0139a26ca2" providerId="ADAL" clId="{1E2E83EB-1B87-4A7E-AA9D-BCB99178A2FB}" dt="2023-07-05T00:01:01.084" v="116" actId="47"/>
        <pc:sldMkLst>
          <pc:docMk/>
          <pc:sldMk cId="1143110183" sldId="319"/>
        </pc:sldMkLst>
      </pc:sldChg>
      <pc:sldChg chg="del">
        <pc:chgData name="平松　崇文(Hiramatsu, Takafumi)" userId="22edbc16-85b0-4724-aaa0-af0139a26ca2" providerId="ADAL" clId="{1E2E83EB-1B87-4A7E-AA9D-BCB99178A2FB}" dt="2023-07-05T00:01:01.084" v="116" actId="47"/>
        <pc:sldMkLst>
          <pc:docMk/>
          <pc:sldMk cId="3271401208" sldId="320"/>
        </pc:sldMkLst>
      </pc:sldChg>
      <pc:sldChg chg="del">
        <pc:chgData name="平松　崇文(Hiramatsu, Takafumi)" userId="22edbc16-85b0-4724-aaa0-af0139a26ca2" providerId="ADAL" clId="{1E2E83EB-1B87-4A7E-AA9D-BCB99178A2FB}" dt="2023-07-05T00:01:01.084" v="116" actId="47"/>
        <pc:sldMkLst>
          <pc:docMk/>
          <pc:sldMk cId="1411225465" sldId="321"/>
        </pc:sldMkLst>
      </pc:sldChg>
      <pc:sldChg chg="del">
        <pc:chgData name="平松　崇文(Hiramatsu, Takafumi)" userId="22edbc16-85b0-4724-aaa0-af0139a26ca2" providerId="ADAL" clId="{1E2E83EB-1B87-4A7E-AA9D-BCB99178A2FB}" dt="2023-07-05T00:01:01.084" v="116" actId="47"/>
        <pc:sldMkLst>
          <pc:docMk/>
          <pc:sldMk cId="1573983329" sldId="322"/>
        </pc:sldMkLst>
      </pc:sldChg>
      <pc:sldChg chg="del">
        <pc:chgData name="平松　崇文(Hiramatsu, Takafumi)" userId="22edbc16-85b0-4724-aaa0-af0139a26ca2" providerId="ADAL" clId="{1E2E83EB-1B87-4A7E-AA9D-BCB99178A2FB}" dt="2023-07-05T00:01:01.084" v="116" actId="47"/>
        <pc:sldMkLst>
          <pc:docMk/>
          <pc:sldMk cId="3409182436" sldId="323"/>
        </pc:sldMkLst>
      </pc:sldChg>
    </pc:docChg>
  </pc:docChgLst>
  <pc:docChgLst>
    <pc:chgData name="平松　崇文(Hiramatsu, Takafumi)" userId="22edbc16-85b0-4724-aaa0-af0139a26ca2" providerId="ADAL" clId="{086E077A-0A00-4F94-B508-6DE7397DCFC9}"/>
    <pc:docChg chg="undo redo custSel addSld delSld modSld sldOrd modSection">
      <pc:chgData name="平松　崇文(Hiramatsu, Takafumi)" userId="22edbc16-85b0-4724-aaa0-af0139a26ca2" providerId="ADAL" clId="{086E077A-0A00-4F94-B508-6DE7397DCFC9}" dt="2023-08-17T05:02:21.241" v="17338" actId="1076"/>
      <pc:docMkLst>
        <pc:docMk/>
      </pc:docMkLst>
      <pc:sldChg chg="modSp">
        <pc:chgData name="平松　崇文(Hiramatsu, Takafumi)" userId="22edbc16-85b0-4724-aaa0-af0139a26ca2" providerId="ADAL" clId="{086E077A-0A00-4F94-B508-6DE7397DCFC9}" dt="2023-08-08T10:27:56.847" v="3811" actId="1076"/>
        <pc:sldMkLst>
          <pc:docMk/>
          <pc:sldMk cId="0" sldId="282"/>
        </pc:sldMkLst>
        <pc:spChg chg="mod">
          <ac:chgData name="平松　崇文(Hiramatsu, Takafumi)" userId="22edbc16-85b0-4724-aaa0-af0139a26ca2" providerId="ADAL" clId="{086E077A-0A00-4F94-B508-6DE7397DCFC9}" dt="2023-08-08T10:27:56.847" v="3811" actId="1076"/>
          <ac:spMkLst>
            <pc:docMk/>
            <pc:sldMk cId="0" sldId="282"/>
            <ac:spMk id="5" creationId="{6EC34A8F-7CDA-4183-A2D5-B1BC0A52FC5B}"/>
          </ac:spMkLst>
        </pc:spChg>
      </pc:sldChg>
      <pc:sldChg chg="addSp modSp mod">
        <pc:chgData name="平松　崇文(Hiramatsu, Takafumi)" userId="22edbc16-85b0-4724-aaa0-af0139a26ca2" providerId="ADAL" clId="{086E077A-0A00-4F94-B508-6DE7397DCFC9}" dt="2023-08-10T04:46:06.449" v="16704" actId="14100"/>
        <pc:sldMkLst>
          <pc:docMk/>
          <pc:sldMk cId="3551281399" sldId="283"/>
        </pc:sldMkLst>
        <pc:spChg chg="mod">
          <ac:chgData name="平松　崇文(Hiramatsu, Takafumi)" userId="22edbc16-85b0-4724-aaa0-af0139a26ca2" providerId="ADAL" clId="{086E077A-0A00-4F94-B508-6DE7397DCFC9}" dt="2023-08-10T04:45:44.472" v="16701" actId="1037"/>
          <ac:spMkLst>
            <pc:docMk/>
            <pc:sldMk cId="3551281399" sldId="283"/>
            <ac:spMk id="12" creationId="{422B90FC-FC97-506D-A06D-E60585DA3B78}"/>
          </ac:spMkLst>
        </pc:spChg>
        <pc:spChg chg="mod">
          <ac:chgData name="平松　崇文(Hiramatsu, Takafumi)" userId="22edbc16-85b0-4724-aaa0-af0139a26ca2" providerId="ADAL" clId="{086E077A-0A00-4F94-B508-6DE7397DCFC9}" dt="2023-08-09T02:21:51.325" v="8086" actId="58"/>
          <ac:spMkLst>
            <pc:docMk/>
            <pc:sldMk cId="3551281399" sldId="283"/>
            <ac:spMk id="14" creationId="{E2C7AA9B-1B64-26F2-5345-ABF7352AA301}"/>
          </ac:spMkLst>
        </pc:spChg>
        <pc:spChg chg="mod">
          <ac:chgData name="平松　崇文(Hiramatsu, Takafumi)" userId="22edbc16-85b0-4724-aaa0-af0139a26ca2" providerId="ADAL" clId="{086E077A-0A00-4F94-B508-6DE7397DCFC9}" dt="2023-08-10T04:45:44.472" v="16701" actId="1037"/>
          <ac:spMkLst>
            <pc:docMk/>
            <pc:sldMk cId="3551281399" sldId="283"/>
            <ac:spMk id="16" creationId="{FEE32E1F-72C3-FE62-3236-3D031DB94A0A}"/>
          </ac:spMkLst>
        </pc:spChg>
        <pc:cxnChg chg="add mod">
          <ac:chgData name="平松　崇文(Hiramatsu, Takafumi)" userId="22edbc16-85b0-4724-aaa0-af0139a26ca2" providerId="ADAL" clId="{086E077A-0A00-4F94-B508-6DE7397DCFC9}" dt="2023-08-10T04:46:06.449" v="16704" actId="14100"/>
          <ac:cxnSpMkLst>
            <pc:docMk/>
            <pc:sldMk cId="3551281399" sldId="283"/>
            <ac:cxnSpMk id="4" creationId="{D55D4C61-75C1-ECFB-9C3B-0231CD757BEA}"/>
          </ac:cxnSpMkLst>
        </pc:cxnChg>
      </pc:sldChg>
      <pc:sldChg chg="del">
        <pc:chgData name="平松　崇文(Hiramatsu, Takafumi)" userId="22edbc16-85b0-4724-aaa0-af0139a26ca2" providerId="ADAL" clId="{086E077A-0A00-4F94-B508-6DE7397DCFC9}" dt="2023-08-08T08:12:09.590" v="1528" actId="47"/>
        <pc:sldMkLst>
          <pc:docMk/>
          <pc:sldMk cId="3052299386" sldId="284"/>
        </pc:sldMkLst>
      </pc:sldChg>
      <pc:sldChg chg="addSp delSp modSp mod ord">
        <pc:chgData name="平松　崇文(Hiramatsu, Takafumi)" userId="22edbc16-85b0-4724-aaa0-af0139a26ca2" providerId="ADAL" clId="{086E077A-0A00-4F94-B508-6DE7397DCFC9}" dt="2023-08-09T05:34:20.465" v="12363" actId="1076"/>
        <pc:sldMkLst>
          <pc:docMk/>
          <pc:sldMk cId="1685519492" sldId="285"/>
        </pc:sldMkLst>
        <pc:spChg chg="mod">
          <ac:chgData name="平松　崇文(Hiramatsu, Takafumi)" userId="22edbc16-85b0-4724-aaa0-af0139a26ca2" providerId="ADAL" clId="{086E077A-0A00-4F94-B508-6DE7397DCFC9}" dt="2023-08-09T05:31:54.380" v="12286" actId="20577"/>
          <ac:spMkLst>
            <pc:docMk/>
            <pc:sldMk cId="1685519492" sldId="285"/>
            <ac:spMk id="2" creationId="{27DEF818-EA14-A814-216F-C1FA22218239}"/>
          </ac:spMkLst>
        </pc:spChg>
        <pc:spChg chg="mod">
          <ac:chgData name="平松　崇文(Hiramatsu, Takafumi)" userId="22edbc16-85b0-4724-aaa0-af0139a26ca2" providerId="ADAL" clId="{086E077A-0A00-4F94-B508-6DE7397DCFC9}" dt="2023-08-09T05:32:15.966" v="12289" actId="1076"/>
          <ac:spMkLst>
            <pc:docMk/>
            <pc:sldMk cId="1685519492" sldId="285"/>
            <ac:spMk id="4" creationId="{446BE880-C757-BD69-0996-9F17D7AA6106}"/>
          </ac:spMkLst>
        </pc:spChg>
        <pc:spChg chg="mod">
          <ac:chgData name="平松　崇文(Hiramatsu, Takafumi)" userId="22edbc16-85b0-4724-aaa0-af0139a26ca2" providerId="ADAL" clId="{086E077A-0A00-4F94-B508-6DE7397DCFC9}" dt="2023-08-09T05:32:15.966" v="12289" actId="1076"/>
          <ac:spMkLst>
            <pc:docMk/>
            <pc:sldMk cId="1685519492" sldId="285"/>
            <ac:spMk id="5" creationId="{E2D5A00C-AA65-BC77-E452-1C37E0F89175}"/>
          </ac:spMkLst>
        </pc:spChg>
        <pc:spChg chg="del mod">
          <ac:chgData name="平松　崇文(Hiramatsu, Takafumi)" userId="22edbc16-85b0-4724-aaa0-af0139a26ca2" providerId="ADAL" clId="{086E077A-0A00-4F94-B508-6DE7397DCFC9}" dt="2023-08-09T05:32:05.904" v="12288" actId="478"/>
          <ac:spMkLst>
            <pc:docMk/>
            <pc:sldMk cId="1685519492" sldId="285"/>
            <ac:spMk id="6" creationId="{21DADD2A-C67D-9D0A-BE71-A6E8EDF22626}"/>
          </ac:spMkLst>
        </pc:spChg>
        <pc:spChg chg="del">
          <ac:chgData name="平松　崇文(Hiramatsu, Takafumi)" userId="22edbc16-85b0-4724-aaa0-af0139a26ca2" providerId="ADAL" clId="{086E077A-0A00-4F94-B508-6DE7397DCFC9}" dt="2023-08-09T05:32:05.904" v="12288" actId="478"/>
          <ac:spMkLst>
            <pc:docMk/>
            <pc:sldMk cId="1685519492" sldId="285"/>
            <ac:spMk id="7" creationId="{6B0D646C-B5D4-713A-EF11-FD58FC2044D4}"/>
          </ac:spMkLst>
        </pc:spChg>
        <pc:spChg chg="del mod">
          <ac:chgData name="平松　崇文(Hiramatsu, Takafumi)" userId="22edbc16-85b0-4724-aaa0-af0139a26ca2" providerId="ADAL" clId="{086E077A-0A00-4F94-B508-6DE7397DCFC9}" dt="2023-08-09T05:32:05.904" v="12288" actId="478"/>
          <ac:spMkLst>
            <pc:docMk/>
            <pc:sldMk cId="1685519492" sldId="285"/>
            <ac:spMk id="8" creationId="{D2554F10-8B40-1172-B98A-001827D9FA92}"/>
          </ac:spMkLst>
        </pc:spChg>
        <pc:spChg chg="add mod">
          <ac:chgData name="平松　崇文(Hiramatsu, Takafumi)" userId="22edbc16-85b0-4724-aaa0-af0139a26ca2" providerId="ADAL" clId="{086E077A-0A00-4F94-B508-6DE7397DCFC9}" dt="2023-08-08T09:58:09.586" v="3418" actId="14100"/>
          <ac:spMkLst>
            <pc:docMk/>
            <pc:sldMk cId="1685519492" sldId="285"/>
            <ac:spMk id="9" creationId="{7A6B9C7A-2E81-A6E0-DBF5-6530CBA0E489}"/>
          </ac:spMkLst>
        </pc:spChg>
        <pc:spChg chg="mod">
          <ac:chgData name="平松　崇文(Hiramatsu, Takafumi)" userId="22edbc16-85b0-4724-aaa0-af0139a26ca2" providerId="ADAL" clId="{086E077A-0A00-4F94-B508-6DE7397DCFC9}" dt="2023-08-09T05:32:15.966" v="12289" actId="1076"/>
          <ac:spMkLst>
            <pc:docMk/>
            <pc:sldMk cId="1685519492" sldId="285"/>
            <ac:spMk id="10" creationId="{2BEADA7A-02F8-7F71-9479-4CAE6F7CFCC4}"/>
          </ac:spMkLst>
        </pc:spChg>
        <pc:spChg chg="mod">
          <ac:chgData name="平松　崇文(Hiramatsu, Takafumi)" userId="22edbc16-85b0-4724-aaa0-af0139a26ca2" providerId="ADAL" clId="{086E077A-0A00-4F94-B508-6DE7397DCFC9}" dt="2023-08-09T05:34:03.935" v="12347" actId="20577"/>
          <ac:spMkLst>
            <pc:docMk/>
            <pc:sldMk cId="1685519492" sldId="285"/>
            <ac:spMk id="11" creationId="{B91FC83A-0712-E9F4-1D32-E5FD214B6DF0}"/>
          </ac:spMkLst>
        </pc:spChg>
        <pc:spChg chg="add del mod">
          <ac:chgData name="平松　崇文(Hiramatsu, Takafumi)" userId="22edbc16-85b0-4724-aaa0-af0139a26ca2" providerId="ADAL" clId="{086E077A-0A00-4F94-B508-6DE7397DCFC9}" dt="2023-08-09T05:31:57.906" v="12287" actId="478"/>
          <ac:spMkLst>
            <pc:docMk/>
            <pc:sldMk cId="1685519492" sldId="285"/>
            <ac:spMk id="12" creationId="{896884E3-AEA7-80BB-11F1-9357BF3C8FA2}"/>
          </ac:spMkLst>
        </pc:spChg>
        <pc:spChg chg="add del mod">
          <ac:chgData name="平松　崇文(Hiramatsu, Takafumi)" userId="22edbc16-85b0-4724-aaa0-af0139a26ca2" providerId="ADAL" clId="{086E077A-0A00-4F94-B508-6DE7397DCFC9}" dt="2023-08-09T05:31:57.906" v="12287" actId="478"/>
          <ac:spMkLst>
            <pc:docMk/>
            <pc:sldMk cId="1685519492" sldId="285"/>
            <ac:spMk id="16" creationId="{7A67C29B-4E78-B77A-4FF6-43A92355414C}"/>
          </ac:spMkLst>
        </pc:spChg>
        <pc:spChg chg="mod">
          <ac:chgData name="平松　崇文(Hiramatsu, Takafumi)" userId="22edbc16-85b0-4724-aaa0-af0139a26ca2" providerId="ADAL" clId="{086E077A-0A00-4F94-B508-6DE7397DCFC9}" dt="2023-08-09T05:34:15.533" v="12362" actId="1036"/>
          <ac:spMkLst>
            <pc:docMk/>
            <pc:sldMk cId="1685519492" sldId="285"/>
            <ac:spMk id="21" creationId="{FDFBA321-591D-9576-12F0-3DC543A31EB8}"/>
          </ac:spMkLst>
        </pc:spChg>
        <pc:spChg chg="mod ord">
          <ac:chgData name="平松　崇文(Hiramatsu, Takafumi)" userId="22edbc16-85b0-4724-aaa0-af0139a26ca2" providerId="ADAL" clId="{086E077A-0A00-4F94-B508-6DE7397DCFC9}" dt="2023-08-08T09:58:30.915" v="3430" actId="1036"/>
          <ac:spMkLst>
            <pc:docMk/>
            <pc:sldMk cId="1685519492" sldId="285"/>
            <ac:spMk id="58" creationId="{9B49DAD5-D115-DB46-9293-B7EC516656D1}"/>
          </ac:spMkLst>
        </pc:spChg>
        <pc:spChg chg="mod">
          <ac:chgData name="平松　崇文(Hiramatsu, Takafumi)" userId="22edbc16-85b0-4724-aaa0-af0139a26ca2" providerId="ADAL" clId="{086E077A-0A00-4F94-B508-6DE7397DCFC9}" dt="2023-08-08T09:57:45.743" v="3414" actId="1038"/>
          <ac:spMkLst>
            <pc:docMk/>
            <pc:sldMk cId="1685519492" sldId="285"/>
            <ac:spMk id="84" creationId="{B2877209-ADC0-F46F-D9F3-4E58F06768C5}"/>
          </ac:spMkLst>
        </pc:spChg>
        <pc:spChg chg="mod">
          <ac:chgData name="平松　崇文(Hiramatsu, Takafumi)" userId="22edbc16-85b0-4724-aaa0-af0139a26ca2" providerId="ADAL" clId="{086E077A-0A00-4F94-B508-6DE7397DCFC9}" dt="2023-08-09T05:34:20.465" v="12363" actId="1076"/>
          <ac:spMkLst>
            <pc:docMk/>
            <pc:sldMk cId="1685519492" sldId="285"/>
            <ac:spMk id="87" creationId="{6CB960AF-D9F3-3F26-D35C-F4CBB14CC505}"/>
          </ac:spMkLst>
        </pc:spChg>
        <pc:grpChg chg="mod">
          <ac:chgData name="平松　崇文(Hiramatsu, Takafumi)" userId="22edbc16-85b0-4724-aaa0-af0139a26ca2" providerId="ADAL" clId="{086E077A-0A00-4F94-B508-6DE7397DCFC9}" dt="2023-08-09T05:34:15.533" v="12362" actId="1036"/>
          <ac:grpSpMkLst>
            <pc:docMk/>
            <pc:sldMk cId="1685519492" sldId="285"/>
            <ac:grpSpMk id="15" creationId="{083D8E43-7377-AFAE-030B-E53D8AD106B2}"/>
          </ac:grpSpMkLst>
        </pc:grpChg>
        <pc:cxnChg chg="mod">
          <ac:chgData name="平松　崇文(Hiramatsu, Takafumi)" userId="22edbc16-85b0-4724-aaa0-af0139a26ca2" providerId="ADAL" clId="{086E077A-0A00-4F94-B508-6DE7397DCFC9}" dt="2023-08-09T05:34:15.533" v="12362" actId="1036"/>
          <ac:cxnSpMkLst>
            <pc:docMk/>
            <pc:sldMk cId="1685519492" sldId="285"/>
            <ac:cxnSpMk id="18" creationId="{F2B27E34-A872-DE94-0F3E-F2104D6D3149}"/>
          </ac:cxnSpMkLst>
        </pc:cxnChg>
      </pc:sldChg>
      <pc:sldChg chg="ord">
        <pc:chgData name="平松　崇文(Hiramatsu, Takafumi)" userId="22edbc16-85b0-4724-aaa0-af0139a26ca2" providerId="ADAL" clId="{086E077A-0A00-4F94-B508-6DE7397DCFC9}" dt="2023-08-09T00:34:34.343" v="5860"/>
        <pc:sldMkLst>
          <pc:docMk/>
          <pc:sldMk cId="1660325535" sldId="286"/>
        </pc:sldMkLst>
      </pc:sldChg>
      <pc:sldChg chg="addSp delSp modSp mod">
        <pc:chgData name="平松　崇文(Hiramatsu, Takafumi)" userId="22edbc16-85b0-4724-aaa0-af0139a26ca2" providerId="ADAL" clId="{086E077A-0A00-4F94-B508-6DE7397DCFC9}" dt="2023-08-10T02:50:42.090" v="14779" actId="14100"/>
        <pc:sldMkLst>
          <pc:docMk/>
          <pc:sldMk cId="2284499796" sldId="288"/>
        </pc:sldMkLst>
        <pc:spChg chg="add del mod">
          <ac:chgData name="平松　崇文(Hiramatsu, Takafumi)" userId="22edbc16-85b0-4724-aaa0-af0139a26ca2" providerId="ADAL" clId="{086E077A-0A00-4F94-B508-6DE7397DCFC9}" dt="2023-08-09T01:08:40.788" v="7076" actId="21"/>
          <ac:spMkLst>
            <pc:docMk/>
            <pc:sldMk cId="2284499796" sldId="288"/>
            <ac:spMk id="4" creationId="{5938000B-2068-E255-26B5-AEEA778FCDAB}"/>
          </ac:spMkLst>
        </pc:spChg>
        <pc:spChg chg="del">
          <ac:chgData name="平松　崇文(Hiramatsu, Takafumi)" userId="22edbc16-85b0-4724-aaa0-af0139a26ca2" providerId="ADAL" clId="{086E077A-0A00-4F94-B508-6DE7397DCFC9}" dt="2023-08-09T01:09:17.541" v="7145" actId="21"/>
          <ac:spMkLst>
            <pc:docMk/>
            <pc:sldMk cId="2284499796" sldId="288"/>
            <ac:spMk id="6" creationId="{AE9B0B8D-F642-3EB6-E38A-BEED24389814}"/>
          </ac:spMkLst>
        </pc:spChg>
        <pc:spChg chg="add del mod">
          <ac:chgData name="平松　崇文(Hiramatsu, Takafumi)" userId="22edbc16-85b0-4724-aaa0-af0139a26ca2" providerId="ADAL" clId="{086E077A-0A00-4F94-B508-6DE7397DCFC9}" dt="2023-08-10T02:50:05.005" v="14769" actId="478"/>
          <ac:spMkLst>
            <pc:docMk/>
            <pc:sldMk cId="2284499796" sldId="288"/>
            <ac:spMk id="7" creationId="{B4BF10EB-2444-21BA-6530-7C2D362CCA59}"/>
          </ac:spMkLst>
        </pc:spChg>
        <pc:spChg chg="add del mod">
          <ac:chgData name="平松　崇文(Hiramatsu, Takafumi)" userId="22edbc16-85b0-4724-aaa0-af0139a26ca2" providerId="ADAL" clId="{086E077A-0A00-4F94-B508-6DE7397DCFC9}" dt="2023-08-10T02:50:08.847" v="14771" actId="478"/>
          <ac:spMkLst>
            <pc:docMk/>
            <pc:sldMk cId="2284499796" sldId="288"/>
            <ac:spMk id="8" creationId="{538E3CDB-08F9-E50C-E828-64AD6A28B8EA}"/>
          </ac:spMkLst>
        </pc:spChg>
        <pc:picChg chg="add mod modCrop">
          <ac:chgData name="平松　崇文(Hiramatsu, Takafumi)" userId="22edbc16-85b0-4724-aaa0-af0139a26ca2" providerId="ADAL" clId="{086E077A-0A00-4F94-B508-6DE7397DCFC9}" dt="2023-08-10T02:50:42.090" v="14779" actId="14100"/>
          <ac:picMkLst>
            <pc:docMk/>
            <pc:sldMk cId="2284499796" sldId="288"/>
            <ac:picMk id="4" creationId="{55E75ECB-C92F-FCC4-E5CC-EBB5716981CD}"/>
          </ac:picMkLst>
        </pc:picChg>
        <pc:picChg chg="del">
          <ac:chgData name="平松　崇文(Hiramatsu, Takafumi)" userId="22edbc16-85b0-4724-aaa0-af0139a26ca2" providerId="ADAL" clId="{086E077A-0A00-4F94-B508-6DE7397DCFC9}" dt="2023-08-09T01:09:17.541" v="7145" actId="21"/>
          <ac:picMkLst>
            <pc:docMk/>
            <pc:sldMk cId="2284499796" sldId="288"/>
            <ac:picMk id="5" creationId="{C062E2FF-85BD-963F-1728-D1FA0E24806B}"/>
          </ac:picMkLst>
        </pc:picChg>
      </pc:sldChg>
      <pc:sldChg chg="modSp mod">
        <pc:chgData name="平松　崇文(Hiramatsu, Takafumi)" userId="22edbc16-85b0-4724-aaa0-af0139a26ca2" providerId="ADAL" clId="{086E077A-0A00-4F94-B508-6DE7397DCFC9}" dt="2023-08-09T05:27:40.759" v="11957"/>
        <pc:sldMkLst>
          <pc:docMk/>
          <pc:sldMk cId="289378813" sldId="290"/>
        </pc:sldMkLst>
        <pc:spChg chg="mod">
          <ac:chgData name="平松　崇文(Hiramatsu, Takafumi)" userId="22edbc16-85b0-4724-aaa0-af0139a26ca2" providerId="ADAL" clId="{086E077A-0A00-4F94-B508-6DE7397DCFC9}" dt="2023-08-09T05:27:27.403" v="11937" actId="20577"/>
          <ac:spMkLst>
            <pc:docMk/>
            <pc:sldMk cId="289378813" sldId="290"/>
            <ac:spMk id="9" creationId="{7C2092EE-7130-6425-9E22-AFF36D84C292}"/>
          </ac:spMkLst>
        </pc:spChg>
        <pc:spChg chg="mod">
          <ac:chgData name="平松　崇文(Hiramatsu, Takafumi)" userId="22edbc16-85b0-4724-aaa0-af0139a26ca2" providerId="ADAL" clId="{086E077A-0A00-4F94-B508-6DE7397DCFC9}" dt="2023-08-08T10:06:06.913" v="3810" actId="1037"/>
          <ac:spMkLst>
            <pc:docMk/>
            <pc:sldMk cId="289378813" sldId="290"/>
            <ac:spMk id="27" creationId="{A97E83A5-342D-496A-0B1A-23C6CCEB9011}"/>
          </ac:spMkLst>
        </pc:spChg>
        <pc:spChg chg="mod">
          <ac:chgData name="平松　崇文(Hiramatsu, Takafumi)" userId="22edbc16-85b0-4724-aaa0-af0139a26ca2" providerId="ADAL" clId="{086E077A-0A00-4F94-B508-6DE7397DCFC9}" dt="2023-08-09T05:27:40.759" v="11957"/>
          <ac:spMkLst>
            <pc:docMk/>
            <pc:sldMk cId="289378813" sldId="290"/>
            <ac:spMk id="33" creationId="{4C64BF88-AB07-042D-590D-9719CA7B2D5A}"/>
          </ac:spMkLst>
        </pc:spChg>
      </pc:sldChg>
      <pc:sldChg chg="addSp delSp modSp mod ord">
        <pc:chgData name="平松　崇文(Hiramatsu, Takafumi)" userId="22edbc16-85b0-4724-aaa0-af0139a26ca2" providerId="ADAL" clId="{086E077A-0A00-4F94-B508-6DE7397DCFC9}" dt="2023-08-09T05:18:06.575" v="11721" actId="1035"/>
        <pc:sldMkLst>
          <pc:docMk/>
          <pc:sldMk cId="1900911644" sldId="292"/>
        </pc:sldMkLst>
        <pc:spChg chg="mod">
          <ac:chgData name="平松　崇文(Hiramatsu, Takafumi)" userId="22edbc16-85b0-4724-aaa0-af0139a26ca2" providerId="ADAL" clId="{086E077A-0A00-4F94-B508-6DE7397DCFC9}" dt="2023-08-08T07:21:31.661" v="655"/>
          <ac:spMkLst>
            <pc:docMk/>
            <pc:sldMk cId="1900911644" sldId="292"/>
            <ac:spMk id="2" creationId="{92CDD6C2-2C9A-2AA8-E60A-49209EB33019}"/>
          </ac:spMkLst>
        </pc:spChg>
        <pc:spChg chg="add del mod">
          <ac:chgData name="平松　崇文(Hiramatsu, Takafumi)" userId="22edbc16-85b0-4724-aaa0-af0139a26ca2" providerId="ADAL" clId="{086E077A-0A00-4F94-B508-6DE7397DCFC9}" dt="2023-08-09T04:16:59.141" v="10443" actId="478"/>
          <ac:spMkLst>
            <pc:docMk/>
            <pc:sldMk cId="1900911644" sldId="292"/>
            <ac:spMk id="4" creationId="{19829889-5946-3C53-E9C4-595C84876163}"/>
          </ac:spMkLst>
        </pc:spChg>
        <pc:spChg chg="add del mod">
          <ac:chgData name="平松　崇文(Hiramatsu, Takafumi)" userId="22edbc16-85b0-4724-aaa0-af0139a26ca2" providerId="ADAL" clId="{086E077A-0A00-4F94-B508-6DE7397DCFC9}" dt="2023-08-09T05:12:42.138" v="11170" actId="478"/>
          <ac:spMkLst>
            <pc:docMk/>
            <pc:sldMk cId="1900911644" sldId="292"/>
            <ac:spMk id="6" creationId="{18A0898C-F76C-47AE-BE7F-11D7423C73D4}"/>
          </ac:spMkLst>
        </pc:spChg>
        <pc:spChg chg="add del mod">
          <ac:chgData name="平松　崇文(Hiramatsu, Takafumi)" userId="22edbc16-85b0-4724-aaa0-af0139a26ca2" providerId="ADAL" clId="{086E077A-0A00-4F94-B508-6DE7397DCFC9}" dt="2023-08-08T07:21:13.692" v="539" actId="478"/>
          <ac:spMkLst>
            <pc:docMk/>
            <pc:sldMk cId="1900911644" sldId="292"/>
            <ac:spMk id="6" creationId="{5D5BC589-AC62-8723-A381-63C167853778}"/>
          </ac:spMkLst>
        </pc:spChg>
        <pc:spChg chg="add mod">
          <ac:chgData name="平松　崇文(Hiramatsu, Takafumi)" userId="22edbc16-85b0-4724-aaa0-af0139a26ca2" providerId="ADAL" clId="{086E077A-0A00-4F94-B508-6DE7397DCFC9}" dt="2023-08-08T07:23:32.299" v="656"/>
          <ac:spMkLst>
            <pc:docMk/>
            <pc:sldMk cId="1900911644" sldId="292"/>
            <ac:spMk id="9" creationId="{934FBAFF-B871-5775-FE13-156DBBBE4AD2}"/>
          </ac:spMkLst>
        </pc:spChg>
        <pc:spChg chg="add mod">
          <ac:chgData name="平松　崇文(Hiramatsu, Takafumi)" userId="22edbc16-85b0-4724-aaa0-af0139a26ca2" providerId="ADAL" clId="{086E077A-0A00-4F94-B508-6DE7397DCFC9}" dt="2023-08-08T07:23:32.299" v="656"/>
          <ac:spMkLst>
            <pc:docMk/>
            <pc:sldMk cId="1900911644" sldId="292"/>
            <ac:spMk id="10" creationId="{DC08CDB7-B8A3-779D-37F8-5213317C336A}"/>
          </ac:spMkLst>
        </pc:spChg>
        <pc:spChg chg="add mod">
          <ac:chgData name="平松　崇文(Hiramatsu, Takafumi)" userId="22edbc16-85b0-4724-aaa0-af0139a26ca2" providerId="ADAL" clId="{086E077A-0A00-4F94-B508-6DE7397DCFC9}" dt="2023-08-08T07:23:32.299" v="656"/>
          <ac:spMkLst>
            <pc:docMk/>
            <pc:sldMk cId="1900911644" sldId="292"/>
            <ac:spMk id="11" creationId="{C185DD60-3565-65FD-D844-A3058A1686C4}"/>
          </ac:spMkLst>
        </pc:spChg>
        <pc:spChg chg="add mod">
          <ac:chgData name="平松　崇文(Hiramatsu, Takafumi)" userId="22edbc16-85b0-4724-aaa0-af0139a26ca2" providerId="ADAL" clId="{086E077A-0A00-4F94-B508-6DE7397DCFC9}" dt="2023-08-08T07:23:32.299" v="656"/>
          <ac:spMkLst>
            <pc:docMk/>
            <pc:sldMk cId="1900911644" sldId="292"/>
            <ac:spMk id="12" creationId="{C91D7751-050F-79B4-F00C-1F23BCB4A2FA}"/>
          </ac:spMkLst>
        </pc:spChg>
        <pc:spChg chg="add mod">
          <ac:chgData name="平松　崇文(Hiramatsu, Takafumi)" userId="22edbc16-85b0-4724-aaa0-af0139a26ca2" providerId="ADAL" clId="{086E077A-0A00-4F94-B508-6DE7397DCFC9}" dt="2023-08-08T07:23:32.299" v="656"/>
          <ac:spMkLst>
            <pc:docMk/>
            <pc:sldMk cId="1900911644" sldId="292"/>
            <ac:spMk id="13" creationId="{C23DDE8E-50A8-3FB9-D802-C9C6430B105C}"/>
          </ac:spMkLst>
        </pc:spChg>
        <pc:spChg chg="add del mod">
          <ac:chgData name="平松　崇文(Hiramatsu, Takafumi)" userId="22edbc16-85b0-4724-aaa0-af0139a26ca2" providerId="ADAL" clId="{086E077A-0A00-4F94-B508-6DE7397DCFC9}" dt="2023-08-08T07:23:52.621" v="660" actId="478"/>
          <ac:spMkLst>
            <pc:docMk/>
            <pc:sldMk cId="1900911644" sldId="292"/>
            <ac:spMk id="14" creationId="{02580422-0CC3-60EC-D2DC-0BF0DD5C06AC}"/>
          </ac:spMkLst>
        </pc:spChg>
        <pc:spChg chg="add del mod">
          <ac:chgData name="平松　崇文(Hiramatsu, Takafumi)" userId="22edbc16-85b0-4724-aaa0-af0139a26ca2" providerId="ADAL" clId="{086E077A-0A00-4F94-B508-6DE7397DCFC9}" dt="2023-08-09T05:12:42.138" v="11170" actId="478"/>
          <ac:spMkLst>
            <pc:docMk/>
            <pc:sldMk cId="1900911644" sldId="292"/>
            <ac:spMk id="14" creationId="{E9083D61-335F-53F3-4A96-8C4774FA94EE}"/>
          </ac:spMkLst>
        </pc:spChg>
        <pc:spChg chg="add mod">
          <ac:chgData name="平松　崇文(Hiramatsu, Takafumi)" userId="22edbc16-85b0-4724-aaa0-af0139a26ca2" providerId="ADAL" clId="{086E077A-0A00-4F94-B508-6DE7397DCFC9}" dt="2023-08-08T07:23:32.299" v="656"/>
          <ac:spMkLst>
            <pc:docMk/>
            <pc:sldMk cId="1900911644" sldId="292"/>
            <ac:spMk id="15" creationId="{2063864D-F170-006A-6466-ACD6DFB42412}"/>
          </ac:spMkLst>
        </pc:spChg>
        <pc:spChg chg="add mod">
          <ac:chgData name="平松　崇文(Hiramatsu, Takafumi)" userId="22edbc16-85b0-4724-aaa0-af0139a26ca2" providerId="ADAL" clId="{086E077A-0A00-4F94-B508-6DE7397DCFC9}" dt="2023-08-08T07:23:32.299" v="656"/>
          <ac:spMkLst>
            <pc:docMk/>
            <pc:sldMk cId="1900911644" sldId="292"/>
            <ac:spMk id="16" creationId="{F22A9067-FC92-79F4-B862-EC9356482A6F}"/>
          </ac:spMkLst>
        </pc:spChg>
        <pc:spChg chg="add mod">
          <ac:chgData name="平松　崇文(Hiramatsu, Takafumi)" userId="22edbc16-85b0-4724-aaa0-af0139a26ca2" providerId="ADAL" clId="{086E077A-0A00-4F94-B508-6DE7397DCFC9}" dt="2023-08-08T07:23:32.299" v="656"/>
          <ac:spMkLst>
            <pc:docMk/>
            <pc:sldMk cId="1900911644" sldId="292"/>
            <ac:spMk id="17" creationId="{CCC16D4A-B4D4-FDF7-8DEC-102C39FA204B}"/>
          </ac:spMkLst>
        </pc:spChg>
        <pc:spChg chg="add del mod">
          <ac:chgData name="平松　崇文(Hiramatsu, Takafumi)" userId="22edbc16-85b0-4724-aaa0-af0139a26ca2" providerId="ADAL" clId="{086E077A-0A00-4F94-B508-6DE7397DCFC9}" dt="2023-08-08T07:25:28.463" v="666" actId="478"/>
          <ac:spMkLst>
            <pc:docMk/>
            <pc:sldMk cId="1900911644" sldId="292"/>
            <ac:spMk id="18" creationId="{B4C100BC-9E90-A561-A9F2-2DA28B6CD12F}"/>
          </ac:spMkLst>
        </pc:spChg>
        <pc:spChg chg="add mod">
          <ac:chgData name="平松　崇文(Hiramatsu, Takafumi)" userId="22edbc16-85b0-4724-aaa0-af0139a26ca2" providerId="ADAL" clId="{086E077A-0A00-4F94-B508-6DE7397DCFC9}" dt="2023-08-09T05:11:39.048" v="11088" actId="1038"/>
          <ac:spMkLst>
            <pc:docMk/>
            <pc:sldMk cId="1900911644" sldId="292"/>
            <ac:spMk id="18" creationId="{FEBCC494-4297-20DC-937F-F921049473BE}"/>
          </ac:spMkLst>
        </pc:spChg>
        <pc:spChg chg="add mod">
          <ac:chgData name="平松　崇文(Hiramatsu, Takafumi)" userId="22edbc16-85b0-4724-aaa0-af0139a26ca2" providerId="ADAL" clId="{086E077A-0A00-4F94-B508-6DE7397DCFC9}" dt="2023-08-09T05:12:15.265" v="11169" actId="207"/>
          <ac:spMkLst>
            <pc:docMk/>
            <pc:sldMk cId="1900911644" sldId="292"/>
            <ac:spMk id="20" creationId="{3142BDAF-782C-1A3F-CFE9-A28472CEF6F2}"/>
          </ac:spMkLst>
        </pc:spChg>
        <pc:spChg chg="add del mod">
          <ac:chgData name="平松　崇文(Hiramatsu, Takafumi)" userId="22edbc16-85b0-4724-aaa0-af0139a26ca2" providerId="ADAL" clId="{086E077A-0A00-4F94-B508-6DE7397DCFC9}" dt="2023-08-08T07:25:21.953" v="665" actId="478"/>
          <ac:spMkLst>
            <pc:docMk/>
            <pc:sldMk cId="1900911644" sldId="292"/>
            <ac:spMk id="20" creationId="{7C7BD5D5-F526-2D39-448F-AD06A9C8FCCD}"/>
          </ac:spMkLst>
        </pc:spChg>
        <pc:spChg chg="add mod">
          <ac:chgData name="平松　崇文(Hiramatsu, Takafumi)" userId="22edbc16-85b0-4724-aaa0-af0139a26ca2" providerId="ADAL" clId="{086E077A-0A00-4F94-B508-6DE7397DCFC9}" dt="2023-08-08T07:23:32.299" v="656"/>
          <ac:spMkLst>
            <pc:docMk/>
            <pc:sldMk cId="1900911644" sldId="292"/>
            <ac:spMk id="21" creationId="{56F09B4D-7630-7E8E-7BA0-1BA9833F0324}"/>
          </ac:spMkLst>
        </pc:spChg>
        <pc:spChg chg="add mod">
          <ac:chgData name="平松　崇文(Hiramatsu, Takafumi)" userId="22edbc16-85b0-4724-aaa0-af0139a26ca2" providerId="ADAL" clId="{086E077A-0A00-4F94-B508-6DE7397DCFC9}" dt="2023-08-08T07:23:32.299" v="656"/>
          <ac:spMkLst>
            <pc:docMk/>
            <pc:sldMk cId="1900911644" sldId="292"/>
            <ac:spMk id="23" creationId="{43A13C4F-FDC7-1496-72DC-ED21D5E97E21}"/>
          </ac:spMkLst>
        </pc:spChg>
        <pc:spChg chg="add mod">
          <ac:chgData name="平松　崇文(Hiramatsu, Takafumi)" userId="22edbc16-85b0-4724-aaa0-af0139a26ca2" providerId="ADAL" clId="{086E077A-0A00-4F94-B508-6DE7397DCFC9}" dt="2023-08-08T07:23:32.299" v="656"/>
          <ac:spMkLst>
            <pc:docMk/>
            <pc:sldMk cId="1900911644" sldId="292"/>
            <ac:spMk id="24" creationId="{E1C908CE-0406-B2CF-98B5-0AF5CC5D7C87}"/>
          </ac:spMkLst>
        </pc:spChg>
        <pc:spChg chg="add mod">
          <ac:chgData name="平松　崇文(Hiramatsu, Takafumi)" userId="22edbc16-85b0-4724-aaa0-af0139a26ca2" providerId="ADAL" clId="{086E077A-0A00-4F94-B508-6DE7397DCFC9}" dt="2023-08-08T07:23:32.299" v="656"/>
          <ac:spMkLst>
            <pc:docMk/>
            <pc:sldMk cId="1900911644" sldId="292"/>
            <ac:spMk id="25" creationId="{BDD0A3F0-7440-7339-6326-AFB918FACCCC}"/>
          </ac:spMkLst>
        </pc:spChg>
        <pc:spChg chg="add mod">
          <ac:chgData name="平松　崇文(Hiramatsu, Takafumi)" userId="22edbc16-85b0-4724-aaa0-af0139a26ca2" providerId="ADAL" clId="{086E077A-0A00-4F94-B508-6DE7397DCFC9}" dt="2023-08-08T07:23:32.299" v="656"/>
          <ac:spMkLst>
            <pc:docMk/>
            <pc:sldMk cId="1900911644" sldId="292"/>
            <ac:spMk id="26" creationId="{EAFCBDE9-2F46-09E8-42CE-3FEBD6E5C61B}"/>
          </ac:spMkLst>
        </pc:spChg>
        <pc:spChg chg="add mod">
          <ac:chgData name="平松　崇文(Hiramatsu, Takafumi)" userId="22edbc16-85b0-4724-aaa0-af0139a26ca2" providerId="ADAL" clId="{086E077A-0A00-4F94-B508-6DE7397DCFC9}" dt="2023-08-08T07:23:32.299" v="656"/>
          <ac:spMkLst>
            <pc:docMk/>
            <pc:sldMk cId="1900911644" sldId="292"/>
            <ac:spMk id="27" creationId="{F1244672-4719-9102-2C66-4E894F15BCB7}"/>
          </ac:spMkLst>
        </pc:spChg>
        <pc:spChg chg="add mod">
          <ac:chgData name="平松　崇文(Hiramatsu, Takafumi)" userId="22edbc16-85b0-4724-aaa0-af0139a26ca2" providerId="ADAL" clId="{086E077A-0A00-4F94-B508-6DE7397DCFC9}" dt="2023-08-08T07:23:32.299" v="656"/>
          <ac:spMkLst>
            <pc:docMk/>
            <pc:sldMk cId="1900911644" sldId="292"/>
            <ac:spMk id="28" creationId="{2B3C5E38-252D-A1ED-3F37-1567BC3F267B}"/>
          </ac:spMkLst>
        </pc:spChg>
        <pc:spChg chg="add mod">
          <ac:chgData name="平松　崇文(Hiramatsu, Takafumi)" userId="22edbc16-85b0-4724-aaa0-af0139a26ca2" providerId="ADAL" clId="{086E077A-0A00-4F94-B508-6DE7397DCFC9}" dt="2023-08-08T07:23:32.299" v="656"/>
          <ac:spMkLst>
            <pc:docMk/>
            <pc:sldMk cId="1900911644" sldId="292"/>
            <ac:spMk id="29" creationId="{BE90755C-7958-D1DC-1EE6-1BF1C254AABA}"/>
          </ac:spMkLst>
        </pc:spChg>
        <pc:spChg chg="add mod">
          <ac:chgData name="平松　崇文(Hiramatsu, Takafumi)" userId="22edbc16-85b0-4724-aaa0-af0139a26ca2" providerId="ADAL" clId="{086E077A-0A00-4F94-B508-6DE7397DCFC9}" dt="2023-08-08T07:23:32.299" v="656"/>
          <ac:spMkLst>
            <pc:docMk/>
            <pc:sldMk cId="1900911644" sldId="292"/>
            <ac:spMk id="30" creationId="{7005BE31-23FF-8D8E-BB30-6FF458912A96}"/>
          </ac:spMkLst>
        </pc:spChg>
        <pc:spChg chg="add mod">
          <ac:chgData name="平松　崇文(Hiramatsu, Takafumi)" userId="22edbc16-85b0-4724-aaa0-af0139a26ca2" providerId="ADAL" clId="{086E077A-0A00-4F94-B508-6DE7397DCFC9}" dt="2023-08-08T07:23:32.299" v="656"/>
          <ac:spMkLst>
            <pc:docMk/>
            <pc:sldMk cId="1900911644" sldId="292"/>
            <ac:spMk id="31" creationId="{EF168D3A-427F-720E-DC3E-80655782E8BA}"/>
          </ac:spMkLst>
        </pc:spChg>
        <pc:spChg chg="add mod">
          <ac:chgData name="平松　崇文(Hiramatsu, Takafumi)" userId="22edbc16-85b0-4724-aaa0-af0139a26ca2" providerId="ADAL" clId="{086E077A-0A00-4F94-B508-6DE7397DCFC9}" dt="2023-08-08T07:23:32.299" v="656"/>
          <ac:spMkLst>
            <pc:docMk/>
            <pc:sldMk cId="1900911644" sldId="292"/>
            <ac:spMk id="32" creationId="{BE84F7BD-6323-DACF-24EB-66528C2B2871}"/>
          </ac:spMkLst>
        </pc:spChg>
        <pc:spChg chg="add mod">
          <ac:chgData name="平松　崇文(Hiramatsu, Takafumi)" userId="22edbc16-85b0-4724-aaa0-af0139a26ca2" providerId="ADAL" clId="{086E077A-0A00-4F94-B508-6DE7397DCFC9}" dt="2023-08-08T07:23:32.299" v="656"/>
          <ac:spMkLst>
            <pc:docMk/>
            <pc:sldMk cId="1900911644" sldId="292"/>
            <ac:spMk id="33" creationId="{9C1D6133-FCD9-1033-532E-3E5AE9CC1A2C}"/>
          </ac:spMkLst>
        </pc:spChg>
        <pc:spChg chg="add mod">
          <ac:chgData name="平松　崇文(Hiramatsu, Takafumi)" userId="22edbc16-85b0-4724-aaa0-af0139a26ca2" providerId="ADAL" clId="{086E077A-0A00-4F94-B508-6DE7397DCFC9}" dt="2023-08-08T07:23:32.299" v="656"/>
          <ac:spMkLst>
            <pc:docMk/>
            <pc:sldMk cId="1900911644" sldId="292"/>
            <ac:spMk id="34" creationId="{7E3F4AA3-932F-5FE8-3D43-53CF4EA6BFFD}"/>
          </ac:spMkLst>
        </pc:spChg>
        <pc:spChg chg="add mod">
          <ac:chgData name="平松　崇文(Hiramatsu, Takafumi)" userId="22edbc16-85b0-4724-aaa0-af0139a26ca2" providerId="ADAL" clId="{086E077A-0A00-4F94-B508-6DE7397DCFC9}" dt="2023-08-08T07:24:36.168" v="662" actId="1076"/>
          <ac:spMkLst>
            <pc:docMk/>
            <pc:sldMk cId="1900911644" sldId="292"/>
            <ac:spMk id="36" creationId="{99127FAD-0C8D-2ABC-3FA5-53F1A5015F66}"/>
          </ac:spMkLst>
        </pc:spChg>
        <pc:spChg chg="add mod">
          <ac:chgData name="平松　崇文(Hiramatsu, Takafumi)" userId="22edbc16-85b0-4724-aaa0-af0139a26ca2" providerId="ADAL" clId="{086E077A-0A00-4F94-B508-6DE7397DCFC9}" dt="2023-08-08T07:23:32.299" v="656"/>
          <ac:spMkLst>
            <pc:docMk/>
            <pc:sldMk cId="1900911644" sldId="292"/>
            <ac:spMk id="37" creationId="{C3D04CD3-6D3B-EBE4-EDF0-1C5DEAA31650}"/>
          </ac:spMkLst>
        </pc:spChg>
        <pc:spChg chg="add mod">
          <ac:chgData name="平松　崇文(Hiramatsu, Takafumi)" userId="22edbc16-85b0-4724-aaa0-af0139a26ca2" providerId="ADAL" clId="{086E077A-0A00-4F94-B508-6DE7397DCFC9}" dt="2023-08-08T07:23:32.299" v="656"/>
          <ac:spMkLst>
            <pc:docMk/>
            <pc:sldMk cId="1900911644" sldId="292"/>
            <ac:spMk id="38" creationId="{E1AB44D2-87D8-176D-0C28-C95BB37E21D2}"/>
          </ac:spMkLst>
        </pc:spChg>
        <pc:spChg chg="add mod">
          <ac:chgData name="平松　崇文(Hiramatsu, Takafumi)" userId="22edbc16-85b0-4724-aaa0-af0139a26ca2" providerId="ADAL" clId="{086E077A-0A00-4F94-B508-6DE7397DCFC9}" dt="2023-08-08T07:23:32.299" v="656"/>
          <ac:spMkLst>
            <pc:docMk/>
            <pc:sldMk cId="1900911644" sldId="292"/>
            <ac:spMk id="39" creationId="{C721C333-1BC6-A4ED-4198-F9220A46FAFF}"/>
          </ac:spMkLst>
        </pc:spChg>
        <pc:spChg chg="add mod">
          <ac:chgData name="平松　崇文(Hiramatsu, Takafumi)" userId="22edbc16-85b0-4724-aaa0-af0139a26ca2" providerId="ADAL" clId="{086E077A-0A00-4F94-B508-6DE7397DCFC9}" dt="2023-08-08T07:23:32.299" v="656"/>
          <ac:spMkLst>
            <pc:docMk/>
            <pc:sldMk cId="1900911644" sldId="292"/>
            <ac:spMk id="40" creationId="{F206449E-A9D6-E6CE-A380-20C0638D1E95}"/>
          </ac:spMkLst>
        </pc:spChg>
        <pc:spChg chg="add mod">
          <ac:chgData name="平松　崇文(Hiramatsu, Takafumi)" userId="22edbc16-85b0-4724-aaa0-af0139a26ca2" providerId="ADAL" clId="{086E077A-0A00-4F94-B508-6DE7397DCFC9}" dt="2023-08-08T07:23:32.299" v="656"/>
          <ac:spMkLst>
            <pc:docMk/>
            <pc:sldMk cId="1900911644" sldId="292"/>
            <ac:spMk id="41" creationId="{D08693A9-51AC-C617-8C6B-A3B1AD3C0E37}"/>
          </ac:spMkLst>
        </pc:spChg>
        <pc:spChg chg="add mod">
          <ac:chgData name="平松　崇文(Hiramatsu, Takafumi)" userId="22edbc16-85b0-4724-aaa0-af0139a26ca2" providerId="ADAL" clId="{086E077A-0A00-4F94-B508-6DE7397DCFC9}" dt="2023-08-08T07:23:32.299" v="656"/>
          <ac:spMkLst>
            <pc:docMk/>
            <pc:sldMk cId="1900911644" sldId="292"/>
            <ac:spMk id="42" creationId="{1DB28817-C4A2-02FF-E7E6-01ED59D0EAEF}"/>
          </ac:spMkLst>
        </pc:spChg>
        <pc:spChg chg="add mod">
          <ac:chgData name="平松　崇文(Hiramatsu, Takafumi)" userId="22edbc16-85b0-4724-aaa0-af0139a26ca2" providerId="ADAL" clId="{086E077A-0A00-4F94-B508-6DE7397DCFC9}" dt="2023-08-08T07:24:49.079" v="664" actId="1076"/>
          <ac:spMkLst>
            <pc:docMk/>
            <pc:sldMk cId="1900911644" sldId="292"/>
            <ac:spMk id="43" creationId="{7F9972A4-486E-86ED-0E30-B60521221056}"/>
          </ac:spMkLst>
        </pc:spChg>
        <pc:spChg chg="add mod">
          <ac:chgData name="平松　崇文(Hiramatsu, Takafumi)" userId="22edbc16-85b0-4724-aaa0-af0139a26ca2" providerId="ADAL" clId="{086E077A-0A00-4F94-B508-6DE7397DCFC9}" dt="2023-08-08T07:23:32.299" v="656"/>
          <ac:spMkLst>
            <pc:docMk/>
            <pc:sldMk cId="1900911644" sldId="292"/>
            <ac:spMk id="44" creationId="{250ACE5C-1A82-67EC-0791-3B6AF3D5DE2B}"/>
          </ac:spMkLst>
        </pc:spChg>
        <pc:spChg chg="add mod">
          <ac:chgData name="平松　崇文(Hiramatsu, Takafumi)" userId="22edbc16-85b0-4724-aaa0-af0139a26ca2" providerId="ADAL" clId="{086E077A-0A00-4F94-B508-6DE7397DCFC9}" dt="2023-08-08T07:23:32.299" v="656"/>
          <ac:spMkLst>
            <pc:docMk/>
            <pc:sldMk cId="1900911644" sldId="292"/>
            <ac:spMk id="45" creationId="{95AA969D-00A9-19B2-5CE5-29A222ED7915}"/>
          </ac:spMkLst>
        </pc:spChg>
        <pc:spChg chg="add mod">
          <ac:chgData name="平松　崇文(Hiramatsu, Takafumi)" userId="22edbc16-85b0-4724-aaa0-af0139a26ca2" providerId="ADAL" clId="{086E077A-0A00-4F94-B508-6DE7397DCFC9}" dt="2023-08-08T07:23:32.299" v="656"/>
          <ac:spMkLst>
            <pc:docMk/>
            <pc:sldMk cId="1900911644" sldId="292"/>
            <ac:spMk id="47" creationId="{B9C61291-28A9-FC2B-3FE4-B23DB296A005}"/>
          </ac:spMkLst>
        </pc:spChg>
        <pc:spChg chg="add mod">
          <ac:chgData name="平松　崇文(Hiramatsu, Takafumi)" userId="22edbc16-85b0-4724-aaa0-af0139a26ca2" providerId="ADAL" clId="{086E077A-0A00-4F94-B508-6DE7397DCFC9}" dt="2023-08-08T07:23:32.299" v="656"/>
          <ac:spMkLst>
            <pc:docMk/>
            <pc:sldMk cId="1900911644" sldId="292"/>
            <ac:spMk id="48" creationId="{32A555B6-E162-03AB-F7A6-DDF184340CCE}"/>
          </ac:spMkLst>
        </pc:spChg>
        <pc:spChg chg="add mod">
          <ac:chgData name="平松　崇文(Hiramatsu, Takafumi)" userId="22edbc16-85b0-4724-aaa0-af0139a26ca2" providerId="ADAL" clId="{086E077A-0A00-4F94-B508-6DE7397DCFC9}" dt="2023-08-08T07:23:32.299" v="656"/>
          <ac:spMkLst>
            <pc:docMk/>
            <pc:sldMk cId="1900911644" sldId="292"/>
            <ac:spMk id="49" creationId="{317FDCD0-E5C0-B46F-6E8E-6B4CF341E288}"/>
          </ac:spMkLst>
        </pc:spChg>
        <pc:spChg chg="add mod">
          <ac:chgData name="平松　崇文(Hiramatsu, Takafumi)" userId="22edbc16-85b0-4724-aaa0-af0139a26ca2" providerId="ADAL" clId="{086E077A-0A00-4F94-B508-6DE7397DCFC9}" dt="2023-08-08T07:23:32.299" v="656"/>
          <ac:spMkLst>
            <pc:docMk/>
            <pc:sldMk cId="1900911644" sldId="292"/>
            <ac:spMk id="50" creationId="{9AA730A4-0BD5-58CE-BB79-570D5BCDDE55}"/>
          </ac:spMkLst>
        </pc:spChg>
        <pc:spChg chg="add mod">
          <ac:chgData name="平松　崇文(Hiramatsu, Takafumi)" userId="22edbc16-85b0-4724-aaa0-af0139a26ca2" providerId="ADAL" clId="{086E077A-0A00-4F94-B508-6DE7397DCFC9}" dt="2023-08-08T07:23:32.299" v="656"/>
          <ac:spMkLst>
            <pc:docMk/>
            <pc:sldMk cId="1900911644" sldId="292"/>
            <ac:spMk id="51" creationId="{04A4F191-63A6-3386-1FEC-CA5016B927D2}"/>
          </ac:spMkLst>
        </pc:spChg>
        <pc:spChg chg="add mod">
          <ac:chgData name="平松　崇文(Hiramatsu, Takafumi)" userId="22edbc16-85b0-4724-aaa0-af0139a26ca2" providerId="ADAL" clId="{086E077A-0A00-4F94-B508-6DE7397DCFC9}" dt="2023-08-08T07:23:32.299" v="656"/>
          <ac:spMkLst>
            <pc:docMk/>
            <pc:sldMk cId="1900911644" sldId="292"/>
            <ac:spMk id="52" creationId="{1CC8AEF3-E3CC-1145-E141-4D9ECC2E1356}"/>
          </ac:spMkLst>
        </pc:spChg>
        <pc:spChg chg="add del mod">
          <ac:chgData name="平松　崇文(Hiramatsu, Takafumi)" userId="22edbc16-85b0-4724-aaa0-af0139a26ca2" providerId="ADAL" clId="{086E077A-0A00-4F94-B508-6DE7397DCFC9}" dt="2023-08-08T07:23:44.698" v="659" actId="478"/>
          <ac:spMkLst>
            <pc:docMk/>
            <pc:sldMk cId="1900911644" sldId="292"/>
            <ac:spMk id="58" creationId="{4D80F006-FBD7-432E-D9E5-40E371CFF688}"/>
          </ac:spMkLst>
        </pc:spChg>
        <pc:spChg chg="add mod">
          <ac:chgData name="平松　崇文(Hiramatsu, Takafumi)" userId="22edbc16-85b0-4724-aaa0-af0139a26ca2" providerId="ADAL" clId="{086E077A-0A00-4F94-B508-6DE7397DCFC9}" dt="2023-08-08T07:23:32.299" v="656"/>
          <ac:spMkLst>
            <pc:docMk/>
            <pc:sldMk cId="1900911644" sldId="292"/>
            <ac:spMk id="59" creationId="{9EDCA86B-9120-047C-9411-130DA0A93D16}"/>
          </ac:spMkLst>
        </pc:spChg>
        <pc:spChg chg="add mod">
          <ac:chgData name="平松　崇文(Hiramatsu, Takafumi)" userId="22edbc16-85b0-4724-aaa0-af0139a26ca2" providerId="ADAL" clId="{086E077A-0A00-4F94-B508-6DE7397DCFC9}" dt="2023-08-08T07:23:32.299" v="656"/>
          <ac:spMkLst>
            <pc:docMk/>
            <pc:sldMk cId="1900911644" sldId="292"/>
            <ac:spMk id="60" creationId="{F36C1E68-017F-E4AC-C2B2-0D0D34D0B306}"/>
          </ac:spMkLst>
        </pc:spChg>
        <pc:spChg chg="add mod">
          <ac:chgData name="平松　崇文(Hiramatsu, Takafumi)" userId="22edbc16-85b0-4724-aaa0-af0139a26ca2" providerId="ADAL" clId="{086E077A-0A00-4F94-B508-6DE7397DCFC9}" dt="2023-08-08T07:23:32.299" v="656"/>
          <ac:spMkLst>
            <pc:docMk/>
            <pc:sldMk cId="1900911644" sldId="292"/>
            <ac:spMk id="61" creationId="{C25D928A-8E07-0AD2-59C8-08AABAE93F09}"/>
          </ac:spMkLst>
        </pc:spChg>
        <pc:spChg chg="add mod">
          <ac:chgData name="平松　崇文(Hiramatsu, Takafumi)" userId="22edbc16-85b0-4724-aaa0-af0139a26ca2" providerId="ADAL" clId="{086E077A-0A00-4F94-B508-6DE7397DCFC9}" dt="2023-08-08T07:23:32.299" v="656"/>
          <ac:spMkLst>
            <pc:docMk/>
            <pc:sldMk cId="1900911644" sldId="292"/>
            <ac:spMk id="63" creationId="{98739FCB-D8BD-9B92-27D1-89586D55836E}"/>
          </ac:spMkLst>
        </pc:spChg>
        <pc:spChg chg="add mod">
          <ac:chgData name="平松　崇文(Hiramatsu, Takafumi)" userId="22edbc16-85b0-4724-aaa0-af0139a26ca2" providerId="ADAL" clId="{086E077A-0A00-4F94-B508-6DE7397DCFC9}" dt="2023-08-08T07:23:32.299" v="656"/>
          <ac:spMkLst>
            <pc:docMk/>
            <pc:sldMk cId="1900911644" sldId="292"/>
            <ac:spMk id="64" creationId="{3B59008B-F4B0-FC7F-9164-00C27CA958CB}"/>
          </ac:spMkLst>
        </pc:spChg>
        <pc:spChg chg="add mod">
          <ac:chgData name="平松　崇文(Hiramatsu, Takafumi)" userId="22edbc16-85b0-4724-aaa0-af0139a26ca2" providerId="ADAL" clId="{086E077A-0A00-4F94-B508-6DE7397DCFC9}" dt="2023-08-08T07:23:32.299" v="656"/>
          <ac:spMkLst>
            <pc:docMk/>
            <pc:sldMk cId="1900911644" sldId="292"/>
            <ac:spMk id="65" creationId="{2E610582-C6F8-CAEE-7DD1-71B9F441E115}"/>
          </ac:spMkLst>
        </pc:spChg>
        <pc:spChg chg="add mod">
          <ac:chgData name="平松　崇文(Hiramatsu, Takafumi)" userId="22edbc16-85b0-4724-aaa0-af0139a26ca2" providerId="ADAL" clId="{086E077A-0A00-4F94-B508-6DE7397DCFC9}" dt="2023-08-08T07:23:32.299" v="656"/>
          <ac:spMkLst>
            <pc:docMk/>
            <pc:sldMk cId="1900911644" sldId="292"/>
            <ac:spMk id="66" creationId="{8C411B9C-2275-722C-3BFD-48AD028D9259}"/>
          </ac:spMkLst>
        </pc:spChg>
        <pc:spChg chg="add mod">
          <ac:chgData name="平松　崇文(Hiramatsu, Takafumi)" userId="22edbc16-85b0-4724-aaa0-af0139a26ca2" providerId="ADAL" clId="{086E077A-0A00-4F94-B508-6DE7397DCFC9}" dt="2023-08-08T07:23:32.299" v="656"/>
          <ac:spMkLst>
            <pc:docMk/>
            <pc:sldMk cId="1900911644" sldId="292"/>
            <ac:spMk id="67" creationId="{E90D78ED-ED44-CB8F-B241-D6957F954B00}"/>
          </ac:spMkLst>
        </pc:spChg>
        <pc:spChg chg="add mod">
          <ac:chgData name="平松　崇文(Hiramatsu, Takafumi)" userId="22edbc16-85b0-4724-aaa0-af0139a26ca2" providerId="ADAL" clId="{086E077A-0A00-4F94-B508-6DE7397DCFC9}" dt="2023-08-08T07:23:32.299" v="656"/>
          <ac:spMkLst>
            <pc:docMk/>
            <pc:sldMk cId="1900911644" sldId="292"/>
            <ac:spMk id="68" creationId="{AAA512AB-5435-713F-758E-B6AFA8721996}"/>
          </ac:spMkLst>
        </pc:spChg>
        <pc:spChg chg="add mod">
          <ac:chgData name="平松　崇文(Hiramatsu, Takafumi)" userId="22edbc16-85b0-4724-aaa0-af0139a26ca2" providerId="ADAL" clId="{086E077A-0A00-4F94-B508-6DE7397DCFC9}" dt="2023-08-08T07:23:32.299" v="656"/>
          <ac:spMkLst>
            <pc:docMk/>
            <pc:sldMk cId="1900911644" sldId="292"/>
            <ac:spMk id="69" creationId="{F3BA642D-035E-AC18-F7E3-D1380B525DCA}"/>
          </ac:spMkLst>
        </pc:spChg>
        <pc:spChg chg="add mod">
          <ac:chgData name="平松　崇文(Hiramatsu, Takafumi)" userId="22edbc16-85b0-4724-aaa0-af0139a26ca2" providerId="ADAL" clId="{086E077A-0A00-4F94-B508-6DE7397DCFC9}" dt="2023-08-08T07:23:32.299" v="656"/>
          <ac:spMkLst>
            <pc:docMk/>
            <pc:sldMk cId="1900911644" sldId="292"/>
            <ac:spMk id="70" creationId="{D27ED68B-50A4-B53B-8034-043B8C70568A}"/>
          </ac:spMkLst>
        </pc:spChg>
        <pc:spChg chg="add mod">
          <ac:chgData name="平松　崇文(Hiramatsu, Takafumi)" userId="22edbc16-85b0-4724-aaa0-af0139a26ca2" providerId="ADAL" clId="{086E077A-0A00-4F94-B508-6DE7397DCFC9}" dt="2023-08-08T07:23:32.299" v="656"/>
          <ac:spMkLst>
            <pc:docMk/>
            <pc:sldMk cId="1900911644" sldId="292"/>
            <ac:spMk id="71" creationId="{8E1EFF26-8B98-CA90-0DD6-E4E6E1891D86}"/>
          </ac:spMkLst>
        </pc:spChg>
        <pc:spChg chg="add mod">
          <ac:chgData name="平松　崇文(Hiramatsu, Takafumi)" userId="22edbc16-85b0-4724-aaa0-af0139a26ca2" providerId="ADAL" clId="{086E077A-0A00-4F94-B508-6DE7397DCFC9}" dt="2023-08-08T07:23:32.299" v="656"/>
          <ac:spMkLst>
            <pc:docMk/>
            <pc:sldMk cId="1900911644" sldId="292"/>
            <ac:spMk id="72" creationId="{8C8101D8-543D-B912-2632-C6C58DB55BDA}"/>
          </ac:spMkLst>
        </pc:spChg>
        <pc:spChg chg="add mod">
          <ac:chgData name="平松　崇文(Hiramatsu, Takafumi)" userId="22edbc16-85b0-4724-aaa0-af0139a26ca2" providerId="ADAL" clId="{086E077A-0A00-4F94-B508-6DE7397DCFC9}" dt="2023-08-08T07:23:32.299" v="656"/>
          <ac:spMkLst>
            <pc:docMk/>
            <pc:sldMk cId="1900911644" sldId="292"/>
            <ac:spMk id="73" creationId="{F96272EF-D974-0785-9B69-CC3F4702F2A1}"/>
          </ac:spMkLst>
        </pc:spChg>
        <pc:spChg chg="add mod">
          <ac:chgData name="平松　崇文(Hiramatsu, Takafumi)" userId="22edbc16-85b0-4724-aaa0-af0139a26ca2" providerId="ADAL" clId="{086E077A-0A00-4F94-B508-6DE7397DCFC9}" dt="2023-08-08T07:23:32.299" v="656"/>
          <ac:spMkLst>
            <pc:docMk/>
            <pc:sldMk cId="1900911644" sldId="292"/>
            <ac:spMk id="74" creationId="{569E0703-91F2-4EB3-3178-92A26ADAF360}"/>
          </ac:spMkLst>
        </pc:spChg>
        <pc:spChg chg="add mod">
          <ac:chgData name="平松　崇文(Hiramatsu, Takafumi)" userId="22edbc16-85b0-4724-aaa0-af0139a26ca2" providerId="ADAL" clId="{086E077A-0A00-4F94-B508-6DE7397DCFC9}" dt="2023-08-08T07:23:32.299" v="656"/>
          <ac:spMkLst>
            <pc:docMk/>
            <pc:sldMk cId="1900911644" sldId="292"/>
            <ac:spMk id="75" creationId="{BCFF3B82-55E5-31CC-7F6B-1FF48731EBB1}"/>
          </ac:spMkLst>
        </pc:spChg>
        <pc:spChg chg="add mod">
          <ac:chgData name="平松　崇文(Hiramatsu, Takafumi)" userId="22edbc16-85b0-4724-aaa0-af0139a26ca2" providerId="ADAL" clId="{086E077A-0A00-4F94-B508-6DE7397DCFC9}" dt="2023-08-08T07:23:32.299" v="656"/>
          <ac:spMkLst>
            <pc:docMk/>
            <pc:sldMk cId="1900911644" sldId="292"/>
            <ac:spMk id="76" creationId="{B920E02F-966E-AF5F-F8A6-FA28F29E5005}"/>
          </ac:spMkLst>
        </pc:spChg>
        <pc:spChg chg="add mod">
          <ac:chgData name="平松　崇文(Hiramatsu, Takafumi)" userId="22edbc16-85b0-4724-aaa0-af0139a26ca2" providerId="ADAL" clId="{086E077A-0A00-4F94-B508-6DE7397DCFC9}" dt="2023-08-08T07:23:32.299" v="656"/>
          <ac:spMkLst>
            <pc:docMk/>
            <pc:sldMk cId="1900911644" sldId="292"/>
            <ac:spMk id="77" creationId="{5D6AFA3C-EAF6-FBD8-BF41-72CBDBA7D27A}"/>
          </ac:spMkLst>
        </pc:spChg>
        <pc:spChg chg="add mod">
          <ac:chgData name="平松　崇文(Hiramatsu, Takafumi)" userId="22edbc16-85b0-4724-aaa0-af0139a26ca2" providerId="ADAL" clId="{086E077A-0A00-4F94-B508-6DE7397DCFC9}" dt="2023-08-08T07:23:32.299" v="656"/>
          <ac:spMkLst>
            <pc:docMk/>
            <pc:sldMk cId="1900911644" sldId="292"/>
            <ac:spMk id="78" creationId="{22C21641-3D8B-BA63-6F11-FA8DFE625A4F}"/>
          </ac:spMkLst>
        </pc:spChg>
        <pc:spChg chg="add mod">
          <ac:chgData name="平松　崇文(Hiramatsu, Takafumi)" userId="22edbc16-85b0-4724-aaa0-af0139a26ca2" providerId="ADAL" clId="{086E077A-0A00-4F94-B508-6DE7397DCFC9}" dt="2023-08-08T07:23:32.299" v="656"/>
          <ac:spMkLst>
            <pc:docMk/>
            <pc:sldMk cId="1900911644" sldId="292"/>
            <ac:spMk id="79" creationId="{BF5FE6EC-A523-602C-A03C-412CF8623DC1}"/>
          </ac:spMkLst>
        </pc:spChg>
        <pc:spChg chg="add mod">
          <ac:chgData name="平松　崇文(Hiramatsu, Takafumi)" userId="22edbc16-85b0-4724-aaa0-af0139a26ca2" providerId="ADAL" clId="{086E077A-0A00-4F94-B508-6DE7397DCFC9}" dt="2023-08-08T07:23:32.299" v="656"/>
          <ac:spMkLst>
            <pc:docMk/>
            <pc:sldMk cId="1900911644" sldId="292"/>
            <ac:spMk id="80" creationId="{6B79F9F3-5EEA-DFCB-EAF6-10E83BCEC485}"/>
          </ac:spMkLst>
        </pc:spChg>
        <pc:spChg chg="add mod">
          <ac:chgData name="平松　崇文(Hiramatsu, Takafumi)" userId="22edbc16-85b0-4724-aaa0-af0139a26ca2" providerId="ADAL" clId="{086E077A-0A00-4F94-B508-6DE7397DCFC9}" dt="2023-08-08T07:23:32.299" v="656"/>
          <ac:spMkLst>
            <pc:docMk/>
            <pc:sldMk cId="1900911644" sldId="292"/>
            <ac:spMk id="81" creationId="{C2430364-967E-2AF2-2EBB-15DD98EB4AFC}"/>
          </ac:spMkLst>
        </pc:spChg>
        <pc:spChg chg="add mod">
          <ac:chgData name="平松　崇文(Hiramatsu, Takafumi)" userId="22edbc16-85b0-4724-aaa0-af0139a26ca2" providerId="ADAL" clId="{086E077A-0A00-4F94-B508-6DE7397DCFC9}" dt="2023-08-08T07:23:32.299" v="656"/>
          <ac:spMkLst>
            <pc:docMk/>
            <pc:sldMk cId="1900911644" sldId="292"/>
            <ac:spMk id="82" creationId="{F562B59B-A99C-F0D8-9B5C-29F85AF0492D}"/>
          </ac:spMkLst>
        </pc:spChg>
        <pc:spChg chg="add mod">
          <ac:chgData name="平松　崇文(Hiramatsu, Takafumi)" userId="22edbc16-85b0-4724-aaa0-af0139a26ca2" providerId="ADAL" clId="{086E077A-0A00-4F94-B508-6DE7397DCFC9}" dt="2023-08-08T07:23:32.299" v="656"/>
          <ac:spMkLst>
            <pc:docMk/>
            <pc:sldMk cId="1900911644" sldId="292"/>
            <ac:spMk id="83" creationId="{2911D4DA-BE89-84B9-6657-4EF0D6381687}"/>
          </ac:spMkLst>
        </pc:spChg>
        <pc:spChg chg="add mod">
          <ac:chgData name="平松　崇文(Hiramatsu, Takafumi)" userId="22edbc16-85b0-4724-aaa0-af0139a26ca2" providerId="ADAL" clId="{086E077A-0A00-4F94-B508-6DE7397DCFC9}" dt="2023-08-08T07:23:32.299" v="656"/>
          <ac:spMkLst>
            <pc:docMk/>
            <pc:sldMk cId="1900911644" sldId="292"/>
            <ac:spMk id="84" creationId="{B23E530C-2933-518B-99ED-2CF644D2A760}"/>
          </ac:spMkLst>
        </pc:spChg>
        <pc:spChg chg="add mod">
          <ac:chgData name="平松　崇文(Hiramatsu, Takafumi)" userId="22edbc16-85b0-4724-aaa0-af0139a26ca2" providerId="ADAL" clId="{086E077A-0A00-4F94-B508-6DE7397DCFC9}" dt="2023-08-08T07:23:32.299" v="656"/>
          <ac:spMkLst>
            <pc:docMk/>
            <pc:sldMk cId="1900911644" sldId="292"/>
            <ac:spMk id="85" creationId="{7FC19264-A85C-D2C6-21F8-A61799EDA4CF}"/>
          </ac:spMkLst>
        </pc:spChg>
        <pc:spChg chg="add mod">
          <ac:chgData name="平松　崇文(Hiramatsu, Takafumi)" userId="22edbc16-85b0-4724-aaa0-af0139a26ca2" providerId="ADAL" clId="{086E077A-0A00-4F94-B508-6DE7397DCFC9}" dt="2023-08-08T07:23:32.299" v="656"/>
          <ac:spMkLst>
            <pc:docMk/>
            <pc:sldMk cId="1900911644" sldId="292"/>
            <ac:spMk id="86" creationId="{CE150EF5-DE88-C87F-0B82-6EC194EDD2E2}"/>
          </ac:spMkLst>
        </pc:spChg>
        <pc:spChg chg="add mod">
          <ac:chgData name="平松　崇文(Hiramatsu, Takafumi)" userId="22edbc16-85b0-4724-aaa0-af0139a26ca2" providerId="ADAL" clId="{086E077A-0A00-4F94-B508-6DE7397DCFC9}" dt="2023-08-08T07:23:32.299" v="656"/>
          <ac:spMkLst>
            <pc:docMk/>
            <pc:sldMk cId="1900911644" sldId="292"/>
            <ac:spMk id="87" creationId="{8F2BF4E4-413A-002F-6922-AB7367CF7090}"/>
          </ac:spMkLst>
        </pc:spChg>
        <pc:spChg chg="add mod">
          <ac:chgData name="平松　崇文(Hiramatsu, Takafumi)" userId="22edbc16-85b0-4724-aaa0-af0139a26ca2" providerId="ADAL" clId="{086E077A-0A00-4F94-B508-6DE7397DCFC9}" dt="2023-08-08T07:23:32.299" v="656"/>
          <ac:spMkLst>
            <pc:docMk/>
            <pc:sldMk cId="1900911644" sldId="292"/>
            <ac:spMk id="88" creationId="{6B9DD736-FC2C-6FCC-B6C1-E86EADD12342}"/>
          </ac:spMkLst>
        </pc:spChg>
        <pc:spChg chg="add mod">
          <ac:chgData name="平松　崇文(Hiramatsu, Takafumi)" userId="22edbc16-85b0-4724-aaa0-af0139a26ca2" providerId="ADAL" clId="{086E077A-0A00-4F94-B508-6DE7397DCFC9}" dt="2023-08-08T07:23:32.299" v="656"/>
          <ac:spMkLst>
            <pc:docMk/>
            <pc:sldMk cId="1900911644" sldId="292"/>
            <ac:spMk id="89" creationId="{7535633C-FCF5-8411-92E0-F1495341359A}"/>
          </ac:spMkLst>
        </pc:spChg>
        <pc:spChg chg="add mod">
          <ac:chgData name="平松　崇文(Hiramatsu, Takafumi)" userId="22edbc16-85b0-4724-aaa0-af0139a26ca2" providerId="ADAL" clId="{086E077A-0A00-4F94-B508-6DE7397DCFC9}" dt="2023-08-08T07:23:32.299" v="656"/>
          <ac:spMkLst>
            <pc:docMk/>
            <pc:sldMk cId="1900911644" sldId="292"/>
            <ac:spMk id="90" creationId="{4D52DA28-639B-00DF-6852-92910EE461CE}"/>
          </ac:spMkLst>
        </pc:spChg>
        <pc:spChg chg="add mod">
          <ac:chgData name="平松　崇文(Hiramatsu, Takafumi)" userId="22edbc16-85b0-4724-aaa0-af0139a26ca2" providerId="ADAL" clId="{086E077A-0A00-4F94-B508-6DE7397DCFC9}" dt="2023-08-08T07:23:32.299" v="656"/>
          <ac:spMkLst>
            <pc:docMk/>
            <pc:sldMk cId="1900911644" sldId="292"/>
            <ac:spMk id="91" creationId="{737E660F-DA37-1D6E-115D-83CE5505CD6C}"/>
          </ac:spMkLst>
        </pc:spChg>
        <pc:spChg chg="add mod">
          <ac:chgData name="平松　崇文(Hiramatsu, Takafumi)" userId="22edbc16-85b0-4724-aaa0-af0139a26ca2" providerId="ADAL" clId="{086E077A-0A00-4F94-B508-6DE7397DCFC9}" dt="2023-08-08T07:23:32.299" v="656"/>
          <ac:spMkLst>
            <pc:docMk/>
            <pc:sldMk cId="1900911644" sldId="292"/>
            <ac:spMk id="92" creationId="{A41DC37D-05B6-D7DF-C5AB-F6C372804A61}"/>
          </ac:spMkLst>
        </pc:spChg>
        <pc:spChg chg="add mod">
          <ac:chgData name="平松　崇文(Hiramatsu, Takafumi)" userId="22edbc16-85b0-4724-aaa0-af0139a26ca2" providerId="ADAL" clId="{086E077A-0A00-4F94-B508-6DE7397DCFC9}" dt="2023-08-08T07:23:32.299" v="656"/>
          <ac:spMkLst>
            <pc:docMk/>
            <pc:sldMk cId="1900911644" sldId="292"/>
            <ac:spMk id="93" creationId="{8E09A859-2A92-7187-4902-63827CA60533}"/>
          </ac:spMkLst>
        </pc:spChg>
        <pc:spChg chg="add mod">
          <ac:chgData name="平松　崇文(Hiramatsu, Takafumi)" userId="22edbc16-85b0-4724-aaa0-af0139a26ca2" providerId="ADAL" clId="{086E077A-0A00-4F94-B508-6DE7397DCFC9}" dt="2023-08-08T07:23:32.299" v="656"/>
          <ac:spMkLst>
            <pc:docMk/>
            <pc:sldMk cId="1900911644" sldId="292"/>
            <ac:spMk id="94" creationId="{221B4905-EF26-8331-85CA-7DB45C7C1742}"/>
          </ac:spMkLst>
        </pc:spChg>
        <pc:spChg chg="add del mod">
          <ac:chgData name="平松　崇文(Hiramatsu, Takafumi)" userId="22edbc16-85b0-4724-aaa0-af0139a26ca2" providerId="ADAL" clId="{086E077A-0A00-4F94-B508-6DE7397DCFC9}" dt="2023-08-09T01:00:34.719" v="6853" actId="478"/>
          <ac:spMkLst>
            <pc:docMk/>
            <pc:sldMk cId="1900911644" sldId="292"/>
            <ac:spMk id="97" creationId="{6130C8F9-1050-D47C-403A-58473853A029}"/>
          </ac:spMkLst>
        </pc:spChg>
        <pc:spChg chg="mod topLvl">
          <ac:chgData name="平松　崇文(Hiramatsu, Takafumi)" userId="22edbc16-85b0-4724-aaa0-af0139a26ca2" providerId="ADAL" clId="{086E077A-0A00-4F94-B508-6DE7397DCFC9}" dt="2023-08-09T04:20:10.692" v="10509" actId="164"/>
          <ac:spMkLst>
            <pc:docMk/>
            <pc:sldMk cId="1900911644" sldId="292"/>
            <ac:spMk id="99" creationId="{E63949EC-E030-584D-EFED-E7F9C42C82BC}"/>
          </ac:spMkLst>
        </pc:spChg>
        <pc:spChg chg="mod topLvl">
          <ac:chgData name="平松　崇文(Hiramatsu, Takafumi)" userId="22edbc16-85b0-4724-aaa0-af0139a26ca2" providerId="ADAL" clId="{086E077A-0A00-4F94-B508-6DE7397DCFC9}" dt="2023-08-09T04:20:10.692" v="10509" actId="164"/>
          <ac:spMkLst>
            <pc:docMk/>
            <pc:sldMk cId="1900911644" sldId="292"/>
            <ac:spMk id="100" creationId="{03188487-FFC1-25F8-DB8F-1AA44BB585E2}"/>
          </ac:spMkLst>
        </pc:spChg>
        <pc:spChg chg="mod topLvl">
          <ac:chgData name="平松　崇文(Hiramatsu, Takafumi)" userId="22edbc16-85b0-4724-aaa0-af0139a26ca2" providerId="ADAL" clId="{086E077A-0A00-4F94-B508-6DE7397DCFC9}" dt="2023-08-09T04:20:10.692" v="10509" actId="164"/>
          <ac:spMkLst>
            <pc:docMk/>
            <pc:sldMk cId="1900911644" sldId="292"/>
            <ac:spMk id="101" creationId="{C95BDB13-97CF-D2C0-3887-97103FB2D7FF}"/>
          </ac:spMkLst>
        </pc:spChg>
        <pc:spChg chg="mod topLvl">
          <ac:chgData name="平松　崇文(Hiramatsu, Takafumi)" userId="22edbc16-85b0-4724-aaa0-af0139a26ca2" providerId="ADAL" clId="{086E077A-0A00-4F94-B508-6DE7397DCFC9}" dt="2023-08-09T04:20:10.692" v="10509" actId="164"/>
          <ac:spMkLst>
            <pc:docMk/>
            <pc:sldMk cId="1900911644" sldId="292"/>
            <ac:spMk id="102" creationId="{8ECC1E56-CD79-B0DC-7DAC-B113C3BC032A}"/>
          </ac:spMkLst>
        </pc:spChg>
        <pc:spChg chg="del mod topLvl">
          <ac:chgData name="平松　崇文(Hiramatsu, Takafumi)" userId="22edbc16-85b0-4724-aaa0-af0139a26ca2" providerId="ADAL" clId="{086E077A-0A00-4F94-B508-6DE7397DCFC9}" dt="2023-08-09T04:17:23.766" v="10448" actId="478"/>
          <ac:spMkLst>
            <pc:docMk/>
            <pc:sldMk cId="1900911644" sldId="292"/>
            <ac:spMk id="103" creationId="{1BC08664-248A-AE8C-29C1-7641CB8D92BA}"/>
          </ac:spMkLst>
        </pc:spChg>
        <pc:spChg chg="mod topLvl">
          <ac:chgData name="平松　崇文(Hiramatsu, Takafumi)" userId="22edbc16-85b0-4724-aaa0-af0139a26ca2" providerId="ADAL" clId="{086E077A-0A00-4F94-B508-6DE7397DCFC9}" dt="2023-08-09T04:20:10.692" v="10509" actId="164"/>
          <ac:spMkLst>
            <pc:docMk/>
            <pc:sldMk cId="1900911644" sldId="292"/>
            <ac:spMk id="104" creationId="{C96779FA-2B32-F9F9-A8E4-588233C02461}"/>
          </ac:spMkLst>
        </pc:spChg>
        <pc:spChg chg="mod topLvl">
          <ac:chgData name="平松　崇文(Hiramatsu, Takafumi)" userId="22edbc16-85b0-4724-aaa0-af0139a26ca2" providerId="ADAL" clId="{086E077A-0A00-4F94-B508-6DE7397DCFC9}" dt="2023-08-09T04:20:10.692" v="10509" actId="164"/>
          <ac:spMkLst>
            <pc:docMk/>
            <pc:sldMk cId="1900911644" sldId="292"/>
            <ac:spMk id="105" creationId="{5E847009-4F97-23FA-3F1A-6F9A3371D71B}"/>
          </ac:spMkLst>
        </pc:spChg>
        <pc:spChg chg="mod ord topLvl">
          <ac:chgData name="平松　崇文(Hiramatsu, Takafumi)" userId="22edbc16-85b0-4724-aaa0-af0139a26ca2" providerId="ADAL" clId="{086E077A-0A00-4F94-B508-6DE7397DCFC9}" dt="2023-08-09T04:20:10.692" v="10509" actId="164"/>
          <ac:spMkLst>
            <pc:docMk/>
            <pc:sldMk cId="1900911644" sldId="292"/>
            <ac:spMk id="106" creationId="{D847DE84-A4A3-33B7-EC9E-90E5B038C842}"/>
          </ac:spMkLst>
        </pc:spChg>
        <pc:spChg chg="del mod topLvl">
          <ac:chgData name="平松　崇文(Hiramatsu, Takafumi)" userId="22edbc16-85b0-4724-aaa0-af0139a26ca2" providerId="ADAL" clId="{086E077A-0A00-4F94-B508-6DE7397DCFC9}" dt="2023-08-09T04:17:57.668" v="10454" actId="478"/>
          <ac:spMkLst>
            <pc:docMk/>
            <pc:sldMk cId="1900911644" sldId="292"/>
            <ac:spMk id="107" creationId="{02F093B3-C8B4-1471-A3E4-35169831EDBF}"/>
          </ac:spMkLst>
        </pc:spChg>
        <pc:spChg chg="del mod topLvl">
          <ac:chgData name="平松　崇文(Hiramatsu, Takafumi)" userId="22edbc16-85b0-4724-aaa0-af0139a26ca2" providerId="ADAL" clId="{086E077A-0A00-4F94-B508-6DE7397DCFC9}" dt="2023-08-09T04:17:37.480" v="10450" actId="478"/>
          <ac:spMkLst>
            <pc:docMk/>
            <pc:sldMk cId="1900911644" sldId="292"/>
            <ac:spMk id="109" creationId="{B469E0B3-49BB-BA60-EB88-C22BEFC77EFD}"/>
          </ac:spMkLst>
        </pc:spChg>
        <pc:spChg chg="del mod topLvl">
          <ac:chgData name="平松　崇文(Hiramatsu, Takafumi)" userId="22edbc16-85b0-4724-aaa0-af0139a26ca2" providerId="ADAL" clId="{086E077A-0A00-4F94-B508-6DE7397DCFC9}" dt="2023-08-09T04:17:34.495" v="10449" actId="478"/>
          <ac:spMkLst>
            <pc:docMk/>
            <pc:sldMk cId="1900911644" sldId="292"/>
            <ac:spMk id="110" creationId="{A4E73E01-A4FA-C03E-D8FC-71B2C124401C}"/>
          </ac:spMkLst>
        </pc:spChg>
        <pc:spChg chg="mod topLvl">
          <ac:chgData name="平松　崇文(Hiramatsu, Takafumi)" userId="22edbc16-85b0-4724-aaa0-af0139a26ca2" providerId="ADAL" clId="{086E077A-0A00-4F94-B508-6DE7397DCFC9}" dt="2023-08-09T04:20:10.692" v="10509" actId="164"/>
          <ac:spMkLst>
            <pc:docMk/>
            <pc:sldMk cId="1900911644" sldId="292"/>
            <ac:spMk id="112" creationId="{A8BD2D1A-839F-9D83-42FA-DDC68142A7C9}"/>
          </ac:spMkLst>
        </pc:spChg>
        <pc:spChg chg="mod topLvl">
          <ac:chgData name="平松　崇文(Hiramatsu, Takafumi)" userId="22edbc16-85b0-4724-aaa0-af0139a26ca2" providerId="ADAL" clId="{086E077A-0A00-4F94-B508-6DE7397DCFC9}" dt="2023-08-09T04:20:10.692" v="10509" actId="164"/>
          <ac:spMkLst>
            <pc:docMk/>
            <pc:sldMk cId="1900911644" sldId="292"/>
            <ac:spMk id="113" creationId="{A1CFA855-75FA-5387-0E6A-32915BA1440A}"/>
          </ac:spMkLst>
        </pc:spChg>
        <pc:spChg chg="mod topLvl">
          <ac:chgData name="平松　崇文(Hiramatsu, Takafumi)" userId="22edbc16-85b0-4724-aaa0-af0139a26ca2" providerId="ADAL" clId="{086E077A-0A00-4F94-B508-6DE7397DCFC9}" dt="2023-08-09T04:20:10.692" v="10509" actId="164"/>
          <ac:spMkLst>
            <pc:docMk/>
            <pc:sldMk cId="1900911644" sldId="292"/>
            <ac:spMk id="114" creationId="{72AECD22-0A46-73BA-3A25-698A26825BE9}"/>
          </ac:spMkLst>
        </pc:spChg>
        <pc:spChg chg="mod topLvl">
          <ac:chgData name="平松　崇文(Hiramatsu, Takafumi)" userId="22edbc16-85b0-4724-aaa0-af0139a26ca2" providerId="ADAL" clId="{086E077A-0A00-4F94-B508-6DE7397DCFC9}" dt="2023-08-09T04:20:10.692" v="10509" actId="164"/>
          <ac:spMkLst>
            <pc:docMk/>
            <pc:sldMk cId="1900911644" sldId="292"/>
            <ac:spMk id="115" creationId="{9028512C-C9D2-D068-5ADD-8145F548A65B}"/>
          </ac:spMkLst>
        </pc:spChg>
        <pc:spChg chg="mod topLvl">
          <ac:chgData name="平松　崇文(Hiramatsu, Takafumi)" userId="22edbc16-85b0-4724-aaa0-af0139a26ca2" providerId="ADAL" clId="{086E077A-0A00-4F94-B508-6DE7397DCFC9}" dt="2023-08-09T04:20:10.692" v="10509" actId="164"/>
          <ac:spMkLst>
            <pc:docMk/>
            <pc:sldMk cId="1900911644" sldId="292"/>
            <ac:spMk id="116" creationId="{590B20A4-50B9-0560-6385-6716E68BA169}"/>
          </ac:spMkLst>
        </pc:spChg>
        <pc:spChg chg="mod topLvl">
          <ac:chgData name="平松　崇文(Hiramatsu, Takafumi)" userId="22edbc16-85b0-4724-aaa0-af0139a26ca2" providerId="ADAL" clId="{086E077A-0A00-4F94-B508-6DE7397DCFC9}" dt="2023-08-09T04:20:10.692" v="10509" actId="164"/>
          <ac:spMkLst>
            <pc:docMk/>
            <pc:sldMk cId="1900911644" sldId="292"/>
            <ac:spMk id="117" creationId="{E60C8944-396B-3C09-CC71-993684F9D952}"/>
          </ac:spMkLst>
        </pc:spChg>
        <pc:spChg chg="mod topLvl">
          <ac:chgData name="平松　崇文(Hiramatsu, Takafumi)" userId="22edbc16-85b0-4724-aaa0-af0139a26ca2" providerId="ADAL" clId="{086E077A-0A00-4F94-B508-6DE7397DCFC9}" dt="2023-08-09T04:20:10.692" v="10509" actId="164"/>
          <ac:spMkLst>
            <pc:docMk/>
            <pc:sldMk cId="1900911644" sldId="292"/>
            <ac:spMk id="118" creationId="{B1FAC5C0-0126-0D77-237B-39BF52C9D6F3}"/>
          </ac:spMkLst>
        </pc:spChg>
        <pc:spChg chg="mod topLvl">
          <ac:chgData name="平松　崇文(Hiramatsu, Takafumi)" userId="22edbc16-85b0-4724-aaa0-af0139a26ca2" providerId="ADAL" clId="{086E077A-0A00-4F94-B508-6DE7397DCFC9}" dt="2023-08-09T04:20:10.692" v="10509" actId="164"/>
          <ac:spMkLst>
            <pc:docMk/>
            <pc:sldMk cId="1900911644" sldId="292"/>
            <ac:spMk id="119" creationId="{03CB53B5-8CF5-17CE-A2CA-A4BE344ACB68}"/>
          </ac:spMkLst>
        </pc:spChg>
        <pc:spChg chg="mod topLvl">
          <ac:chgData name="平松　崇文(Hiramatsu, Takafumi)" userId="22edbc16-85b0-4724-aaa0-af0139a26ca2" providerId="ADAL" clId="{086E077A-0A00-4F94-B508-6DE7397DCFC9}" dt="2023-08-09T05:15:09.140" v="11451" actId="14100"/>
          <ac:spMkLst>
            <pc:docMk/>
            <pc:sldMk cId="1900911644" sldId="292"/>
            <ac:spMk id="120" creationId="{D6E4E2A0-50DE-B147-D104-236F836F979F}"/>
          </ac:spMkLst>
        </pc:spChg>
        <pc:spChg chg="mod topLvl">
          <ac:chgData name="平松　崇文(Hiramatsu, Takafumi)" userId="22edbc16-85b0-4724-aaa0-af0139a26ca2" providerId="ADAL" clId="{086E077A-0A00-4F94-B508-6DE7397DCFC9}" dt="2023-08-09T04:20:10.692" v="10509" actId="164"/>
          <ac:spMkLst>
            <pc:docMk/>
            <pc:sldMk cId="1900911644" sldId="292"/>
            <ac:spMk id="121" creationId="{65404BD6-3754-222F-406B-564F5951E0AC}"/>
          </ac:spMkLst>
        </pc:spChg>
        <pc:spChg chg="mod topLvl">
          <ac:chgData name="平松　崇文(Hiramatsu, Takafumi)" userId="22edbc16-85b0-4724-aaa0-af0139a26ca2" providerId="ADAL" clId="{086E077A-0A00-4F94-B508-6DE7397DCFC9}" dt="2023-08-09T04:20:10.692" v="10509" actId="164"/>
          <ac:spMkLst>
            <pc:docMk/>
            <pc:sldMk cId="1900911644" sldId="292"/>
            <ac:spMk id="122" creationId="{CECF1E70-3E24-3470-02E3-DC3C0492D851}"/>
          </ac:spMkLst>
        </pc:spChg>
        <pc:spChg chg="mod topLvl">
          <ac:chgData name="平松　崇文(Hiramatsu, Takafumi)" userId="22edbc16-85b0-4724-aaa0-af0139a26ca2" providerId="ADAL" clId="{086E077A-0A00-4F94-B508-6DE7397DCFC9}" dt="2023-08-09T04:20:10.692" v="10509" actId="164"/>
          <ac:spMkLst>
            <pc:docMk/>
            <pc:sldMk cId="1900911644" sldId="292"/>
            <ac:spMk id="123" creationId="{E282C1AB-D9E4-23D1-ED9C-C02A510971A5}"/>
          </ac:spMkLst>
        </pc:spChg>
        <pc:spChg chg="mod topLvl">
          <ac:chgData name="平松　崇文(Hiramatsu, Takafumi)" userId="22edbc16-85b0-4724-aaa0-af0139a26ca2" providerId="ADAL" clId="{086E077A-0A00-4F94-B508-6DE7397DCFC9}" dt="2023-08-09T04:20:10.692" v="10509" actId="164"/>
          <ac:spMkLst>
            <pc:docMk/>
            <pc:sldMk cId="1900911644" sldId="292"/>
            <ac:spMk id="125" creationId="{7527B871-6533-5B8E-0CDF-AA0C41EF4181}"/>
          </ac:spMkLst>
        </pc:spChg>
        <pc:spChg chg="mod topLvl">
          <ac:chgData name="平松　崇文(Hiramatsu, Takafumi)" userId="22edbc16-85b0-4724-aaa0-af0139a26ca2" providerId="ADAL" clId="{086E077A-0A00-4F94-B508-6DE7397DCFC9}" dt="2023-08-09T04:20:10.692" v="10509" actId="164"/>
          <ac:spMkLst>
            <pc:docMk/>
            <pc:sldMk cId="1900911644" sldId="292"/>
            <ac:spMk id="126" creationId="{12AD33FD-1FD4-EFDC-C988-5F0E64954D42}"/>
          </ac:spMkLst>
        </pc:spChg>
        <pc:spChg chg="mod topLvl">
          <ac:chgData name="平松　崇文(Hiramatsu, Takafumi)" userId="22edbc16-85b0-4724-aaa0-af0139a26ca2" providerId="ADAL" clId="{086E077A-0A00-4F94-B508-6DE7397DCFC9}" dt="2023-08-09T04:20:10.692" v="10509" actId="164"/>
          <ac:spMkLst>
            <pc:docMk/>
            <pc:sldMk cId="1900911644" sldId="292"/>
            <ac:spMk id="127" creationId="{8BDE4B6F-CF46-4166-947D-212A3AA163E5}"/>
          </ac:spMkLst>
        </pc:spChg>
        <pc:spChg chg="mod topLvl">
          <ac:chgData name="平松　崇文(Hiramatsu, Takafumi)" userId="22edbc16-85b0-4724-aaa0-af0139a26ca2" providerId="ADAL" clId="{086E077A-0A00-4F94-B508-6DE7397DCFC9}" dt="2023-08-09T04:20:10.692" v="10509" actId="164"/>
          <ac:spMkLst>
            <pc:docMk/>
            <pc:sldMk cId="1900911644" sldId="292"/>
            <ac:spMk id="128" creationId="{CE962B05-4D89-BDF9-2B93-DE473EAE0800}"/>
          </ac:spMkLst>
        </pc:spChg>
        <pc:spChg chg="mod topLvl">
          <ac:chgData name="平松　崇文(Hiramatsu, Takafumi)" userId="22edbc16-85b0-4724-aaa0-af0139a26ca2" providerId="ADAL" clId="{086E077A-0A00-4F94-B508-6DE7397DCFC9}" dt="2023-08-09T04:20:10.692" v="10509" actId="164"/>
          <ac:spMkLst>
            <pc:docMk/>
            <pc:sldMk cId="1900911644" sldId="292"/>
            <ac:spMk id="129" creationId="{6A9D04C6-BB51-5213-FC5E-F34FF94BBAAE}"/>
          </ac:spMkLst>
        </pc:spChg>
        <pc:spChg chg="mod topLvl">
          <ac:chgData name="平松　崇文(Hiramatsu, Takafumi)" userId="22edbc16-85b0-4724-aaa0-af0139a26ca2" providerId="ADAL" clId="{086E077A-0A00-4F94-B508-6DE7397DCFC9}" dt="2023-08-09T04:20:10.692" v="10509" actId="164"/>
          <ac:spMkLst>
            <pc:docMk/>
            <pc:sldMk cId="1900911644" sldId="292"/>
            <ac:spMk id="130" creationId="{2E388F34-B03A-CB5C-1316-431161304475}"/>
          </ac:spMkLst>
        </pc:spChg>
        <pc:spChg chg="mod topLvl">
          <ac:chgData name="平松　崇文(Hiramatsu, Takafumi)" userId="22edbc16-85b0-4724-aaa0-af0139a26ca2" providerId="ADAL" clId="{086E077A-0A00-4F94-B508-6DE7397DCFC9}" dt="2023-08-09T04:20:10.692" v="10509" actId="164"/>
          <ac:spMkLst>
            <pc:docMk/>
            <pc:sldMk cId="1900911644" sldId="292"/>
            <ac:spMk id="131" creationId="{43755F5B-29F0-C599-07B7-0FDA6DB63529}"/>
          </ac:spMkLst>
        </pc:spChg>
        <pc:spChg chg="mod topLvl">
          <ac:chgData name="平松　崇文(Hiramatsu, Takafumi)" userId="22edbc16-85b0-4724-aaa0-af0139a26ca2" providerId="ADAL" clId="{086E077A-0A00-4F94-B508-6DE7397DCFC9}" dt="2023-08-09T04:20:10.692" v="10509" actId="164"/>
          <ac:spMkLst>
            <pc:docMk/>
            <pc:sldMk cId="1900911644" sldId="292"/>
            <ac:spMk id="132" creationId="{413FE77E-3A1A-AF06-27F4-649B29FD5704}"/>
          </ac:spMkLst>
        </pc:spChg>
        <pc:spChg chg="mod topLvl">
          <ac:chgData name="平松　崇文(Hiramatsu, Takafumi)" userId="22edbc16-85b0-4724-aaa0-af0139a26ca2" providerId="ADAL" clId="{086E077A-0A00-4F94-B508-6DE7397DCFC9}" dt="2023-08-09T04:20:10.692" v="10509" actId="164"/>
          <ac:spMkLst>
            <pc:docMk/>
            <pc:sldMk cId="1900911644" sldId="292"/>
            <ac:spMk id="133" creationId="{B5C28549-C54B-3134-C589-4ED81A2AE485}"/>
          </ac:spMkLst>
        </pc:spChg>
        <pc:spChg chg="mod topLvl">
          <ac:chgData name="平松　崇文(Hiramatsu, Takafumi)" userId="22edbc16-85b0-4724-aaa0-af0139a26ca2" providerId="ADAL" clId="{086E077A-0A00-4F94-B508-6DE7397DCFC9}" dt="2023-08-09T04:20:10.692" v="10509" actId="164"/>
          <ac:spMkLst>
            <pc:docMk/>
            <pc:sldMk cId="1900911644" sldId="292"/>
            <ac:spMk id="134" creationId="{441131B5-D68F-8722-6408-ED9F860D9F34}"/>
          </ac:spMkLst>
        </pc:spChg>
        <pc:spChg chg="mod topLvl">
          <ac:chgData name="平松　崇文(Hiramatsu, Takafumi)" userId="22edbc16-85b0-4724-aaa0-af0139a26ca2" providerId="ADAL" clId="{086E077A-0A00-4F94-B508-6DE7397DCFC9}" dt="2023-08-09T04:20:10.692" v="10509" actId="164"/>
          <ac:spMkLst>
            <pc:docMk/>
            <pc:sldMk cId="1900911644" sldId="292"/>
            <ac:spMk id="136" creationId="{28E9B379-6CCE-21CA-DE34-34E24CD1122C}"/>
          </ac:spMkLst>
        </pc:spChg>
        <pc:spChg chg="mod topLvl">
          <ac:chgData name="平松　崇文(Hiramatsu, Takafumi)" userId="22edbc16-85b0-4724-aaa0-af0139a26ca2" providerId="ADAL" clId="{086E077A-0A00-4F94-B508-6DE7397DCFC9}" dt="2023-08-09T04:20:10.692" v="10509" actId="164"/>
          <ac:spMkLst>
            <pc:docMk/>
            <pc:sldMk cId="1900911644" sldId="292"/>
            <ac:spMk id="137" creationId="{232038C9-0800-C494-7281-E75A70069F90}"/>
          </ac:spMkLst>
        </pc:spChg>
        <pc:spChg chg="mod topLvl">
          <ac:chgData name="平松　崇文(Hiramatsu, Takafumi)" userId="22edbc16-85b0-4724-aaa0-af0139a26ca2" providerId="ADAL" clId="{086E077A-0A00-4F94-B508-6DE7397DCFC9}" dt="2023-08-09T04:20:10.692" v="10509" actId="164"/>
          <ac:spMkLst>
            <pc:docMk/>
            <pc:sldMk cId="1900911644" sldId="292"/>
            <ac:spMk id="138" creationId="{CA33585B-3444-0E2D-8B70-CE22C6F5450C}"/>
          </ac:spMkLst>
        </pc:spChg>
        <pc:spChg chg="mod topLvl">
          <ac:chgData name="平松　崇文(Hiramatsu, Takafumi)" userId="22edbc16-85b0-4724-aaa0-af0139a26ca2" providerId="ADAL" clId="{086E077A-0A00-4F94-B508-6DE7397DCFC9}" dt="2023-08-09T04:20:10.692" v="10509" actId="164"/>
          <ac:spMkLst>
            <pc:docMk/>
            <pc:sldMk cId="1900911644" sldId="292"/>
            <ac:spMk id="139" creationId="{0495F8D5-24B3-256F-546A-46CB7F34D780}"/>
          </ac:spMkLst>
        </pc:spChg>
        <pc:spChg chg="mod topLvl">
          <ac:chgData name="平松　崇文(Hiramatsu, Takafumi)" userId="22edbc16-85b0-4724-aaa0-af0139a26ca2" providerId="ADAL" clId="{086E077A-0A00-4F94-B508-6DE7397DCFC9}" dt="2023-08-09T04:20:10.692" v="10509" actId="164"/>
          <ac:spMkLst>
            <pc:docMk/>
            <pc:sldMk cId="1900911644" sldId="292"/>
            <ac:spMk id="140" creationId="{FE6DE2F2-187F-EA53-1B02-B0989EDDD466}"/>
          </ac:spMkLst>
        </pc:spChg>
        <pc:spChg chg="mod topLvl">
          <ac:chgData name="平松　崇文(Hiramatsu, Takafumi)" userId="22edbc16-85b0-4724-aaa0-af0139a26ca2" providerId="ADAL" clId="{086E077A-0A00-4F94-B508-6DE7397DCFC9}" dt="2023-08-09T04:20:10.692" v="10509" actId="164"/>
          <ac:spMkLst>
            <pc:docMk/>
            <pc:sldMk cId="1900911644" sldId="292"/>
            <ac:spMk id="141" creationId="{C197DA3C-5B91-BC07-BDF9-7835A890E72F}"/>
          </ac:spMkLst>
        </pc:spChg>
        <pc:spChg chg="del mod topLvl">
          <ac:chgData name="平松　崇文(Hiramatsu, Takafumi)" userId="22edbc16-85b0-4724-aaa0-af0139a26ca2" providerId="ADAL" clId="{086E077A-0A00-4F94-B508-6DE7397DCFC9}" dt="2023-08-09T04:17:17.221" v="10447" actId="478"/>
          <ac:spMkLst>
            <pc:docMk/>
            <pc:sldMk cId="1900911644" sldId="292"/>
            <ac:spMk id="147" creationId="{BDC8EE23-1C34-9A4D-A1E0-7846975D450A}"/>
          </ac:spMkLst>
        </pc:spChg>
        <pc:spChg chg="mod topLvl">
          <ac:chgData name="平松　崇文(Hiramatsu, Takafumi)" userId="22edbc16-85b0-4724-aaa0-af0139a26ca2" providerId="ADAL" clId="{086E077A-0A00-4F94-B508-6DE7397DCFC9}" dt="2023-08-09T04:20:10.692" v="10509" actId="164"/>
          <ac:spMkLst>
            <pc:docMk/>
            <pc:sldMk cId="1900911644" sldId="292"/>
            <ac:spMk id="148" creationId="{8F13F6E1-DFD2-2B38-8F0C-9BE2C44549E6}"/>
          </ac:spMkLst>
        </pc:spChg>
        <pc:spChg chg="mod topLvl">
          <ac:chgData name="平松　崇文(Hiramatsu, Takafumi)" userId="22edbc16-85b0-4724-aaa0-af0139a26ca2" providerId="ADAL" clId="{086E077A-0A00-4F94-B508-6DE7397DCFC9}" dt="2023-08-09T04:20:10.692" v="10509" actId="164"/>
          <ac:spMkLst>
            <pc:docMk/>
            <pc:sldMk cId="1900911644" sldId="292"/>
            <ac:spMk id="149" creationId="{259A17DD-8A38-B6D4-3143-BD93E02B6B03}"/>
          </ac:spMkLst>
        </pc:spChg>
        <pc:spChg chg="mod topLvl">
          <ac:chgData name="平松　崇文(Hiramatsu, Takafumi)" userId="22edbc16-85b0-4724-aaa0-af0139a26ca2" providerId="ADAL" clId="{086E077A-0A00-4F94-B508-6DE7397DCFC9}" dt="2023-08-09T04:20:10.692" v="10509" actId="164"/>
          <ac:spMkLst>
            <pc:docMk/>
            <pc:sldMk cId="1900911644" sldId="292"/>
            <ac:spMk id="150" creationId="{8702765E-FB6D-4D23-EF79-C0D1CAF1F3A7}"/>
          </ac:spMkLst>
        </pc:spChg>
        <pc:spChg chg="mod topLvl">
          <ac:chgData name="平松　崇文(Hiramatsu, Takafumi)" userId="22edbc16-85b0-4724-aaa0-af0139a26ca2" providerId="ADAL" clId="{086E077A-0A00-4F94-B508-6DE7397DCFC9}" dt="2023-08-09T04:20:10.692" v="10509" actId="164"/>
          <ac:spMkLst>
            <pc:docMk/>
            <pc:sldMk cId="1900911644" sldId="292"/>
            <ac:spMk id="152" creationId="{D00A1285-AB7B-36CD-2D05-22531A683C8E}"/>
          </ac:spMkLst>
        </pc:spChg>
        <pc:spChg chg="mod">
          <ac:chgData name="平松　崇文(Hiramatsu, Takafumi)" userId="22edbc16-85b0-4724-aaa0-af0139a26ca2" providerId="ADAL" clId="{086E077A-0A00-4F94-B508-6DE7397DCFC9}" dt="2023-08-09T04:17:07.210" v="10445" actId="165"/>
          <ac:spMkLst>
            <pc:docMk/>
            <pc:sldMk cId="1900911644" sldId="292"/>
            <ac:spMk id="153" creationId="{AEF06E57-C8D8-19E7-7971-C86DE4392138}"/>
          </ac:spMkLst>
        </pc:spChg>
        <pc:spChg chg="mod">
          <ac:chgData name="平松　崇文(Hiramatsu, Takafumi)" userId="22edbc16-85b0-4724-aaa0-af0139a26ca2" providerId="ADAL" clId="{086E077A-0A00-4F94-B508-6DE7397DCFC9}" dt="2023-08-09T04:17:07.210" v="10445" actId="165"/>
          <ac:spMkLst>
            <pc:docMk/>
            <pc:sldMk cId="1900911644" sldId="292"/>
            <ac:spMk id="154" creationId="{7463C282-2EAC-3D20-6418-DA44F29578BE}"/>
          </ac:spMkLst>
        </pc:spChg>
        <pc:spChg chg="mod">
          <ac:chgData name="平松　崇文(Hiramatsu, Takafumi)" userId="22edbc16-85b0-4724-aaa0-af0139a26ca2" providerId="ADAL" clId="{086E077A-0A00-4F94-B508-6DE7397DCFC9}" dt="2023-08-09T04:17:07.210" v="10445" actId="165"/>
          <ac:spMkLst>
            <pc:docMk/>
            <pc:sldMk cId="1900911644" sldId="292"/>
            <ac:spMk id="155" creationId="{918DF8F6-EC2D-E5D1-3D3F-D8275FBE3561}"/>
          </ac:spMkLst>
        </pc:spChg>
        <pc:spChg chg="mod">
          <ac:chgData name="平松　崇文(Hiramatsu, Takafumi)" userId="22edbc16-85b0-4724-aaa0-af0139a26ca2" providerId="ADAL" clId="{086E077A-0A00-4F94-B508-6DE7397DCFC9}" dt="2023-08-09T04:17:07.210" v="10445" actId="165"/>
          <ac:spMkLst>
            <pc:docMk/>
            <pc:sldMk cId="1900911644" sldId="292"/>
            <ac:spMk id="156" creationId="{67EB4C32-D7EC-B229-7EB0-2AF2A88F38B0}"/>
          </ac:spMkLst>
        </pc:spChg>
        <pc:spChg chg="mod">
          <ac:chgData name="平松　崇文(Hiramatsu, Takafumi)" userId="22edbc16-85b0-4724-aaa0-af0139a26ca2" providerId="ADAL" clId="{086E077A-0A00-4F94-B508-6DE7397DCFC9}" dt="2023-08-09T04:17:07.210" v="10445" actId="165"/>
          <ac:spMkLst>
            <pc:docMk/>
            <pc:sldMk cId="1900911644" sldId="292"/>
            <ac:spMk id="157" creationId="{64FAE3E0-987F-90B5-6EA6-EEFBF62A1CA6}"/>
          </ac:spMkLst>
        </pc:spChg>
        <pc:spChg chg="mod">
          <ac:chgData name="平松　崇文(Hiramatsu, Takafumi)" userId="22edbc16-85b0-4724-aaa0-af0139a26ca2" providerId="ADAL" clId="{086E077A-0A00-4F94-B508-6DE7397DCFC9}" dt="2023-08-09T04:17:07.210" v="10445" actId="165"/>
          <ac:spMkLst>
            <pc:docMk/>
            <pc:sldMk cId="1900911644" sldId="292"/>
            <ac:spMk id="158" creationId="{36D3C8A9-FDF4-BD42-8D7C-48543D38030D}"/>
          </ac:spMkLst>
        </pc:spChg>
        <pc:spChg chg="mod">
          <ac:chgData name="平松　崇文(Hiramatsu, Takafumi)" userId="22edbc16-85b0-4724-aaa0-af0139a26ca2" providerId="ADAL" clId="{086E077A-0A00-4F94-B508-6DE7397DCFC9}" dt="2023-08-09T04:17:07.210" v="10445" actId="165"/>
          <ac:spMkLst>
            <pc:docMk/>
            <pc:sldMk cId="1900911644" sldId="292"/>
            <ac:spMk id="159" creationId="{3F5E0D90-F676-1DBD-A7DB-CB18B7616FC5}"/>
          </ac:spMkLst>
        </pc:spChg>
        <pc:spChg chg="mod">
          <ac:chgData name="平松　崇文(Hiramatsu, Takafumi)" userId="22edbc16-85b0-4724-aaa0-af0139a26ca2" providerId="ADAL" clId="{086E077A-0A00-4F94-B508-6DE7397DCFC9}" dt="2023-08-09T04:17:07.210" v="10445" actId="165"/>
          <ac:spMkLst>
            <pc:docMk/>
            <pc:sldMk cId="1900911644" sldId="292"/>
            <ac:spMk id="160" creationId="{D7D2D87F-BD9B-CB75-33B5-F510D9669A64}"/>
          </ac:spMkLst>
        </pc:spChg>
        <pc:spChg chg="mod">
          <ac:chgData name="平松　崇文(Hiramatsu, Takafumi)" userId="22edbc16-85b0-4724-aaa0-af0139a26ca2" providerId="ADAL" clId="{086E077A-0A00-4F94-B508-6DE7397DCFC9}" dt="2023-08-09T04:17:07.210" v="10445" actId="165"/>
          <ac:spMkLst>
            <pc:docMk/>
            <pc:sldMk cId="1900911644" sldId="292"/>
            <ac:spMk id="161" creationId="{B391DA2A-C5BA-7655-56B7-59EA01D8B954}"/>
          </ac:spMkLst>
        </pc:spChg>
        <pc:spChg chg="mod">
          <ac:chgData name="平松　崇文(Hiramatsu, Takafumi)" userId="22edbc16-85b0-4724-aaa0-af0139a26ca2" providerId="ADAL" clId="{086E077A-0A00-4F94-B508-6DE7397DCFC9}" dt="2023-08-09T04:17:07.210" v="10445" actId="165"/>
          <ac:spMkLst>
            <pc:docMk/>
            <pc:sldMk cId="1900911644" sldId="292"/>
            <ac:spMk id="162" creationId="{283CF972-9304-354E-DAE5-CE95FAA2D180}"/>
          </ac:spMkLst>
        </pc:spChg>
        <pc:spChg chg="mod">
          <ac:chgData name="平松　崇文(Hiramatsu, Takafumi)" userId="22edbc16-85b0-4724-aaa0-af0139a26ca2" providerId="ADAL" clId="{086E077A-0A00-4F94-B508-6DE7397DCFC9}" dt="2023-08-09T04:17:07.210" v="10445" actId="165"/>
          <ac:spMkLst>
            <pc:docMk/>
            <pc:sldMk cId="1900911644" sldId="292"/>
            <ac:spMk id="163" creationId="{26DFFAAF-8144-422E-D43B-1E0A968127B6}"/>
          </ac:spMkLst>
        </pc:spChg>
        <pc:spChg chg="mod">
          <ac:chgData name="平松　崇文(Hiramatsu, Takafumi)" userId="22edbc16-85b0-4724-aaa0-af0139a26ca2" providerId="ADAL" clId="{086E077A-0A00-4F94-B508-6DE7397DCFC9}" dt="2023-08-09T04:17:07.210" v="10445" actId="165"/>
          <ac:spMkLst>
            <pc:docMk/>
            <pc:sldMk cId="1900911644" sldId="292"/>
            <ac:spMk id="164" creationId="{81E3FBBB-1CB8-65A1-9DE9-24E673CCB34D}"/>
          </ac:spMkLst>
        </pc:spChg>
        <pc:spChg chg="mod">
          <ac:chgData name="平松　崇文(Hiramatsu, Takafumi)" userId="22edbc16-85b0-4724-aaa0-af0139a26ca2" providerId="ADAL" clId="{086E077A-0A00-4F94-B508-6DE7397DCFC9}" dt="2023-08-09T04:17:07.210" v="10445" actId="165"/>
          <ac:spMkLst>
            <pc:docMk/>
            <pc:sldMk cId="1900911644" sldId="292"/>
            <ac:spMk id="165" creationId="{BA55F7BD-E565-CD9B-FF92-5992A02BDB16}"/>
          </ac:spMkLst>
        </pc:spChg>
        <pc:spChg chg="mod">
          <ac:chgData name="平松　崇文(Hiramatsu, Takafumi)" userId="22edbc16-85b0-4724-aaa0-af0139a26ca2" providerId="ADAL" clId="{086E077A-0A00-4F94-B508-6DE7397DCFC9}" dt="2023-08-09T04:17:07.210" v="10445" actId="165"/>
          <ac:spMkLst>
            <pc:docMk/>
            <pc:sldMk cId="1900911644" sldId="292"/>
            <ac:spMk id="166" creationId="{7DF9DA46-8C3F-0D01-FE01-7B3DC71A97DF}"/>
          </ac:spMkLst>
        </pc:spChg>
        <pc:spChg chg="mod">
          <ac:chgData name="平松　崇文(Hiramatsu, Takafumi)" userId="22edbc16-85b0-4724-aaa0-af0139a26ca2" providerId="ADAL" clId="{086E077A-0A00-4F94-B508-6DE7397DCFC9}" dt="2023-08-09T04:17:07.210" v="10445" actId="165"/>
          <ac:spMkLst>
            <pc:docMk/>
            <pc:sldMk cId="1900911644" sldId="292"/>
            <ac:spMk id="167" creationId="{50A207AF-82F3-26F5-0B2F-3503A15CE13F}"/>
          </ac:spMkLst>
        </pc:spChg>
        <pc:spChg chg="mod">
          <ac:chgData name="平松　崇文(Hiramatsu, Takafumi)" userId="22edbc16-85b0-4724-aaa0-af0139a26ca2" providerId="ADAL" clId="{086E077A-0A00-4F94-B508-6DE7397DCFC9}" dt="2023-08-09T04:17:07.210" v="10445" actId="165"/>
          <ac:spMkLst>
            <pc:docMk/>
            <pc:sldMk cId="1900911644" sldId="292"/>
            <ac:spMk id="168" creationId="{25BEBD69-046E-E17D-DDCE-A60970D550F0}"/>
          </ac:spMkLst>
        </pc:spChg>
        <pc:spChg chg="mod">
          <ac:chgData name="平松　崇文(Hiramatsu, Takafumi)" userId="22edbc16-85b0-4724-aaa0-af0139a26ca2" providerId="ADAL" clId="{086E077A-0A00-4F94-B508-6DE7397DCFC9}" dt="2023-08-09T04:17:07.210" v="10445" actId="165"/>
          <ac:spMkLst>
            <pc:docMk/>
            <pc:sldMk cId="1900911644" sldId="292"/>
            <ac:spMk id="169" creationId="{ED2B000D-5D84-B05E-5E19-FBE5FE27B901}"/>
          </ac:spMkLst>
        </pc:spChg>
        <pc:spChg chg="mod">
          <ac:chgData name="平松　崇文(Hiramatsu, Takafumi)" userId="22edbc16-85b0-4724-aaa0-af0139a26ca2" providerId="ADAL" clId="{086E077A-0A00-4F94-B508-6DE7397DCFC9}" dt="2023-08-09T04:17:07.210" v="10445" actId="165"/>
          <ac:spMkLst>
            <pc:docMk/>
            <pc:sldMk cId="1900911644" sldId="292"/>
            <ac:spMk id="170" creationId="{7471567D-73D8-C3D6-19FF-0CD4460E190C}"/>
          </ac:spMkLst>
        </pc:spChg>
        <pc:spChg chg="mod">
          <ac:chgData name="平松　崇文(Hiramatsu, Takafumi)" userId="22edbc16-85b0-4724-aaa0-af0139a26ca2" providerId="ADAL" clId="{086E077A-0A00-4F94-B508-6DE7397DCFC9}" dt="2023-08-09T04:17:07.210" v="10445" actId="165"/>
          <ac:spMkLst>
            <pc:docMk/>
            <pc:sldMk cId="1900911644" sldId="292"/>
            <ac:spMk id="171" creationId="{42D2172F-4D08-2E81-F16B-DBC0233BB7BB}"/>
          </ac:spMkLst>
        </pc:spChg>
        <pc:spChg chg="mod">
          <ac:chgData name="平松　崇文(Hiramatsu, Takafumi)" userId="22edbc16-85b0-4724-aaa0-af0139a26ca2" providerId="ADAL" clId="{086E077A-0A00-4F94-B508-6DE7397DCFC9}" dt="2023-08-09T04:17:07.210" v="10445" actId="165"/>
          <ac:spMkLst>
            <pc:docMk/>
            <pc:sldMk cId="1900911644" sldId="292"/>
            <ac:spMk id="172" creationId="{9FBB3CE5-C346-1038-1459-2110578C382C}"/>
          </ac:spMkLst>
        </pc:spChg>
        <pc:spChg chg="mod">
          <ac:chgData name="平松　崇文(Hiramatsu, Takafumi)" userId="22edbc16-85b0-4724-aaa0-af0139a26ca2" providerId="ADAL" clId="{086E077A-0A00-4F94-B508-6DE7397DCFC9}" dt="2023-08-09T04:17:07.210" v="10445" actId="165"/>
          <ac:spMkLst>
            <pc:docMk/>
            <pc:sldMk cId="1900911644" sldId="292"/>
            <ac:spMk id="173" creationId="{38C40BBC-7DD5-A333-3593-58A46D7B8503}"/>
          </ac:spMkLst>
        </pc:spChg>
        <pc:spChg chg="mod">
          <ac:chgData name="平松　崇文(Hiramatsu, Takafumi)" userId="22edbc16-85b0-4724-aaa0-af0139a26ca2" providerId="ADAL" clId="{086E077A-0A00-4F94-B508-6DE7397DCFC9}" dt="2023-08-09T04:17:07.210" v="10445" actId="165"/>
          <ac:spMkLst>
            <pc:docMk/>
            <pc:sldMk cId="1900911644" sldId="292"/>
            <ac:spMk id="174" creationId="{0560232C-2C4A-EB60-7805-138277AAF898}"/>
          </ac:spMkLst>
        </pc:spChg>
        <pc:spChg chg="mod">
          <ac:chgData name="平松　崇文(Hiramatsu, Takafumi)" userId="22edbc16-85b0-4724-aaa0-af0139a26ca2" providerId="ADAL" clId="{086E077A-0A00-4F94-B508-6DE7397DCFC9}" dt="2023-08-09T04:17:07.210" v="10445" actId="165"/>
          <ac:spMkLst>
            <pc:docMk/>
            <pc:sldMk cId="1900911644" sldId="292"/>
            <ac:spMk id="175" creationId="{8861AEF3-3F1D-7BCB-DB19-FD59644CE83E}"/>
          </ac:spMkLst>
        </pc:spChg>
        <pc:spChg chg="mod">
          <ac:chgData name="平松　崇文(Hiramatsu, Takafumi)" userId="22edbc16-85b0-4724-aaa0-af0139a26ca2" providerId="ADAL" clId="{086E077A-0A00-4F94-B508-6DE7397DCFC9}" dt="2023-08-09T04:17:07.210" v="10445" actId="165"/>
          <ac:spMkLst>
            <pc:docMk/>
            <pc:sldMk cId="1900911644" sldId="292"/>
            <ac:spMk id="176" creationId="{9D2B72F4-B4D9-D577-40C8-781555AD8FE9}"/>
          </ac:spMkLst>
        </pc:spChg>
        <pc:spChg chg="mod">
          <ac:chgData name="平松　崇文(Hiramatsu, Takafumi)" userId="22edbc16-85b0-4724-aaa0-af0139a26ca2" providerId="ADAL" clId="{086E077A-0A00-4F94-B508-6DE7397DCFC9}" dt="2023-08-09T04:17:07.210" v="10445" actId="165"/>
          <ac:spMkLst>
            <pc:docMk/>
            <pc:sldMk cId="1900911644" sldId="292"/>
            <ac:spMk id="177" creationId="{E8494A91-41B7-FACD-3579-974A86A22E1A}"/>
          </ac:spMkLst>
        </pc:spChg>
        <pc:spChg chg="add mod">
          <ac:chgData name="平松　崇文(Hiramatsu, Takafumi)" userId="22edbc16-85b0-4724-aaa0-af0139a26ca2" providerId="ADAL" clId="{086E077A-0A00-4F94-B508-6DE7397DCFC9}" dt="2023-08-09T05:11:57.093" v="11130" actId="1037"/>
          <ac:spMkLst>
            <pc:docMk/>
            <pc:sldMk cId="1900911644" sldId="292"/>
            <ac:spMk id="187" creationId="{4A7CC015-6946-B2D3-29A5-7E976A5B35EA}"/>
          </ac:spMkLst>
        </pc:spChg>
        <pc:spChg chg="add mod">
          <ac:chgData name="平松　崇文(Hiramatsu, Takafumi)" userId="22edbc16-85b0-4724-aaa0-af0139a26ca2" providerId="ADAL" clId="{086E077A-0A00-4F94-B508-6DE7397DCFC9}" dt="2023-08-09T05:12:11.770" v="11168" actId="1038"/>
          <ac:spMkLst>
            <pc:docMk/>
            <pc:sldMk cId="1900911644" sldId="292"/>
            <ac:spMk id="188" creationId="{ACBBDD2F-734B-E6F7-5CB5-0C8AC8FB1692}"/>
          </ac:spMkLst>
        </pc:spChg>
        <pc:spChg chg="add mod">
          <ac:chgData name="平松　崇文(Hiramatsu, Takafumi)" userId="22edbc16-85b0-4724-aaa0-af0139a26ca2" providerId="ADAL" clId="{086E077A-0A00-4F94-B508-6DE7397DCFC9}" dt="2023-08-09T05:14:12.959" v="11314" actId="1038"/>
          <ac:spMkLst>
            <pc:docMk/>
            <pc:sldMk cId="1900911644" sldId="292"/>
            <ac:spMk id="195" creationId="{1DF71E5A-CA09-6402-D3AA-5D20AB940CA2}"/>
          </ac:spMkLst>
        </pc:spChg>
        <pc:spChg chg="add mod">
          <ac:chgData name="平松　崇文(Hiramatsu, Takafumi)" userId="22edbc16-85b0-4724-aaa0-af0139a26ca2" providerId="ADAL" clId="{086E077A-0A00-4F94-B508-6DE7397DCFC9}" dt="2023-08-09T05:16:00.174" v="11498"/>
          <ac:spMkLst>
            <pc:docMk/>
            <pc:sldMk cId="1900911644" sldId="292"/>
            <ac:spMk id="198" creationId="{41EDD248-0BB9-736E-50DB-3D507755DFA7}"/>
          </ac:spMkLst>
        </pc:spChg>
        <pc:spChg chg="add mod">
          <ac:chgData name="平松　崇文(Hiramatsu, Takafumi)" userId="22edbc16-85b0-4724-aaa0-af0139a26ca2" providerId="ADAL" clId="{086E077A-0A00-4F94-B508-6DE7397DCFC9}" dt="2023-08-09T05:18:06.575" v="11721" actId="1035"/>
          <ac:spMkLst>
            <pc:docMk/>
            <pc:sldMk cId="1900911644" sldId="292"/>
            <ac:spMk id="199" creationId="{084A92B4-73C0-B304-73EB-F9C7251E1A03}"/>
          </ac:spMkLst>
        </pc:spChg>
        <pc:grpChg chg="add del mod ord">
          <ac:chgData name="平松　崇文(Hiramatsu, Takafumi)" userId="22edbc16-85b0-4724-aaa0-af0139a26ca2" providerId="ADAL" clId="{086E077A-0A00-4F94-B508-6DE7397DCFC9}" dt="2023-08-09T04:16:56.292" v="10442" actId="478"/>
          <ac:grpSpMkLst>
            <pc:docMk/>
            <pc:sldMk cId="1900911644" sldId="292"/>
            <ac:grpSpMk id="7" creationId="{8A79FD73-E1CB-347E-4C18-A77C53801517}"/>
          </ac:grpSpMkLst>
        </pc:grpChg>
        <pc:grpChg chg="add mod">
          <ac:chgData name="平松　崇文(Hiramatsu, Takafumi)" userId="22edbc16-85b0-4724-aaa0-af0139a26ca2" providerId="ADAL" clId="{086E077A-0A00-4F94-B508-6DE7397DCFC9}" dt="2023-08-08T07:23:32.299" v="656"/>
          <ac:grpSpMkLst>
            <pc:docMk/>
            <pc:sldMk cId="1900911644" sldId="292"/>
            <ac:grpSpMk id="8" creationId="{953D94CB-BF6B-E7B2-8924-6BC5D428A691}"/>
          </ac:grpSpMkLst>
        </pc:grpChg>
        <pc:grpChg chg="add mod">
          <ac:chgData name="平松　崇文(Hiramatsu, Takafumi)" userId="22edbc16-85b0-4724-aaa0-af0139a26ca2" providerId="ADAL" clId="{086E077A-0A00-4F94-B508-6DE7397DCFC9}" dt="2023-08-08T07:23:32.299" v="656"/>
          <ac:grpSpMkLst>
            <pc:docMk/>
            <pc:sldMk cId="1900911644" sldId="292"/>
            <ac:grpSpMk id="53" creationId="{1CA46E2F-E210-EE60-8E7C-E6743503C874}"/>
          </ac:grpSpMkLst>
        </pc:grpChg>
        <pc:grpChg chg="add mod">
          <ac:chgData name="平松　崇文(Hiramatsu, Takafumi)" userId="22edbc16-85b0-4724-aaa0-af0139a26ca2" providerId="ADAL" clId="{086E077A-0A00-4F94-B508-6DE7397DCFC9}" dt="2023-08-08T07:23:32.299" v="656"/>
          <ac:grpSpMkLst>
            <pc:docMk/>
            <pc:sldMk cId="1900911644" sldId="292"/>
            <ac:grpSpMk id="54" creationId="{E3B0A4C4-7043-74FA-8263-91ADA5EC71A3}"/>
          </ac:grpSpMkLst>
        </pc:grpChg>
        <pc:grpChg chg="add mod">
          <ac:chgData name="平松　崇文(Hiramatsu, Takafumi)" userId="22edbc16-85b0-4724-aaa0-af0139a26ca2" providerId="ADAL" clId="{086E077A-0A00-4F94-B508-6DE7397DCFC9}" dt="2023-08-08T07:23:32.299" v="656"/>
          <ac:grpSpMkLst>
            <pc:docMk/>
            <pc:sldMk cId="1900911644" sldId="292"/>
            <ac:grpSpMk id="55" creationId="{34D0FDA0-CEC8-61DC-9F5B-7671B4804F24}"/>
          </ac:grpSpMkLst>
        </pc:grpChg>
        <pc:grpChg chg="add mod">
          <ac:chgData name="平松　崇文(Hiramatsu, Takafumi)" userId="22edbc16-85b0-4724-aaa0-af0139a26ca2" providerId="ADAL" clId="{086E077A-0A00-4F94-B508-6DE7397DCFC9}" dt="2023-08-08T07:23:32.299" v="656"/>
          <ac:grpSpMkLst>
            <pc:docMk/>
            <pc:sldMk cId="1900911644" sldId="292"/>
            <ac:grpSpMk id="56" creationId="{77B53434-2280-280E-1431-B7D8211ACF77}"/>
          </ac:grpSpMkLst>
        </pc:grpChg>
        <pc:grpChg chg="add mod">
          <ac:chgData name="平松　崇文(Hiramatsu, Takafumi)" userId="22edbc16-85b0-4724-aaa0-af0139a26ca2" providerId="ADAL" clId="{086E077A-0A00-4F94-B508-6DE7397DCFC9}" dt="2023-08-08T07:23:32.299" v="656"/>
          <ac:grpSpMkLst>
            <pc:docMk/>
            <pc:sldMk cId="1900911644" sldId="292"/>
            <ac:grpSpMk id="57" creationId="{07B95F84-E72E-F94D-AA04-A0DFB3241692}"/>
          </ac:grpSpMkLst>
        </pc:grpChg>
        <pc:grpChg chg="add del mod">
          <ac:chgData name="平松　崇文(Hiramatsu, Takafumi)" userId="22edbc16-85b0-4724-aaa0-af0139a26ca2" providerId="ADAL" clId="{086E077A-0A00-4F94-B508-6DE7397DCFC9}" dt="2023-08-09T04:17:07.210" v="10445" actId="165"/>
          <ac:grpSpMkLst>
            <pc:docMk/>
            <pc:sldMk cId="1900911644" sldId="292"/>
            <ac:grpSpMk id="98" creationId="{4B44C912-6F93-9A67-BBBE-B047571B3B8F}"/>
          </ac:grpSpMkLst>
        </pc:grpChg>
        <pc:grpChg chg="mod topLvl">
          <ac:chgData name="平松　崇文(Hiramatsu, Takafumi)" userId="22edbc16-85b0-4724-aaa0-af0139a26ca2" providerId="ADAL" clId="{086E077A-0A00-4F94-B508-6DE7397DCFC9}" dt="2023-08-09T04:20:10.692" v="10509" actId="164"/>
          <ac:grpSpMkLst>
            <pc:docMk/>
            <pc:sldMk cId="1900911644" sldId="292"/>
            <ac:grpSpMk id="142" creationId="{E018E7DB-F6BF-4B1B-20B2-6411DDBF6B7C}"/>
          </ac:grpSpMkLst>
        </pc:grpChg>
        <pc:grpChg chg="mod topLvl">
          <ac:chgData name="平松　崇文(Hiramatsu, Takafumi)" userId="22edbc16-85b0-4724-aaa0-af0139a26ca2" providerId="ADAL" clId="{086E077A-0A00-4F94-B508-6DE7397DCFC9}" dt="2023-08-09T04:20:10.692" v="10509" actId="164"/>
          <ac:grpSpMkLst>
            <pc:docMk/>
            <pc:sldMk cId="1900911644" sldId="292"/>
            <ac:grpSpMk id="143" creationId="{CA695170-B71B-03AE-9ED3-402A98A674BB}"/>
          </ac:grpSpMkLst>
        </pc:grpChg>
        <pc:grpChg chg="mod topLvl">
          <ac:chgData name="平松　崇文(Hiramatsu, Takafumi)" userId="22edbc16-85b0-4724-aaa0-af0139a26ca2" providerId="ADAL" clId="{086E077A-0A00-4F94-B508-6DE7397DCFC9}" dt="2023-08-09T04:20:10.692" v="10509" actId="164"/>
          <ac:grpSpMkLst>
            <pc:docMk/>
            <pc:sldMk cId="1900911644" sldId="292"/>
            <ac:grpSpMk id="144" creationId="{3A867EA6-61E9-C25D-D8DB-4264702CA5AE}"/>
          </ac:grpSpMkLst>
        </pc:grpChg>
        <pc:grpChg chg="mod topLvl">
          <ac:chgData name="平松　崇文(Hiramatsu, Takafumi)" userId="22edbc16-85b0-4724-aaa0-af0139a26ca2" providerId="ADAL" clId="{086E077A-0A00-4F94-B508-6DE7397DCFC9}" dt="2023-08-09T04:20:10.692" v="10509" actId="164"/>
          <ac:grpSpMkLst>
            <pc:docMk/>
            <pc:sldMk cId="1900911644" sldId="292"/>
            <ac:grpSpMk id="145" creationId="{C4126B5A-9A72-FDAE-2749-4B3265E1DD2D}"/>
          </ac:grpSpMkLst>
        </pc:grpChg>
        <pc:grpChg chg="mod topLvl">
          <ac:chgData name="平松　崇文(Hiramatsu, Takafumi)" userId="22edbc16-85b0-4724-aaa0-af0139a26ca2" providerId="ADAL" clId="{086E077A-0A00-4F94-B508-6DE7397DCFC9}" dt="2023-08-09T04:20:10.692" v="10509" actId="164"/>
          <ac:grpSpMkLst>
            <pc:docMk/>
            <pc:sldMk cId="1900911644" sldId="292"/>
            <ac:grpSpMk id="146" creationId="{92ABB095-0EE2-8124-A4C3-0B346F3F396A}"/>
          </ac:grpSpMkLst>
        </pc:grpChg>
        <pc:grpChg chg="add mod">
          <ac:chgData name="平松　崇文(Hiramatsu, Takafumi)" userId="22edbc16-85b0-4724-aaa0-af0139a26ca2" providerId="ADAL" clId="{086E077A-0A00-4F94-B508-6DE7397DCFC9}" dt="2023-08-09T05:11:20.850" v="11082" actId="1035"/>
          <ac:grpSpMkLst>
            <pc:docMk/>
            <pc:sldMk cId="1900911644" sldId="292"/>
            <ac:grpSpMk id="181" creationId="{8F72DFDE-5D78-86C3-8A5E-9F8A51A6B92C}"/>
          </ac:grpSpMkLst>
        </pc:grpChg>
        <pc:graphicFrameChg chg="add del mod">
          <ac:chgData name="平松　崇文(Hiramatsu, Takafumi)" userId="22edbc16-85b0-4724-aaa0-af0139a26ca2" providerId="ADAL" clId="{086E077A-0A00-4F94-B508-6DE7397DCFC9}" dt="2023-08-08T07:19:29.028" v="524"/>
          <ac:graphicFrameMkLst>
            <pc:docMk/>
            <pc:sldMk cId="1900911644" sldId="292"/>
            <ac:graphicFrameMk id="4" creationId="{72E5F7E3-5184-BF0A-B599-670AF3C06907}"/>
          </ac:graphicFrameMkLst>
        </pc:graphicFrameChg>
        <pc:graphicFrameChg chg="add del mod modGraphic">
          <ac:chgData name="平松　崇文(Hiramatsu, Takafumi)" userId="22edbc16-85b0-4724-aaa0-af0139a26ca2" providerId="ADAL" clId="{086E077A-0A00-4F94-B508-6DE7397DCFC9}" dt="2023-08-09T05:05:31.291" v="11014" actId="478"/>
          <ac:graphicFrameMkLst>
            <pc:docMk/>
            <pc:sldMk cId="1900911644" sldId="292"/>
            <ac:graphicFrameMk id="5" creationId="{3F9AAF60-D05B-DFEC-2699-B99F31690BDD}"/>
          </ac:graphicFrameMkLst>
        </pc:graphicFrameChg>
        <pc:graphicFrameChg chg="add del mod">
          <ac:chgData name="平松　崇文(Hiramatsu, Takafumi)" userId="22edbc16-85b0-4724-aaa0-af0139a26ca2" providerId="ADAL" clId="{086E077A-0A00-4F94-B508-6DE7397DCFC9}" dt="2023-08-09T05:05:34.403" v="11016"/>
          <ac:graphicFrameMkLst>
            <pc:docMk/>
            <pc:sldMk cId="1900911644" sldId="292"/>
            <ac:graphicFrameMk id="182" creationId="{A9E871E0-8BF7-5462-78C4-F5ADDC4C1824}"/>
          </ac:graphicFrameMkLst>
        </pc:graphicFrameChg>
        <pc:graphicFrameChg chg="add del mod">
          <ac:chgData name="平松　崇文(Hiramatsu, Takafumi)" userId="22edbc16-85b0-4724-aaa0-af0139a26ca2" providerId="ADAL" clId="{086E077A-0A00-4F94-B508-6DE7397DCFC9}" dt="2023-08-09T05:06:12.453" v="11019" actId="478"/>
          <ac:graphicFrameMkLst>
            <pc:docMk/>
            <pc:sldMk cId="1900911644" sldId="292"/>
            <ac:graphicFrameMk id="183" creationId="{576140EB-A354-2450-BE01-9643781F0487}"/>
          </ac:graphicFrameMkLst>
        </pc:graphicFrameChg>
        <pc:graphicFrameChg chg="add del mod">
          <ac:chgData name="平松　崇文(Hiramatsu, Takafumi)" userId="22edbc16-85b0-4724-aaa0-af0139a26ca2" providerId="ADAL" clId="{086E077A-0A00-4F94-B508-6DE7397DCFC9}" dt="2023-08-09T05:08:13.780" v="11021" actId="478"/>
          <ac:graphicFrameMkLst>
            <pc:docMk/>
            <pc:sldMk cId="1900911644" sldId="292"/>
            <ac:graphicFrameMk id="184" creationId="{68762885-0FDF-9E15-B9EE-DFE85645BA1A}"/>
          </ac:graphicFrameMkLst>
        </pc:graphicFrameChg>
        <pc:graphicFrameChg chg="add del mod">
          <ac:chgData name="平松　崇文(Hiramatsu, Takafumi)" userId="22edbc16-85b0-4724-aaa0-af0139a26ca2" providerId="ADAL" clId="{086E077A-0A00-4F94-B508-6DE7397DCFC9}" dt="2023-08-09T05:09:37.561" v="11027" actId="478"/>
          <ac:graphicFrameMkLst>
            <pc:docMk/>
            <pc:sldMk cId="1900911644" sldId="292"/>
            <ac:graphicFrameMk id="185" creationId="{AB41FFC8-96DF-6AC2-BF70-847A2F525969}"/>
          </ac:graphicFrameMkLst>
        </pc:graphicFrameChg>
        <pc:graphicFrameChg chg="add mod modGraphic">
          <ac:chgData name="平松　崇文(Hiramatsu, Takafumi)" userId="22edbc16-85b0-4724-aaa0-af0139a26ca2" providerId="ADAL" clId="{086E077A-0A00-4F94-B508-6DE7397DCFC9}" dt="2023-08-09T05:10:57.955" v="11058" actId="1036"/>
          <ac:graphicFrameMkLst>
            <pc:docMk/>
            <pc:sldMk cId="1900911644" sldId="292"/>
            <ac:graphicFrameMk id="186" creationId="{3C2EE8F8-2FE6-00D3-6BE3-F712FDCE88D0}"/>
          </ac:graphicFrameMkLst>
        </pc:graphicFrameChg>
        <pc:cxnChg chg="add mod">
          <ac:chgData name="平松　崇文(Hiramatsu, Takafumi)" userId="22edbc16-85b0-4724-aaa0-af0139a26ca2" providerId="ADAL" clId="{086E077A-0A00-4F94-B508-6DE7397DCFC9}" dt="2023-08-08T07:23:32.299" v="656"/>
          <ac:cxnSpMkLst>
            <pc:docMk/>
            <pc:sldMk cId="1900911644" sldId="292"/>
            <ac:cxnSpMk id="19" creationId="{C53539E3-3AE9-4E8F-326A-750E8138B7CF}"/>
          </ac:cxnSpMkLst>
        </pc:cxnChg>
        <pc:cxnChg chg="add del mod">
          <ac:chgData name="平松　崇文(Hiramatsu, Takafumi)" userId="22edbc16-85b0-4724-aaa0-af0139a26ca2" providerId="ADAL" clId="{086E077A-0A00-4F94-B508-6DE7397DCFC9}" dt="2023-08-08T07:38:42.991" v="681" actId="1038"/>
          <ac:cxnSpMkLst>
            <pc:docMk/>
            <pc:sldMk cId="1900911644" sldId="292"/>
            <ac:cxnSpMk id="22" creationId="{C383840A-30C4-D5BC-B2D1-A683BD12F79D}"/>
          </ac:cxnSpMkLst>
        </pc:cxnChg>
        <pc:cxnChg chg="add mod">
          <ac:chgData name="平松　崇文(Hiramatsu, Takafumi)" userId="22edbc16-85b0-4724-aaa0-af0139a26ca2" providerId="ADAL" clId="{086E077A-0A00-4F94-B508-6DE7397DCFC9}" dt="2023-08-08T07:23:32.299" v="656"/>
          <ac:cxnSpMkLst>
            <pc:docMk/>
            <pc:sldMk cId="1900911644" sldId="292"/>
            <ac:cxnSpMk id="35" creationId="{C73FEB8B-9C2E-9886-87E8-65F71DAEC66D}"/>
          </ac:cxnSpMkLst>
        </pc:cxnChg>
        <pc:cxnChg chg="add mod">
          <ac:chgData name="平松　崇文(Hiramatsu, Takafumi)" userId="22edbc16-85b0-4724-aaa0-af0139a26ca2" providerId="ADAL" clId="{086E077A-0A00-4F94-B508-6DE7397DCFC9}" dt="2023-08-08T07:23:32.299" v="656"/>
          <ac:cxnSpMkLst>
            <pc:docMk/>
            <pc:sldMk cId="1900911644" sldId="292"/>
            <ac:cxnSpMk id="46" creationId="{E41F3008-3AC9-F3F5-B7CE-073851EC3CDC}"/>
          </ac:cxnSpMkLst>
        </pc:cxnChg>
        <pc:cxnChg chg="add mod">
          <ac:chgData name="平松　崇文(Hiramatsu, Takafumi)" userId="22edbc16-85b0-4724-aaa0-af0139a26ca2" providerId="ADAL" clId="{086E077A-0A00-4F94-B508-6DE7397DCFC9}" dt="2023-08-08T07:23:32.299" v="656"/>
          <ac:cxnSpMkLst>
            <pc:docMk/>
            <pc:sldMk cId="1900911644" sldId="292"/>
            <ac:cxnSpMk id="62" creationId="{5D5D3381-B51B-77E4-EEF0-6E44D2C9C9CE}"/>
          </ac:cxnSpMkLst>
        </pc:cxnChg>
        <pc:cxnChg chg="add del mod">
          <ac:chgData name="平松　崇文(Hiramatsu, Takafumi)" userId="22edbc16-85b0-4724-aaa0-af0139a26ca2" providerId="ADAL" clId="{086E077A-0A00-4F94-B508-6DE7397DCFC9}" dt="2023-08-09T05:12:46.281" v="11171" actId="478"/>
          <ac:cxnSpMkLst>
            <pc:docMk/>
            <pc:sldMk cId="1900911644" sldId="292"/>
            <ac:cxnSpMk id="95" creationId="{95C3F34F-0C5A-D332-4998-CA57DF169D63}"/>
          </ac:cxnSpMkLst>
        </pc:cxnChg>
        <pc:cxnChg chg="mod topLvl">
          <ac:chgData name="平松　崇文(Hiramatsu, Takafumi)" userId="22edbc16-85b0-4724-aaa0-af0139a26ca2" providerId="ADAL" clId="{086E077A-0A00-4F94-B508-6DE7397DCFC9}" dt="2023-08-09T04:20:10.692" v="10509" actId="164"/>
          <ac:cxnSpMkLst>
            <pc:docMk/>
            <pc:sldMk cId="1900911644" sldId="292"/>
            <ac:cxnSpMk id="108" creationId="{376015B8-A8A0-427E-7FB8-AA646BAEC0A4}"/>
          </ac:cxnSpMkLst>
        </pc:cxnChg>
        <pc:cxnChg chg="mod topLvl">
          <ac:chgData name="平松　崇文(Hiramatsu, Takafumi)" userId="22edbc16-85b0-4724-aaa0-af0139a26ca2" providerId="ADAL" clId="{086E077A-0A00-4F94-B508-6DE7397DCFC9}" dt="2023-08-09T04:20:10.692" v="10509" actId="164"/>
          <ac:cxnSpMkLst>
            <pc:docMk/>
            <pc:sldMk cId="1900911644" sldId="292"/>
            <ac:cxnSpMk id="111" creationId="{78FEFD13-4BDA-77D9-F2E1-6E4C8E30B90A}"/>
          </ac:cxnSpMkLst>
        </pc:cxnChg>
        <pc:cxnChg chg="mod topLvl">
          <ac:chgData name="平松　崇文(Hiramatsu, Takafumi)" userId="22edbc16-85b0-4724-aaa0-af0139a26ca2" providerId="ADAL" clId="{086E077A-0A00-4F94-B508-6DE7397DCFC9}" dt="2023-08-09T04:20:10.692" v="10509" actId="164"/>
          <ac:cxnSpMkLst>
            <pc:docMk/>
            <pc:sldMk cId="1900911644" sldId="292"/>
            <ac:cxnSpMk id="124" creationId="{C2E86ECF-474F-5685-6B05-6AE1FC6E7DA4}"/>
          </ac:cxnSpMkLst>
        </pc:cxnChg>
        <pc:cxnChg chg="mod topLvl">
          <ac:chgData name="平松　崇文(Hiramatsu, Takafumi)" userId="22edbc16-85b0-4724-aaa0-af0139a26ca2" providerId="ADAL" clId="{086E077A-0A00-4F94-B508-6DE7397DCFC9}" dt="2023-08-09T04:20:10.692" v="10509" actId="164"/>
          <ac:cxnSpMkLst>
            <pc:docMk/>
            <pc:sldMk cId="1900911644" sldId="292"/>
            <ac:cxnSpMk id="135" creationId="{A867B12E-8F5E-694B-5434-224E55CDE132}"/>
          </ac:cxnSpMkLst>
        </pc:cxnChg>
        <pc:cxnChg chg="mod topLvl">
          <ac:chgData name="平松　崇文(Hiramatsu, Takafumi)" userId="22edbc16-85b0-4724-aaa0-af0139a26ca2" providerId="ADAL" clId="{086E077A-0A00-4F94-B508-6DE7397DCFC9}" dt="2023-08-09T04:20:10.692" v="10509" actId="164"/>
          <ac:cxnSpMkLst>
            <pc:docMk/>
            <pc:sldMk cId="1900911644" sldId="292"/>
            <ac:cxnSpMk id="151" creationId="{B90F8066-3EAA-19E7-3345-A871E2C868C1}"/>
          </ac:cxnSpMkLst>
        </pc:cxnChg>
        <pc:cxnChg chg="add mod">
          <ac:chgData name="平松　崇文(Hiramatsu, Takafumi)" userId="22edbc16-85b0-4724-aaa0-af0139a26ca2" providerId="ADAL" clId="{086E077A-0A00-4F94-B508-6DE7397DCFC9}" dt="2023-08-09T04:20:10.692" v="10509" actId="164"/>
          <ac:cxnSpMkLst>
            <pc:docMk/>
            <pc:sldMk cId="1900911644" sldId="292"/>
            <ac:cxnSpMk id="178" creationId="{E83A5228-E697-6700-1F68-9EE91C4D14A7}"/>
          </ac:cxnSpMkLst>
        </pc:cxnChg>
        <pc:cxnChg chg="add mod">
          <ac:chgData name="平松　崇文(Hiramatsu, Takafumi)" userId="22edbc16-85b0-4724-aaa0-af0139a26ca2" providerId="ADAL" clId="{086E077A-0A00-4F94-B508-6DE7397DCFC9}" dt="2023-08-09T05:13:27.761" v="11195" actId="692"/>
          <ac:cxnSpMkLst>
            <pc:docMk/>
            <pc:sldMk cId="1900911644" sldId="292"/>
            <ac:cxnSpMk id="190" creationId="{190DCCE9-7910-F297-50CD-DF07EE9A150C}"/>
          </ac:cxnSpMkLst>
        </pc:cxnChg>
        <pc:cxnChg chg="add mod">
          <ac:chgData name="平松　崇文(Hiramatsu, Takafumi)" userId="22edbc16-85b0-4724-aaa0-af0139a26ca2" providerId="ADAL" clId="{086E077A-0A00-4F94-B508-6DE7397DCFC9}" dt="2023-08-09T05:13:22.957" v="11194" actId="1076"/>
          <ac:cxnSpMkLst>
            <pc:docMk/>
            <pc:sldMk cId="1900911644" sldId="292"/>
            <ac:cxnSpMk id="193" creationId="{C723B1E0-6C78-CA41-111C-5CBBE4BE5B49}"/>
          </ac:cxnSpMkLst>
        </pc:cxnChg>
        <pc:cxnChg chg="add mod">
          <ac:chgData name="平松　崇文(Hiramatsu, Takafumi)" userId="22edbc16-85b0-4724-aaa0-af0139a26ca2" providerId="ADAL" clId="{086E077A-0A00-4F94-B508-6DE7397DCFC9}" dt="2023-08-09T05:14:40.590" v="11362" actId="1037"/>
          <ac:cxnSpMkLst>
            <pc:docMk/>
            <pc:sldMk cId="1900911644" sldId="292"/>
            <ac:cxnSpMk id="196" creationId="{B949045D-3A29-94B3-8BD1-19B0BCAAD087}"/>
          </ac:cxnSpMkLst>
        </pc:cxnChg>
        <pc:cxnChg chg="add mod">
          <ac:chgData name="平松　崇文(Hiramatsu, Takafumi)" userId="22edbc16-85b0-4724-aaa0-af0139a26ca2" providerId="ADAL" clId="{086E077A-0A00-4F94-B508-6DE7397DCFC9}" dt="2023-08-09T05:14:40.590" v="11362" actId="1037"/>
          <ac:cxnSpMkLst>
            <pc:docMk/>
            <pc:sldMk cId="1900911644" sldId="292"/>
            <ac:cxnSpMk id="197" creationId="{79D2460A-71D9-76D7-D3AD-1FF79BAFB35F}"/>
          </ac:cxnSpMkLst>
        </pc:cxnChg>
      </pc:sldChg>
      <pc:sldChg chg="ord">
        <pc:chgData name="平松　崇文(Hiramatsu, Takafumi)" userId="22edbc16-85b0-4724-aaa0-af0139a26ca2" providerId="ADAL" clId="{086E077A-0A00-4F94-B508-6DE7397DCFC9}" dt="2023-08-10T02:45:33.574" v="14737"/>
        <pc:sldMkLst>
          <pc:docMk/>
          <pc:sldMk cId="2232561102" sldId="293"/>
        </pc:sldMkLst>
      </pc:sldChg>
      <pc:sldChg chg="ord">
        <pc:chgData name="平松　崇文(Hiramatsu, Takafumi)" userId="22edbc16-85b0-4724-aaa0-af0139a26ca2" providerId="ADAL" clId="{086E077A-0A00-4F94-B508-6DE7397DCFC9}" dt="2023-08-10T02:45:41.132" v="14741"/>
        <pc:sldMkLst>
          <pc:docMk/>
          <pc:sldMk cId="4265301691" sldId="294"/>
        </pc:sldMkLst>
      </pc:sldChg>
      <pc:sldChg chg="ord">
        <pc:chgData name="平松　崇文(Hiramatsu, Takafumi)" userId="22edbc16-85b0-4724-aaa0-af0139a26ca2" providerId="ADAL" clId="{086E077A-0A00-4F94-B508-6DE7397DCFC9}" dt="2023-08-10T04:43:15.261" v="16608"/>
        <pc:sldMkLst>
          <pc:docMk/>
          <pc:sldMk cId="4151946216" sldId="296"/>
        </pc:sldMkLst>
      </pc:sldChg>
      <pc:sldChg chg="ord">
        <pc:chgData name="平松　崇文(Hiramatsu, Takafumi)" userId="22edbc16-85b0-4724-aaa0-af0139a26ca2" providerId="ADAL" clId="{086E077A-0A00-4F94-B508-6DE7397DCFC9}" dt="2023-08-10T04:43:15.261" v="16608"/>
        <pc:sldMkLst>
          <pc:docMk/>
          <pc:sldMk cId="2287743024" sldId="297"/>
        </pc:sldMkLst>
      </pc:sldChg>
      <pc:sldChg chg="addSp modSp mod">
        <pc:chgData name="平松　崇文(Hiramatsu, Takafumi)" userId="22edbc16-85b0-4724-aaa0-af0139a26ca2" providerId="ADAL" clId="{086E077A-0A00-4F94-B508-6DE7397DCFC9}" dt="2023-08-10T02:44:50.126" v="14734" actId="114"/>
        <pc:sldMkLst>
          <pc:docMk/>
          <pc:sldMk cId="624500144" sldId="298"/>
        </pc:sldMkLst>
        <pc:spChg chg="mod">
          <ac:chgData name="平松　崇文(Hiramatsu, Takafumi)" userId="22edbc16-85b0-4724-aaa0-af0139a26ca2" providerId="ADAL" clId="{086E077A-0A00-4F94-B508-6DE7397DCFC9}" dt="2023-08-10T02:44:50.126" v="14734" actId="114"/>
          <ac:spMkLst>
            <pc:docMk/>
            <pc:sldMk cId="624500144" sldId="298"/>
            <ac:spMk id="5" creationId="{93A937A7-F9B9-5CFD-827C-103F12615B91}"/>
          </ac:spMkLst>
        </pc:spChg>
        <pc:picChg chg="add mod">
          <ac:chgData name="平松　崇文(Hiramatsu, Takafumi)" userId="22edbc16-85b0-4724-aaa0-af0139a26ca2" providerId="ADAL" clId="{086E077A-0A00-4F94-B508-6DE7397DCFC9}" dt="2023-08-08T23:51:32.369" v="4257" actId="1076"/>
          <ac:picMkLst>
            <pc:docMk/>
            <pc:sldMk cId="624500144" sldId="298"/>
            <ac:picMk id="6" creationId="{399612B9-1136-21B6-6B30-2A4DC8853070}"/>
          </ac:picMkLst>
        </pc:picChg>
      </pc:sldChg>
      <pc:sldChg chg="modSp ord">
        <pc:chgData name="平松　崇文(Hiramatsu, Takafumi)" userId="22edbc16-85b0-4724-aaa0-af0139a26ca2" providerId="ADAL" clId="{086E077A-0A00-4F94-B508-6DE7397DCFC9}" dt="2023-08-10T04:43:23.979" v="16610"/>
        <pc:sldMkLst>
          <pc:docMk/>
          <pc:sldMk cId="4009526520" sldId="300"/>
        </pc:sldMkLst>
        <pc:picChg chg="mod">
          <ac:chgData name="平松　崇文(Hiramatsu, Takafumi)" userId="22edbc16-85b0-4724-aaa0-af0139a26ca2" providerId="ADAL" clId="{086E077A-0A00-4F94-B508-6DE7397DCFC9}" dt="2023-08-08T08:59:30.584" v="1531" actId="1076"/>
          <ac:picMkLst>
            <pc:docMk/>
            <pc:sldMk cId="4009526520" sldId="300"/>
            <ac:picMk id="93" creationId="{F1E4AE01-3C6A-43C5-07C5-D32B768A1D59}"/>
          </ac:picMkLst>
        </pc:picChg>
      </pc:sldChg>
      <pc:sldChg chg="ord">
        <pc:chgData name="平松　崇文(Hiramatsu, Takafumi)" userId="22edbc16-85b0-4724-aaa0-af0139a26ca2" providerId="ADAL" clId="{086E077A-0A00-4F94-B508-6DE7397DCFC9}" dt="2023-08-10T04:43:23.979" v="16610"/>
        <pc:sldMkLst>
          <pc:docMk/>
          <pc:sldMk cId="4080451749" sldId="301"/>
        </pc:sldMkLst>
      </pc:sldChg>
      <pc:sldChg chg="ord">
        <pc:chgData name="平松　崇文(Hiramatsu, Takafumi)" userId="22edbc16-85b0-4724-aaa0-af0139a26ca2" providerId="ADAL" clId="{086E077A-0A00-4F94-B508-6DE7397DCFC9}" dt="2023-08-10T04:43:23.979" v="16610"/>
        <pc:sldMkLst>
          <pc:docMk/>
          <pc:sldMk cId="2741599458" sldId="302"/>
        </pc:sldMkLst>
      </pc:sldChg>
      <pc:sldChg chg="addSp delSp modSp mod ord">
        <pc:chgData name="平松　崇文(Hiramatsu, Takafumi)" userId="22edbc16-85b0-4724-aaa0-af0139a26ca2" providerId="ADAL" clId="{086E077A-0A00-4F94-B508-6DE7397DCFC9}" dt="2023-08-10T04:43:26.723" v="16612"/>
        <pc:sldMkLst>
          <pc:docMk/>
          <pc:sldMk cId="4207727659" sldId="303"/>
        </pc:sldMkLst>
        <pc:picChg chg="del">
          <ac:chgData name="平松　崇文(Hiramatsu, Takafumi)" userId="22edbc16-85b0-4724-aaa0-af0139a26ca2" providerId="ADAL" clId="{086E077A-0A00-4F94-B508-6DE7397DCFC9}" dt="2023-08-10T02:46:00.935" v="14750" actId="478"/>
          <ac:picMkLst>
            <pc:docMk/>
            <pc:sldMk cId="4207727659" sldId="303"/>
            <ac:picMk id="4" creationId="{D5D67001-9BD1-70DB-0CE3-FCF5FA44E672}"/>
          </ac:picMkLst>
        </pc:picChg>
        <pc:picChg chg="add mod">
          <ac:chgData name="平松　崇文(Hiramatsu, Takafumi)" userId="22edbc16-85b0-4724-aaa0-af0139a26ca2" providerId="ADAL" clId="{086E077A-0A00-4F94-B508-6DE7397DCFC9}" dt="2023-08-10T02:48:03.385" v="14768" actId="1076"/>
          <ac:picMkLst>
            <pc:docMk/>
            <pc:sldMk cId="4207727659" sldId="303"/>
            <ac:picMk id="6" creationId="{978826F2-52F4-6BD6-2F85-82B7D431E336}"/>
          </ac:picMkLst>
        </pc:picChg>
      </pc:sldChg>
      <pc:sldChg chg="addSp delSp modSp add mod">
        <pc:chgData name="平松　崇文(Hiramatsu, Takafumi)" userId="22edbc16-85b0-4724-aaa0-af0139a26ca2" providerId="ADAL" clId="{086E077A-0A00-4F94-B508-6DE7397DCFC9}" dt="2023-08-09T05:00:33.336" v="11013" actId="14100"/>
        <pc:sldMkLst>
          <pc:docMk/>
          <pc:sldMk cId="3528623444" sldId="304"/>
        </pc:sldMkLst>
        <pc:spChg chg="mod">
          <ac:chgData name="平松　崇文(Hiramatsu, Takafumi)" userId="22edbc16-85b0-4724-aaa0-af0139a26ca2" providerId="ADAL" clId="{086E077A-0A00-4F94-B508-6DE7397DCFC9}" dt="2023-08-08T23:20:40.374" v="3884"/>
          <ac:spMkLst>
            <pc:docMk/>
            <pc:sldMk cId="3528623444" sldId="304"/>
            <ac:spMk id="5" creationId="{A27E1E98-006C-E714-5FE9-2E1B237EB9FA}"/>
          </ac:spMkLst>
        </pc:spChg>
        <pc:spChg chg="del">
          <ac:chgData name="平松　崇文(Hiramatsu, Takafumi)" userId="22edbc16-85b0-4724-aaa0-af0139a26ca2" providerId="ADAL" clId="{086E077A-0A00-4F94-B508-6DE7397DCFC9}" dt="2023-08-08T23:21:50.276" v="3906" actId="478"/>
          <ac:spMkLst>
            <pc:docMk/>
            <pc:sldMk cId="3528623444" sldId="304"/>
            <ac:spMk id="6" creationId="{A9411A64-F250-DE14-37BA-E6EB7987F4A9}"/>
          </ac:spMkLst>
        </pc:spChg>
        <pc:spChg chg="del">
          <ac:chgData name="平松　崇文(Hiramatsu, Takafumi)" userId="22edbc16-85b0-4724-aaa0-af0139a26ca2" providerId="ADAL" clId="{086E077A-0A00-4F94-B508-6DE7397DCFC9}" dt="2023-08-08T23:21:44.715" v="3905" actId="478"/>
          <ac:spMkLst>
            <pc:docMk/>
            <pc:sldMk cId="3528623444" sldId="304"/>
            <ac:spMk id="7" creationId="{63ED2887-1C25-8CF4-6589-416189D6B02F}"/>
          </ac:spMkLst>
        </pc:spChg>
        <pc:spChg chg="del">
          <ac:chgData name="平松　崇文(Hiramatsu, Takafumi)" userId="22edbc16-85b0-4724-aaa0-af0139a26ca2" providerId="ADAL" clId="{086E077A-0A00-4F94-B508-6DE7397DCFC9}" dt="2023-08-09T04:59:07.611" v="10983" actId="478"/>
          <ac:spMkLst>
            <pc:docMk/>
            <pc:sldMk cId="3528623444" sldId="304"/>
            <ac:spMk id="9" creationId="{538EEC7A-F753-B5CF-56E1-766C199AFC96}"/>
          </ac:spMkLst>
        </pc:spChg>
        <pc:spChg chg="mod">
          <ac:chgData name="平松　崇文(Hiramatsu, Takafumi)" userId="22edbc16-85b0-4724-aaa0-af0139a26ca2" providerId="ADAL" clId="{086E077A-0A00-4F94-B508-6DE7397DCFC9}" dt="2023-08-09T04:59:25.666" v="10988" actId="552"/>
          <ac:spMkLst>
            <pc:docMk/>
            <pc:sldMk cId="3528623444" sldId="304"/>
            <ac:spMk id="10" creationId="{3446402F-4C8F-DAD9-1601-D645E764F11B}"/>
          </ac:spMkLst>
        </pc:spChg>
        <pc:spChg chg="del mod">
          <ac:chgData name="平松　崇文(Hiramatsu, Takafumi)" userId="22edbc16-85b0-4724-aaa0-af0139a26ca2" providerId="ADAL" clId="{086E077A-0A00-4F94-B508-6DE7397DCFC9}" dt="2023-08-09T04:59:13.750" v="10984" actId="478"/>
          <ac:spMkLst>
            <pc:docMk/>
            <pc:sldMk cId="3528623444" sldId="304"/>
            <ac:spMk id="11" creationId="{A9AB9063-202A-CC06-3398-4D762BB94795}"/>
          </ac:spMkLst>
        </pc:spChg>
        <pc:spChg chg="mod">
          <ac:chgData name="平松　崇文(Hiramatsu, Takafumi)" userId="22edbc16-85b0-4724-aaa0-af0139a26ca2" providerId="ADAL" clId="{086E077A-0A00-4F94-B508-6DE7397DCFC9}" dt="2023-08-09T04:59:25.666" v="10988" actId="552"/>
          <ac:spMkLst>
            <pc:docMk/>
            <pc:sldMk cId="3528623444" sldId="304"/>
            <ac:spMk id="12" creationId="{81F6C78B-1D03-33BC-9CD3-66C4E5709A8D}"/>
          </ac:spMkLst>
        </pc:spChg>
        <pc:spChg chg="mod">
          <ac:chgData name="平松　崇文(Hiramatsu, Takafumi)" userId="22edbc16-85b0-4724-aaa0-af0139a26ca2" providerId="ADAL" clId="{086E077A-0A00-4F94-B508-6DE7397DCFC9}" dt="2023-08-08T23:26:23.673" v="4055" actId="113"/>
          <ac:spMkLst>
            <pc:docMk/>
            <pc:sldMk cId="3528623444" sldId="304"/>
            <ac:spMk id="13" creationId="{B3CF2051-BE90-7965-6B94-67F90EA3A705}"/>
          </ac:spMkLst>
        </pc:spChg>
        <pc:spChg chg="del mod">
          <ac:chgData name="平松　崇文(Hiramatsu, Takafumi)" userId="22edbc16-85b0-4724-aaa0-af0139a26ca2" providerId="ADAL" clId="{086E077A-0A00-4F94-B508-6DE7397DCFC9}" dt="2023-08-09T04:13:43.350" v="10379" actId="478"/>
          <ac:spMkLst>
            <pc:docMk/>
            <pc:sldMk cId="3528623444" sldId="304"/>
            <ac:spMk id="18" creationId="{41DE8A37-8BD9-8945-8144-F0178C670F54}"/>
          </ac:spMkLst>
        </pc:spChg>
        <pc:spChg chg="add del mod">
          <ac:chgData name="平松　崇文(Hiramatsu, Takafumi)" userId="22edbc16-85b0-4724-aaa0-af0139a26ca2" providerId="ADAL" clId="{086E077A-0A00-4F94-B508-6DE7397DCFC9}" dt="2023-08-08T23:20:24.539" v="3866"/>
          <ac:spMkLst>
            <pc:docMk/>
            <pc:sldMk cId="3528623444" sldId="304"/>
            <ac:spMk id="19" creationId="{B93F2F66-841E-D354-74E5-75C3061188D0}"/>
          </ac:spMkLst>
        </pc:spChg>
        <pc:spChg chg="add mod">
          <ac:chgData name="平松　崇文(Hiramatsu, Takafumi)" userId="22edbc16-85b0-4724-aaa0-af0139a26ca2" providerId="ADAL" clId="{086E077A-0A00-4F94-B508-6DE7397DCFC9}" dt="2023-08-08T23:23:14.221" v="3915" actId="206"/>
          <ac:spMkLst>
            <pc:docMk/>
            <pc:sldMk cId="3528623444" sldId="304"/>
            <ac:spMk id="20" creationId="{6D9A6D7B-72C9-7D95-AED9-A5BB6503C3CD}"/>
          </ac:spMkLst>
        </pc:spChg>
        <pc:spChg chg="add mod ord">
          <ac:chgData name="平松　崇文(Hiramatsu, Takafumi)" userId="22edbc16-85b0-4724-aaa0-af0139a26ca2" providerId="ADAL" clId="{086E077A-0A00-4F94-B508-6DE7397DCFC9}" dt="2023-08-08T23:24:57.157" v="3986" actId="14100"/>
          <ac:spMkLst>
            <pc:docMk/>
            <pc:sldMk cId="3528623444" sldId="304"/>
            <ac:spMk id="21" creationId="{A9D6BD3D-215D-54E7-FC3E-2AA690A0B5BC}"/>
          </ac:spMkLst>
        </pc:spChg>
        <pc:spChg chg="mod">
          <ac:chgData name="平松　崇文(Hiramatsu, Takafumi)" userId="22edbc16-85b0-4724-aaa0-af0139a26ca2" providerId="ADAL" clId="{086E077A-0A00-4F94-B508-6DE7397DCFC9}" dt="2023-08-08T23:24:52.645" v="3985" actId="1035"/>
          <ac:spMkLst>
            <pc:docMk/>
            <pc:sldMk cId="3528623444" sldId="304"/>
            <ac:spMk id="38" creationId="{AAC30804-0AD5-A18F-233D-F8503024477B}"/>
          </ac:spMkLst>
        </pc:spChg>
        <pc:spChg chg="add mod">
          <ac:chgData name="平松　崇文(Hiramatsu, Takafumi)" userId="22edbc16-85b0-4724-aaa0-af0139a26ca2" providerId="ADAL" clId="{086E077A-0A00-4F94-B508-6DE7397DCFC9}" dt="2023-08-09T04:58:19.310" v="10969" actId="1076"/>
          <ac:spMkLst>
            <pc:docMk/>
            <pc:sldMk cId="3528623444" sldId="304"/>
            <ac:spMk id="41" creationId="{4231A934-89E9-3385-D734-ED32F4A7D898}"/>
          </ac:spMkLst>
        </pc:spChg>
        <pc:spChg chg="mod">
          <ac:chgData name="平松　崇文(Hiramatsu, Takafumi)" userId="22edbc16-85b0-4724-aaa0-af0139a26ca2" providerId="ADAL" clId="{086E077A-0A00-4F94-B508-6DE7397DCFC9}" dt="2023-08-08T23:20:46.736" v="3893" actId="1036"/>
          <ac:spMkLst>
            <pc:docMk/>
            <pc:sldMk cId="3528623444" sldId="304"/>
            <ac:spMk id="42" creationId="{130FC43C-D820-F84C-D4CB-E1ABEE011FF1}"/>
          </ac:spMkLst>
        </pc:spChg>
        <pc:spChg chg="add mod">
          <ac:chgData name="平松　崇文(Hiramatsu, Takafumi)" userId="22edbc16-85b0-4724-aaa0-af0139a26ca2" providerId="ADAL" clId="{086E077A-0A00-4F94-B508-6DE7397DCFC9}" dt="2023-08-09T04:58:19.310" v="10969" actId="1076"/>
          <ac:spMkLst>
            <pc:docMk/>
            <pc:sldMk cId="3528623444" sldId="304"/>
            <ac:spMk id="44" creationId="{F5244B2D-D27A-266A-44E1-546FCCD74818}"/>
          </ac:spMkLst>
        </pc:spChg>
        <pc:spChg chg="add mod">
          <ac:chgData name="平松　崇文(Hiramatsu, Takafumi)" userId="22edbc16-85b0-4724-aaa0-af0139a26ca2" providerId="ADAL" clId="{086E077A-0A00-4F94-B508-6DE7397DCFC9}" dt="2023-08-09T04:13:41.100" v="10378" actId="1076"/>
          <ac:spMkLst>
            <pc:docMk/>
            <pc:sldMk cId="3528623444" sldId="304"/>
            <ac:spMk id="46" creationId="{9B9B7BCD-7471-DD00-8B41-DCAE2EF2431E}"/>
          </ac:spMkLst>
        </pc:spChg>
        <pc:spChg chg="mod">
          <ac:chgData name="平松　崇文(Hiramatsu, Takafumi)" userId="22edbc16-85b0-4724-aaa0-af0139a26ca2" providerId="ADAL" clId="{086E077A-0A00-4F94-B508-6DE7397DCFC9}" dt="2023-08-08T23:23:48.843" v="3918" actId="113"/>
          <ac:spMkLst>
            <pc:docMk/>
            <pc:sldMk cId="3528623444" sldId="304"/>
            <ac:spMk id="53" creationId="{8ABE590A-2E3C-3E0C-9A36-B2C3FF44C1AD}"/>
          </ac:spMkLst>
        </pc:spChg>
        <pc:grpChg chg="add mod">
          <ac:chgData name="平松　崇文(Hiramatsu, Takafumi)" userId="22edbc16-85b0-4724-aaa0-af0139a26ca2" providerId="ADAL" clId="{086E077A-0A00-4F94-B508-6DE7397DCFC9}" dt="2023-08-09T05:00:10.350" v="11004" actId="164"/>
          <ac:grpSpMkLst>
            <pc:docMk/>
            <pc:sldMk cId="3528623444" sldId="304"/>
            <ac:grpSpMk id="61" creationId="{F0EE96E7-3962-48D3-7047-C0305E8BC7B5}"/>
          </ac:grpSpMkLst>
        </pc:grpChg>
        <pc:grpChg chg="add mod">
          <ac:chgData name="平松　崇文(Hiramatsu, Takafumi)" userId="22edbc16-85b0-4724-aaa0-af0139a26ca2" providerId="ADAL" clId="{086E077A-0A00-4F94-B508-6DE7397DCFC9}" dt="2023-08-09T05:00:26.632" v="11011" actId="1076"/>
          <ac:grpSpMkLst>
            <pc:docMk/>
            <pc:sldMk cId="3528623444" sldId="304"/>
            <ac:grpSpMk id="62" creationId="{ADECC962-714A-D2B6-C9B0-C5C60F6500F0}"/>
          </ac:grpSpMkLst>
        </pc:grpChg>
        <pc:picChg chg="mod modCrop">
          <ac:chgData name="平松　崇文(Hiramatsu, Takafumi)" userId="22edbc16-85b0-4724-aaa0-af0139a26ca2" providerId="ADAL" clId="{086E077A-0A00-4F94-B508-6DE7397DCFC9}" dt="2023-08-08T23:22:07.796" v="3907" actId="29295"/>
          <ac:picMkLst>
            <pc:docMk/>
            <pc:sldMk cId="3528623444" sldId="304"/>
            <ac:picMk id="8" creationId="{5D2742DD-FC73-D6AE-C837-93DFB44D7516}"/>
          </ac:picMkLst>
        </pc:picChg>
        <pc:cxnChg chg="mod">
          <ac:chgData name="平松　崇文(Hiramatsu, Takafumi)" userId="22edbc16-85b0-4724-aaa0-af0139a26ca2" providerId="ADAL" clId="{086E077A-0A00-4F94-B508-6DE7397DCFC9}" dt="2023-08-08T23:25:33.285" v="3989" actId="14100"/>
          <ac:cxnSpMkLst>
            <pc:docMk/>
            <pc:sldMk cId="3528623444" sldId="304"/>
            <ac:cxnSpMk id="45" creationId="{8723A8D3-D68B-6FAF-A8AF-EBEE923BFC5C}"/>
          </ac:cxnSpMkLst>
        </pc:cxnChg>
        <pc:cxnChg chg="add mod">
          <ac:chgData name="平松　崇文(Hiramatsu, Takafumi)" userId="22edbc16-85b0-4724-aaa0-af0139a26ca2" providerId="ADAL" clId="{086E077A-0A00-4F94-B508-6DE7397DCFC9}" dt="2023-08-09T05:00:10.350" v="11004" actId="164"/>
          <ac:cxnSpMkLst>
            <pc:docMk/>
            <pc:sldMk cId="3528623444" sldId="304"/>
            <ac:cxnSpMk id="49" creationId="{73150B07-D983-20E7-9118-AF1D1EA3F8C5}"/>
          </ac:cxnSpMkLst>
        </pc:cxnChg>
        <pc:cxnChg chg="add mod">
          <ac:chgData name="平松　崇文(Hiramatsu, Takafumi)" userId="22edbc16-85b0-4724-aaa0-af0139a26ca2" providerId="ADAL" clId="{086E077A-0A00-4F94-B508-6DE7397DCFC9}" dt="2023-08-09T05:00:10.350" v="11004" actId="164"/>
          <ac:cxnSpMkLst>
            <pc:docMk/>
            <pc:sldMk cId="3528623444" sldId="304"/>
            <ac:cxnSpMk id="58" creationId="{B28DA01D-8762-2EB1-6301-42A38BAB7EBC}"/>
          </ac:cxnSpMkLst>
        </pc:cxnChg>
        <pc:cxnChg chg="mod">
          <ac:chgData name="平松　崇文(Hiramatsu, Takafumi)" userId="22edbc16-85b0-4724-aaa0-af0139a26ca2" providerId="ADAL" clId="{086E077A-0A00-4F94-B508-6DE7397DCFC9}" dt="2023-08-09T05:00:33.336" v="11013" actId="14100"/>
          <ac:cxnSpMkLst>
            <pc:docMk/>
            <pc:sldMk cId="3528623444" sldId="304"/>
            <ac:cxnSpMk id="63" creationId="{1C697E51-9227-3B6B-9180-C12D70B0E7B0}"/>
          </ac:cxnSpMkLst>
        </pc:cxnChg>
        <pc:cxnChg chg="mod">
          <ac:chgData name="平松　崇文(Hiramatsu, Takafumi)" userId="22edbc16-85b0-4724-aaa0-af0139a26ca2" providerId="ADAL" clId="{086E077A-0A00-4F94-B508-6DE7397DCFC9}" dt="2023-08-09T05:00:30.194" v="11012" actId="1076"/>
          <ac:cxnSpMkLst>
            <pc:docMk/>
            <pc:sldMk cId="3528623444" sldId="304"/>
            <ac:cxnSpMk id="64" creationId="{97EB73FF-7F05-DEFA-8AC8-B2B044384B5A}"/>
          </ac:cxnSpMkLst>
        </pc:cxnChg>
      </pc:sldChg>
      <pc:sldChg chg="addSp delSp modSp add mod">
        <pc:chgData name="平松　崇文(Hiramatsu, Takafumi)" userId="22edbc16-85b0-4724-aaa0-af0139a26ca2" providerId="ADAL" clId="{086E077A-0A00-4F94-B508-6DE7397DCFC9}" dt="2023-08-10T04:53:29.988" v="16754"/>
        <pc:sldMkLst>
          <pc:docMk/>
          <pc:sldMk cId="2639591326" sldId="305"/>
        </pc:sldMkLst>
        <pc:spChg chg="del mod">
          <ac:chgData name="平松　崇文(Hiramatsu, Takafumi)" userId="22edbc16-85b0-4724-aaa0-af0139a26ca2" providerId="ADAL" clId="{086E077A-0A00-4F94-B508-6DE7397DCFC9}" dt="2023-08-08T06:45:39.968" v="137" actId="478"/>
          <ac:spMkLst>
            <pc:docMk/>
            <pc:sldMk cId="2639591326" sldId="305"/>
            <ac:spMk id="4" creationId="{0CD5DF77-FC97-BD55-0A97-0D9C0F5E3FD2}"/>
          </ac:spMkLst>
        </pc:spChg>
        <pc:spChg chg="add del mod">
          <ac:chgData name="平松　崇文(Hiramatsu, Takafumi)" userId="22edbc16-85b0-4724-aaa0-af0139a26ca2" providerId="ADAL" clId="{086E077A-0A00-4F94-B508-6DE7397DCFC9}" dt="2023-08-09T04:14:46.226" v="10441" actId="478"/>
          <ac:spMkLst>
            <pc:docMk/>
            <pc:sldMk cId="2639591326" sldId="305"/>
            <ac:spMk id="4" creationId="{5273E44C-E1F9-7F38-5781-2F5CC3ADC695}"/>
          </ac:spMkLst>
        </pc:spChg>
        <pc:spChg chg="mod">
          <ac:chgData name="平松　崇文(Hiramatsu, Takafumi)" userId="22edbc16-85b0-4724-aaa0-af0139a26ca2" providerId="ADAL" clId="{086E077A-0A00-4F94-B508-6DE7397DCFC9}" dt="2023-08-09T04:08:31.469" v="9900"/>
          <ac:spMkLst>
            <pc:docMk/>
            <pc:sldMk cId="2639591326" sldId="305"/>
            <ac:spMk id="5" creationId="{82407A67-AD42-41F2-7440-37FB0328ED80}"/>
          </ac:spMkLst>
        </pc:spChg>
        <pc:spChg chg="add mod ord">
          <ac:chgData name="平松　崇文(Hiramatsu, Takafumi)" userId="22edbc16-85b0-4724-aaa0-af0139a26ca2" providerId="ADAL" clId="{086E077A-0A00-4F94-B508-6DE7397DCFC9}" dt="2023-08-08T06:47:08.472" v="152" actId="167"/>
          <ac:spMkLst>
            <pc:docMk/>
            <pc:sldMk cId="2639591326" sldId="305"/>
            <ac:spMk id="7" creationId="{793C43B9-24EE-46FC-1456-BBC1AED7EAAB}"/>
          </ac:spMkLst>
        </pc:spChg>
        <pc:spChg chg="mod">
          <ac:chgData name="平松　崇文(Hiramatsu, Takafumi)" userId="22edbc16-85b0-4724-aaa0-af0139a26ca2" providerId="ADAL" clId="{086E077A-0A00-4F94-B508-6DE7397DCFC9}" dt="2023-08-08T06:43:44.257" v="94" actId="1035"/>
          <ac:spMkLst>
            <pc:docMk/>
            <pc:sldMk cId="2639591326" sldId="305"/>
            <ac:spMk id="9" creationId="{A52345EA-6B86-A273-59D0-23197440A8A8}"/>
          </ac:spMkLst>
        </pc:spChg>
        <pc:spChg chg="mod">
          <ac:chgData name="平松　崇文(Hiramatsu, Takafumi)" userId="22edbc16-85b0-4724-aaa0-af0139a26ca2" providerId="ADAL" clId="{086E077A-0A00-4F94-B508-6DE7397DCFC9}" dt="2023-08-08T07:39:04.517" v="701" actId="1038"/>
          <ac:spMkLst>
            <pc:docMk/>
            <pc:sldMk cId="2639591326" sldId="305"/>
            <ac:spMk id="10" creationId="{ABD3EA87-3E4B-D608-B37E-985A436A0EFC}"/>
          </ac:spMkLst>
        </pc:spChg>
        <pc:spChg chg="mod">
          <ac:chgData name="平松　崇文(Hiramatsu, Takafumi)" userId="22edbc16-85b0-4724-aaa0-af0139a26ca2" providerId="ADAL" clId="{086E077A-0A00-4F94-B508-6DE7397DCFC9}" dt="2023-08-08T06:43:44.257" v="94" actId="1035"/>
          <ac:spMkLst>
            <pc:docMk/>
            <pc:sldMk cId="2639591326" sldId="305"/>
            <ac:spMk id="11" creationId="{0EB024CE-CDD7-FC20-503A-B345767DC9A9}"/>
          </ac:spMkLst>
        </pc:spChg>
        <pc:spChg chg="mod">
          <ac:chgData name="平松　崇文(Hiramatsu, Takafumi)" userId="22edbc16-85b0-4724-aaa0-af0139a26ca2" providerId="ADAL" clId="{086E077A-0A00-4F94-B508-6DE7397DCFC9}" dt="2023-08-08T06:43:44.257" v="94" actId="1035"/>
          <ac:spMkLst>
            <pc:docMk/>
            <pc:sldMk cId="2639591326" sldId="305"/>
            <ac:spMk id="20" creationId="{B4F257C5-B082-4319-DFFD-3F3E65210EA8}"/>
          </ac:spMkLst>
        </pc:spChg>
        <pc:spChg chg="mod">
          <ac:chgData name="平松　崇文(Hiramatsu, Takafumi)" userId="22edbc16-85b0-4724-aaa0-af0139a26ca2" providerId="ADAL" clId="{086E077A-0A00-4F94-B508-6DE7397DCFC9}" dt="2023-08-08T06:43:44.257" v="94" actId="1035"/>
          <ac:spMkLst>
            <pc:docMk/>
            <pc:sldMk cId="2639591326" sldId="305"/>
            <ac:spMk id="21" creationId="{E7CCED85-5694-9B6D-EA30-094DE2EF1DFF}"/>
          </ac:spMkLst>
        </pc:spChg>
        <pc:spChg chg="mod">
          <ac:chgData name="平松　崇文(Hiramatsu, Takafumi)" userId="22edbc16-85b0-4724-aaa0-af0139a26ca2" providerId="ADAL" clId="{086E077A-0A00-4F94-B508-6DE7397DCFC9}" dt="2023-08-08T06:43:44.257" v="94" actId="1035"/>
          <ac:spMkLst>
            <pc:docMk/>
            <pc:sldMk cId="2639591326" sldId="305"/>
            <ac:spMk id="22" creationId="{6D36C8DF-810B-4377-1474-C162EC328E72}"/>
          </ac:spMkLst>
        </pc:spChg>
        <pc:spChg chg="mod">
          <ac:chgData name="平松　崇文(Hiramatsu, Takafumi)" userId="22edbc16-85b0-4724-aaa0-af0139a26ca2" providerId="ADAL" clId="{086E077A-0A00-4F94-B508-6DE7397DCFC9}" dt="2023-08-08T06:43:44.257" v="94" actId="1035"/>
          <ac:spMkLst>
            <pc:docMk/>
            <pc:sldMk cId="2639591326" sldId="305"/>
            <ac:spMk id="23" creationId="{8B38D4A7-D565-1FEE-B3E8-6759D0792904}"/>
          </ac:spMkLst>
        </pc:spChg>
        <pc:spChg chg="mod">
          <ac:chgData name="平松　崇文(Hiramatsu, Takafumi)" userId="22edbc16-85b0-4724-aaa0-af0139a26ca2" providerId="ADAL" clId="{086E077A-0A00-4F94-B508-6DE7397DCFC9}" dt="2023-08-08T06:43:44.257" v="94" actId="1035"/>
          <ac:spMkLst>
            <pc:docMk/>
            <pc:sldMk cId="2639591326" sldId="305"/>
            <ac:spMk id="24" creationId="{B73B6336-BC07-17F8-EC80-624E575339B3}"/>
          </ac:spMkLst>
        </pc:spChg>
        <pc:spChg chg="mod">
          <ac:chgData name="平松　崇文(Hiramatsu, Takafumi)" userId="22edbc16-85b0-4724-aaa0-af0139a26ca2" providerId="ADAL" clId="{086E077A-0A00-4F94-B508-6DE7397DCFC9}" dt="2023-08-08T06:43:44.257" v="94" actId="1035"/>
          <ac:spMkLst>
            <pc:docMk/>
            <pc:sldMk cId="2639591326" sldId="305"/>
            <ac:spMk id="25" creationId="{1918F258-BB98-812C-268F-1AE2363FDD37}"/>
          </ac:spMkLst>
        </pc:spChg>
        <pc:spChg chg="mod">
          <ac:chgData name="平松　崇文(Hiramatsu, Takafumi)" userId="22edbc16-85b0-4724-aaa0-af0139a26ca2" providerId="ADAL" clId="{086E077A-0A00-4F94-B508-6DE7397DCFC9}" dt="2023-08-08T06:43:44.257" v="94" actId="1035"/>
          <ac:spMkLst>
            <pc:docMk/>
            <pc:sldMk cId="2639591326" sldId="305"/>
            <ac:spMk id="26" creationId="{C3347D9D-4869-EE7E-CBC7-09C6FA41477E}"/>
          </ac:spMkLst>
        </pc:spChg>
        <pc:spChg chg="mod">
          <ac:chgData name="平松　崇文(Hiramatsu, Takafumi)" userId="22edbc16-85b0-4724-aaa0-af0139a26ca2" providerId="ADAL" clId="{086E077A-0A00-4F94-B508-6DE7397DCFC9}" dt="2023-08-08T06:43:44.257" v="94" actId="1035"/>
          <ac:spMkLst>
            <pc:docMk/>
            <pc:sldMk cId="2639591326" sldId="305"/>
            <ac:spMk id="27" creationId="{1FD899AC-2626-09CA-663F-4842B3F4F1AB}"/>
          </ac:spMkLst>
        </pc:spChg>
        <pc:spChg chg="mod">
          <ac:chgData name="平松　崇文(Hiramatsu, Takafumi)" userId="22edbc16-85b0-4724-aaa0-af0139a26ca2" providerId="ADAL" clId="{086E077A-0A00-4F94-B508-6DE7397DCFC9}" dt="2023-08-08T06:43:50.572" v="95" actId="1076"/>
          <ac:spMkLst>
            <pc:docMk/>
            <pc:sldMk cId="2639591326" sldId="305"/>
            <ac:spMk id="29" creationId="{05EAF071-19C8-A89E-7C49-BA5ED568FBB3}"/>
          </ac:spMkLst>
        </pc:spChg>
        <pc:spChg chg="mod">
          <ac:chgData name="平松　崇文(Hiramatsu, Takafumi)" userId="22edbc16-85b0-4724-aaa0-af0139a26ca2" providerId="ADAL" clId="{086E077A-0A00-4F94-B508-6DE7397DCFC9}" dt="2023-08-08T06:43:44.257" v="94" actId="1035"/>
          <ac:spMkLst>
            <pc:docMk/>
            <pc:sldMk cId="2639591326" sldId="305"/>
            <ac:spMk id="31" creationId="{ED7B89C7-376A-CB55-2F71-75B730E18303}"/>
          </ac:spMkLst>
        </pc:spChg>
        <pc:spChg chg="add mod">
          <ac:chgData name="平松　崇文(Hiramatsu, Takafumi)" userId="22edbc16-85b0-4724-aaa0-af0139a26ca2" providerId="ADAL" clId="{086E077A-0A00-4F94-B508-6DE7397DCFC9}" dt="2023-08-08T06:47:54.114" v="190" actId="1076"/>
          <ac:spMkLst>
            <pc:docMk/>
            <pc:sldMk cId="2639591326" sldId="305"/>
            <ac:spMk id="32" creationId="{AB58E041-86AE-AAFB-9795-F69074CAFF27}"/>
          </ac:spMkLst>
        </pc:spChg>
        <pc:spChg chg="mod">
          <ac:chgData name="平松　崇文(Hiramatsu, Takafumi)" userId="22edbc16-85b0-4724-aaa0-af0139a26ca2" providerId="ADAL" clId="{086E077A-0A00-4F94-B508-6DE7397DCFC9}" dt="2023-08-08T06:43:44.257" v="94" actId="1035"/>
          <ac:spMkLst>
            <pc:docMk/>
            <pc:sldMk cId="2639591326" sldId="305"/>
            <ac:spMk id="33" creationId="{0C7AC415-0350-D0D6-D01F-094E5E4F4974}"/>
          </ac:spMkLst>
        </pc:spChg>
        <pc:spChg chg="mod">
          <ac:chgData name="平松　崇文(Hiramatsu, Takafumi)" userId="22edbc16-85b0-4724-aaa0-af0139a26ca2" providerId="ADAL" clId="{086E077A-0A00-4F94-B508-6DE7397DCFC9}" dt="2023-08-08T06:44:53.527" v="113" actId="1076"/>
          <ac:spMkLst>
            <pc:docMk/>
            <pc:sldMk cId="2639591326" sldId="305"/>
            <ac:spMk id="35" creationId="{1F3C7AE2-AEB6-BEEA-B3A6-067339FE1DAE}"/>
          </ac:spMkLst>
        </pc:spChg>
        <pc:spChg chg="mod">
          <ac:chgData name="平松　崇文(Hiramatsu, Takafumi)" userId="22edbc16-85b0-4724-aaa0-af0139a26ca2" providerId="ADAL" clId="{086E077A-0A00-4F94-B508-6DE7397DCFC9}" dt="2023-08-08T06:44:53.527" v="113" actId="1076"/>
          <ac:spMkLst>
            <pc:docMk/>
            <pc:sldMk cId="2639591326" sldId="305"/>
            <ac:spMk id="36" creationId="{9F43765C-B6A6-B50E-6353-83ED323F2005}"/>
          </ac:spMkLst>
        </pc:spChg>
        <pc:spChg chg="mod">
          <ac:chgData name="平松　崇文(Hiramatsu, Takafumi)" userId="22edbc16-85b0-4724-aaa0-af0139a26ca2" providerId="ADAL" clId="{086E077A-0A00-4F94-B508-6DE7397DCFC9}" dt="2023-08-08T06:44:38.105" v="103" actId="1076"/>
          <ac:spMkLst>
            <pc:docMk/>
            <pc:sldMk cId="2639591326" sldId="305"/>
            <ac:spMk id="38" creationId="{447F94E4-77FF-1F53-62CF-AA63F9360C58}"/>
          </ac:spMkLst>
        </pc:spChg>
        <pc:spChg chg="mod">
          <ac:chgData name="平松　崇文(Hiramatsu, Takafumi)" userId="22edbc16-85b0-4724-aaa0-af0139a26ca2" providerId="ADAL" clId="{086E077A-0A00-4F94-B508-6DE7397DCFC9}" dt="2023-08-08T06:44:07.665" v="100" actId="1076"/>
          <ac:spMkLst>
            <pc:docMk/>
            <pc:sldMk cId="2639591326" sldId="305"/>
            <ac:spMk id="39" creationId="{BAB48756-A52F-11EE-5F23-82F9143261F5}"/>
          </ac:spMkLst>
        </pc:spChg>
        <pc:spChg chg="mod">
          <ac:chgData name="平松　崇文(Hiramatsu, Takafumi)" userId="22edbc16-85b0-4724-aaa0-af0139a26ca2" providerId="ADAL" clId="{086E077A-0A00-4F94-B508-6DE7397DCFC9}" dt="2023-08-08T06:43:36.388" v="78" actId="1035"/>
          <ac:spMkLst>
            <pc:docMk/>
            <pc:sldMk cId="2639591326" sldId="305"/>
            <ac:spMk id="40" creationId="{C3A4C7FC-EC76-EE6D-D2F3-0EEC774412F0}"/>
          </ac:spMkLst>
        </pc:spChg>
        <pc:spChg chg="mod">
          <ac:chgData name="平松　崇文(Hiramatsu, Takafumi)" userId="22edbc16-85b0-4724-aaa0-af0139a26ca2" providerId="ADAL" clId="{086E077A-0A00-4F94-B508-6DE7397DCFC9}" dt="2023-08-08T06:43:36.388" v="78" actId="1035"/>
          <ac:spMkLst>
            <pc:docMk/>
            <pc:sldMk cId="2639591326" sldId="305"/>
            <ac:spMk id="41" creationId="{92CFBD5C-62E8-37E8-47D0-9C4B2B5B854B}"/>
          </ac:spMkLst>
        </pc:spChg>
        <pc:spChg chg="mod">
          <ac:chgData name="平松　崇文(Hiramatsu, Takafumi)" userId="22edbc16-85b0-4724-aaa0-af0139a26ca2" providerId="ADAL" clId="{086E077A-0A00-4F94-B508-6DE7397DCFC9}" dt="2023-08-08T06:44:44.100" v="112" actId="1038"/>
          <ac:spMkLst>
            <pc:docMk/>
            <pc:sldMk cId="2639591326" sldId="305"/>
            <ac:spMk id="42" creationId="{E7A7CBEC-3B09-CCA3-782C-775E9966A726}"/>
          </ac:spMkLst>
        </pc:spChg>
        <pc:spChg chg="add mod">
          <ac:chgData name="平松　崇文(Hiramatsu, Takafumi)" userId="22edbc16-85b0-4724-aaa0-af0139a26ca2" providerId="ADAL" clId="{086E077A-0A00-4F94-B508-6DE7397DCFC9}" dt="2023-08-09T04:26:30.859" v="10899" actId="207"/>
          <ac:spMkLst>
            <pc:docMk/>
            <pc:sldMk cId="2639591326" sldId="305"/>
            <ac:spMk id="47" creationId="{C86D3396-FDF1-577E-5482-09F245F8FFAB}"/>
          </ac:spMkLst>
        </pc:spChg>
        <pc:spChg chg="add mod">
          <ac:chgData name="平松　崇文(Hiramatsu, Takafumi)" userId="22edbc16-85b0-4724-aaa0-af0139a26ca2" providerId="ADAL" clId="{086E077A-0A00-4F94-B508-6DE7397DCFC9}" dt="2023-08-08T06:57:38.085" v="398" actId="1038"/>
          <ac:spMkLst>
            <pc:docMk/>
            <pc:sldMk cId="2639591326" sldId="305"/>
            <ac:spMk id="53" creationId="{68CD0B7A-5C19-B48F-099A-F9BBC89688F7}"/>
          </ac:spMkLst>
        </pc:spChg>
        <pc:spChg chg="add mod">
          <ac:chgData name="平松　崇文(Hiramatsu, Takafumi)" userId="22edbc16-85b0-4724-aaa0-af0139a26ca2" providerId="ADAL" clId="{086E077A-0A00-4F94-B508-6DE7397DCFC9}" dt="2023-08-08T06:56:30.926" v="333" actId="1076"/>
          <ac:spMkLst>
            <pc:docMk/>
            <pc:sldMk cId="2639591326" sldId="305"/>
            <ac:spMk id="61" creationId="{14C6A3BB-4B0A-2B0F-CACC-5B56CCB2C037}"/>
          </ac:spMkLst>
        </pc:spChg>
        <pc:spChg chg="add mod">
          <ac:chgData name="平松　崇文(Hiramatsu, Takafumi)" userId="22edbc16-85b0-4724-aaa0-af0139a26ca2" providerId="ADAL" clId="{086E077A-0A00-4F94-B508-6DE7397DCFC9}" dt="2023-08-08T06:57:22.235" v="359" actId="1037"/>
          <ac:spMkLst>
            <pc:docMk/>
            <pc:sldMk cId="2639591326" sldId="305"/>
            <ac:spMk id="65" creationId="{0CFA2848-6C03-A0DC-445A-6521612EC23A}"/>
          </ac:spMkLst>
        </pc:spChg>
        <pc:spChg chg="add mod">
          <ac:chgData name="平松　崇文(Hiramatsu, Takafumi)" userId="22edbc16-85b0-4724-aaa0-af0139a26ca2" providerId="ADAL" clId="{086E077A-0A00-4F94-B508-6DE7397DCFC9}" dt="2023-08-08T07:02:37.696" v="472" actId="692"/>
          <ac:spMkLst>
            <pc:docMk/>
            <pc:sldMk cId="2639591326" sldId="305"/>
            <ac:spMk id="66" creationId="{580F3A52-069A-AC68-DEA1-5626964B1FDC}"/>
          </ac:spMkLst>
        </pc:spChg>
        <pc:spChg chg="add mod">
          <ac:chgData name="平松　崇文(Hiramatsu, Takafumi)" userId="22edbc16-85b0-4724-aaa0-af0139a26ca2" providerId="ADAL" clId="{086E077A-0A00-4F94-B508-6DE7397DCFC9}" dt="2023-08-08T07:02:37.696" v="472" actId="692"/>
          <ac:spMkLst>
            <pc:docMk/>
            <pc:sldMk cId="2639591326" sldId="305"/>
            <ac:spMk id="67" creationId="{9B75C6F3-DBE7-C0BF-670A-5987B4885630}"/>
          </ac:spMkLst>
        </pc:spChg>
        <pc:spChg chg="add mod">
          <ac:chgData name="平松　崇文(Hiramatsu, Takafumi)" userId="22edbc16-85b0-4724-aaa0-af0139a26ca2" providerId="ADAL" clId="{086E077A-0A00-4F94-B508-6DE7397DCFC9}" dt="2023-08-08T07:02:37.696" v="472" actId="692"/>
          <ac:spMkLst>
            <pc:docMk/>
            <pc:sldMk cId="2639591326" sldId="305"/>
            <ac:spMk id="68" creationId="{851594EF-5826-F4B6-9E79-577A668EAE40}"/>
          </ac:spMkLst>
        </pc:spChg>
        <pc:spChg chg="add mod">
          <ac:chgData name="平松　崇文(Hiramatsu, Takafumi)" userId="22edbc16-85b0-4724-aaa0-af0139a26ca2" providerId="ADAL" clId="{086E077A-0A00-4F94-B508-6DE7397DCFC9}" dt="2023-08-08T07:02:37.696" v="472" actId="692"/>
          <ac:spMkLst>
            <pc:docMk/>
            <pc:sldMk cId="2639591326" sldId="305"/>
            <ac:spMk id="69" creationId="{A3DB8CDE-64C2-61F8-B89F-193AF770D82A}"/>
          </ac:spMkLst>
        </pc:spChg>
        <pc:spChg chg="add mod">
          <ac:chgData name="平松　崇文(Hiramatsu, Takafumi)" userId="22edbc16-85b0-4724-aaa0-af0139a26ca2" providerId="ADAL" clId="{086E077A-0A00-4F94-B508-6DE7397DCFC9}" dt="2023-08-08T07:02:37.696" v="472" actId="692"/>
          <ac:spMkLst>
            <pc:docMk/>
            <pc:sldMk cId="2639591326" sldId="305"/>
            <ac:spMk id="70" creationId="{CBDA4586-962F-98B2-7A8D-06BF3C5D9216}"/>
          </ac:spMkLst>
        </pc:spChg>
        <pc:spChg chg="add mod">
          <ac:chgData name="平松　崇文(Hiramatsu, Takafumi)" userId="22edbc16-85b0-4724-aaa0-af0139a26ca2" providerId="ADAL" clId="{086E077A-0A00-4F94-B508-6DE7397DCFC9}" dt="2023-08-08T07:03:11.149" v="522" actId="1037"/>
          <ac:spMkLst>
            <pc:docMk/>
            <pc:sldMk cId="2639591326" sldId="305"/>
            <ac:spMk id="71" creationId="{D5E84AB2-5D81-B4B6-9E0D-7CD46309D5A8}"/>
          </ac:spMkLst>
        </pc:spChg>
        <pc:spChg chg="add mod">
          <ac:chgData name="平松　崇文(Hiramatsu, Takafumi)" userId="22edbc16-85b0-4724-aaa0-af0139a26ca2" providerId="ADAL" clId="{086E077A-0A00-4F94-B508-6DE7397DCFC9}" dt="2023-08-08T07:03:11.149" v="522" actId="1037"/>
          <ac:spMkLst>
            <pc:docMk/>
            <pc:sldMk cId="2639591326" sldId="305"/>
            <ac:spMk id="72" creationId="{210D9F57-3262-4023-9673-BB408AB23FC6}"/>
          </ac:spMkLst>
        </pc:spChg>
        <pc:spChg chg="add mod">
          <ac:chgData name="平松　崇文(Hiramatsu, Takafumi)" userId="22edbc16-85b0-4724-aaa0-af0139a26ca2" providerId="ADAL" clId="{086E077A-0A00-4F94-B508-6DE7397DCFC9}" dt="2023-08-08T07:03:11.149" v="522" actId="1037"/>
          <ac:spMkLst>
            <pc:docMk/>
            <pc:sldMk cId="2639591326" sldId="305"/>
            <ac:spMk id="73" creationId="{FF3772FB-312E-F449-EAEF-5B99EBCE0AA2}"/>
          </ac:spMkLst>
        </pc:spChg>
        <pc:spChg chg="add mod">
          <ac:chgData name="平松　崇文(Hiramatsu, Takafumi)" userId="22edbc16-85b0-4724-aaa0-af0139a26ca2" providerId="ADAL" clId="{086E077A-0A00-4F94-B508-6DE7397DCFC9}" dt="2023-08-08T07:03:11.149" v="522" actId="1037"/>
          <ac:spMkLst>
            <pc:docMk/>
            <pc:sldMk cId="2639591326" sldId="305"/>
            <ac:spMk id="74" creationId="{DC4EAE0C-24CB-9855-9A74-7DC2F2EA3195}"/>
          </ac:spMkLst>
        </pc:spChg>
        <pc:spChg chg="add mod">
          <ac:chgData name="平松　崇文(Hiramatsu, Takafumi)" userId="22edbc16-85b0-4724-aaa0-af0139a26ca2" providerId="ADAL" clId="{086E077A-0A00-4F94-B508-6DE7397DCFC9}" dt="2023-08-08T07:03:11.149" v="522" actId="1037"/>
          <ac:spMkLst>
            <pc:docMk/>
            <pc:sldMk cId="2639591326" sldId="305"/>
            <ac:spMk id="75" creationId="{AD6AC627-1635-55A3-3C08-F39CB7EA3DD5}"/>
          </ac:spMkLst>
        </pc:spChg>
        <pc:spChg chg="add mod">
          <ac:chgData name="平松　崇文(Hiramatsu, Takafumi)" userId="22edbc16-85b0-4724-aaa0-af0139a26ca2" providerId="ADAL" clId="{086E077A-0A00-4F94-B508-6DE7397DCFC9}" dt="2023-08-08T07:03:06.252" v="509" actId="1076"/>
          <ac:spMkLst>
            <pc:docMk/>
            <pc:sldMk cId="2639591326" sldId="305"/>
            <ac:spMk id="76" creationId="{F9AF67F8-1165-D856-756A-92827FBDF056}"/>
          </ac:spMkLst>
        </pc:spChg>
        <pc:grpChg chg="add mod">
          <ac:chgData name="平松　崇文(Hiramatsu, Takafumi)" userId="22edbc16-85b0-4724-aaa0-af0139a26ca2" providerId="ADAL" clId="{086E077A-0A00-4F94-B508-6DE7397DCFC9}" dt="2023-08-08T06:56:11.086" v="305" actId="164"/>
          <ac:grpSpMkLst>
            <pc:docMk/>
            <pc:sldMk cId="2639591326" sldId="305"/>
            <ac:grpSpMk id="60" creationId="{A78B0E6E-B09D-2B7B-4500-990842FF0B3D}"/>
          </ac:grpSpMkLst>
        </pc:grpChg>
        <pc:grpChg chg="add mod">
          <ac:chgData name="平松　崇文(Hiramatsu, Takafumi)" userId="22edbc16-85b0-4724-aaa0-af0139a26ca2" providerId="ADAL" clId="{086E077A-0A00-4F94-B508-6DE7397DCFC9}" dt="2023-08-08T06:57:03.074" v="337" actId="1076"/>
          <ac:grpSpMkLst>
            <pc:docMk/>
            <pc:sldMk cId="2639591326" sldId="305"/>
            <ac:grpSpMk id="62" creationId="{15AEA659-7F72-BEB8-12F7-98FC5335A25F}"/>
          </ac:grpSpMkLst>
        </pc:grpChg>
        <pc:graphicFrameChg chg="mod">
          <ac:chgData name="平松　崇文(Hiramatsu, Takafumi)" userId="22edbc16-85b0-4724-aaa0-af0139a26ca2" providerId="ADAL" clId="{086E077A-0A00-4F94-B508-6DE7397DCFC9}" dt="2023-08-08T06:47:17.380" v="154"/>
          <ac:graphicFrameMkLst>
            <pc:docMk/>
            <pc:sldMk cId="2639591326" sldId="305"/>
            <ac:graphicFrameMk id="8" creationId="{5A9B3A6E-AA96-62AF-DAD2-CD22ED67483A}"/>
          </ac:graphicFrameMkLst>
        </pc:graphicFrameChg>
        <pc:graphicFrameChg chg="mod">
          <ac:chgData name="平松　崇文(Hiramatsu, Takafumi)" userId="22edbc16-85b0-4724-aaa0-af0139a26ca2" providerId="ADAL" clId="{086E077A-0A00-4F94-B508-6DE7397DCFC9}" dt="2023-08-08T06:58:06.272" v="434"/>
          <ac:graphicFrameMkLst>
            <pc:docMk/>
            <pc:sldMk cId="2639591326" sldId="305"/>
            <ac:graphicFrameMk id="34" creationId="{874DA689-E277-FA92-9582-35F94F385B3B}"/>
          </ac:graphicFrameMkLst>
        </pc:graphicFrameChg>
        <pc:graphicFrameChg chg="mod modGraphic">
          <ac:chgData name="平松　崇文(Hiramatsu, Takafumi)" userId="22edbc16-85b0-4724-aaa0-af0139a26ca2" providerId="ADAL" clId="{086E077A-0A00-4F94-B508-6DE7397DCFC9}" dt="2023-08-10T04:53:29.988" v="16754"/>
          <ac:graphicFrameMkLst>
            <pc:docMk/>
            <pc:sldMk cId="2639591326" sldId="305"/>
            <ac:graphicFrameMk id="37" creationId="{361232F2-E3BF-2D3E-1404-93453657C6AA}"/>
          </ac:graphicFrameMkLst>
        </pc:graphicFrameChg>
        <pc:picChg chg="add mod modCrop">
          <ac:chgData name="平松　崇文(Hiramatsu, Takafumi)" userId="22edbc16-85b0-4724-aaa0-af0139a26ca2" providerId="ADAL" clId="{086E077A-0A00-4F94-B508-6DE7397DCFC9}" dt="2023-08-08T06:53:30.227" v="251" actId="732"/>
          <ac:picMkLst>
            <pc:docMk/>
            <pc:sldMk cId="2639591326" sldId="305"/>
            <ac:picMk id="44" creationId="{86DFE439-EE38-8CC0-F1F8-9ECF7C0C6A62}"/>
          </ac:picMkLst>
        </pc:picChg>
        <pc:cxnChg chg="mod">
          <ac:chgData name="平松　崇文(Hiramatsu, Takafumi)" userId="22edbc16-85b0-4724-aaa0-af0139a26ca2" providerId="ADAL" clId="{086E077A-0A00-4F94-B508-6DE7397DCFC9}" dt="2023-08-08T06:43:44.257" v="94" actId="1035"/>
          <ac:cxnSpMkLst>
            <pc:docMk/>
            <pc:sldMk cId="2639591326" sldId="305"/>
            <ac:cxnSpMk id="12" creationId="{3A1B1A98-E4C7-41E1-A604-8E0D56C793E3}"/>
          </ac:cxnSpMkLst>
        </pc:cxnChg>
        <pc:cxnChg chg="mod">
          <ac:chgData name="平松　崇文(Hiramatsu, Takafumi)" userId="22edbc16-85b0-4724-aaa0-af0139a26ca2" providerId="ADAL" clId="{086E077A-0A00-4F94-B508-6DE7397DCFC9}" dt="2023-08-08T06:43:44.257" v="94" actId="1035"/>
          <ac:cxnSpMkLst>
            <pc:docMk/>
            <pc:sldMk cId="2639591326" sldId="305"/>
            <ac:cxnSpMk id="13" creationId="{36DF66D8-7306-79F3-2F09-10022034D4F3}"/>
          </ac:cxnSpMkLst>
        </pc:cxnChg>
        <pc:cxnChg chg="mod">
          <ac:chgData name="平松　崇文(Hiramatsu, Takafumi)" userId="22edbc16-85b0-4724-aaa0-af0139a26ca2" providerId="ADAL" clId="{086E077A-0A00-4F94-B508-6DE7397DCFC9}" dt="2023-08-08T06:43:44.257" v="94" actId="1035"/>
          <ac:cxnSpMkLst>
            <pc:docMk/>
            <pc:sldMk cId="2639591326" sldId="305"/>
            <ac:cxnSpMk id="14" creationId="{38ED3116-8A8C-0735-1428-A3D6610F5C7E}"/>
          </ac:cxnSpMkLst>
        </pc:cxnChg>
        <pc:cxnChg chg="mod">
          <ac:chgData name="平松　崇文(Hiramatsu, Takafumi)" userId="22edbc16-85b0-4724-aaa0-af0139a26ca2" providerId="ADAL" clId="{086E077A-0A00-4F94-B508-6DE7397DCFC9}" dt="2023-08-08T06:43:44.257" v="94" actId="1035"/>
          <ac:cxnSpMkLst>
            <pc:docMk/>
            <pc:sldMk cId="2639591326" sldId="305"/>
            <ac:cxnSpMk id="15" creationId="{A1B80A59-D8CB-1D96-37A1-18DAEEE86003}"/>
          </ac:cxnSpMkLst>
        </pc:cxnChg>
        <pc:cxnChg chg="mod">
          <ac:chgData name="平松　崇文(Hiramatsu, Takafumi)" userId="22edbc16-85b0-4724-aaa0-af0139a26ca2" providerId="ADAL" clId="{086E077A-0A00-4F94-B508-6DE7397DCFC9}" dt="2023-08-08T06:43:44.257" v="94" actId="1035"/>
          <ac:cxnSpMkLst>
            <pc:docMk/>
            <pc:sldMk cId="2639591326" sldId="305"/>
            <ac:cxnSpMk id="16" creationId="{F6FC77F4-11B7-0DE9-0431-96A3D39F9B66}"/>
          </ac:cxnSpMkLst>
        </pc:cxnChg>
        <pc:cxnChg chg="mod">
          <ac:chgData name="平松　崇文(Hiramatsu, Takafumi)" userId="22edbc16-85b0-4724-aaa0-af0139a26ca2" providerId="ADAL" clId="{086E077A-0A00-4F94-B508-6DE7397DCFC9}" dt="2023-08-08T06:43:44.257" v="94" actId="1035"/>
          <ac:cxnSpMkLst>
            <pc:docMk/>
            <pc:sldMk cId="2639591326" sldId="305"/>
            <ac:cxnSpMk id="17" creationId="{B8B96412-E992-A8C5-2B83-1466D870171E}"/>
          </ac:cxnSpMkLst>
        </pc:cxnChg>
        <pc:cxnChg chg="mod">
          <ac:chgData name="平松　崇文(Hiramatsu, Takafumi)" userId="22edbc16-85b0-4724-aaa0-af0139a26ca2" providerId="ADAL" clId="{086E077A-0A00-4F94-B508-6DE7397DCFC9}" dt="2023-08-08T06:43:44.257" v="94" actId="1035"/>
          <ac:cxnSpMkLst>
            <pc:docMk/>
            <pc:sldMk cId="2639591326" sldId="305"/>
            <ac:cxnSpMk id="18" creationId="{668E745F-0F4F-67E7-A314-3B03E9347408}"/>
          </ac:cxnSpMkLst>
        </pc:cxnChg>
        <pc:cxnChg chg="mod">
          <ac:chgData name="平松　崇文(Hiramatsu, Takafumi)" userId="22edbc16-85b0-4724-aaa0-af0139a26ca2" providerId="ADAL" clId="{086E077A-0A00-4F94-B508-6DE7397DCFC9}" dt="2023-08-08T06:43:44.257" v="94" actId="1035"/>
          <ac:cxnSpMkLst>
            <pc:docMk/>
            <pc:sldMk cId="2639591326" sldId="305"/>
            <ac:cxnSpMk id="19" creationId="{C947A3DB-9AF9-1FE4-59E7-171A2147CB73}"/>
          </ac:cxnSpMkLst>
        </pc:cxnChg>
        <pc:cxnChg chg="mod">
          <ac:chgData name="平松　崇文(Hiramatsu, Takafumi)" userId="22edbc16-85b0-4724-aaa0-af0139a26ca2" providerId="ADAL" clId="{086E077A-0A00-4F94-B508-6DE7397DCFC9}" dt="2023-08-08T06:43:53.024" v="96" actId="14100"/>
          <ac:cxnSpMkLst>
            <pc:docMk/>
            <pc:sldMk cId="2639591326" sldId="305"/>
            <ac:cxnSpMk id="28" creationId="{6E8E0433-32DD-6C01-2C3C-22177770859C}"/>
          </ac:cxnSpMkLst>
        </pc:cxnChg>
        <pc:cxnChg chg="mod">
          <ac:chgData name="平松　崇文(Hiramatsu, Takafumi)" userId="22edbc16-85b0-4724-aaa0-af0139a26ca2" providerId="ADAL" clId="{086E077A-0A00-4F94-B508-6DE7397DCFC9}" dt="2023-08-08T06:43:44.257" v="94" actId="1035"/>
          <ac:cxnSpMkLst>
            <pc:docMk/>
            <pc:sldMk cId="2639591326" sldId="305"/>
            <ac:cxnSpMk id="30" creationId="{249025C6-CFA4-4198-582F-9F7E27FE417C}"/>
          </ac:cxnSpMkLst>
        </pc:cxnChg>
        <pc:cxnChg chg="add mod">
          <ac:chgData name="平松　崇文(Hiramatsu, Takafumi)" userId="22edbc16-85b0-4724-aaa0-af0139a26ca2" providerId="ADAL" clId="{086E077A-0A00-4F94-B508-6DE7397DCFC9}" dt="2023-08-09T04:26:25.296" v="10898" actId="1076"/>
          <ac:cxnSpMkLst>
            <pc:docMk/>
            <pc:sldMk cId="2639591326" sldId="305"/>
            <ac:cxnSpMk id="43" creationId="{F8F7B2FB-3B53-07F4-3FB2-4F6F5E72989E}"/>
          </ac:cxnSpMkLst>
        </pc:cxnChg>
        <pc:cxnChg chg="add mod">
          <ac:chgData name="平松　崇文(Hiramatsu, Takafumi)" userId="22edbc16-85b0-4724-aaa0-af0139a26ca2" providerId="ADAL" clId="{086E077A-0A00-4F94-B508-6DE7397DCFC9}" dt="2023-08-08T06:52:35.600" v="244" actId="692"/>
          <ac:cxnSpMkLst>
            <pc:docMk/>
            <pc:sldMk cId="2639591326" sldId="305"/>
            <ac:cxnSpMk id="46" creationId="{8C552BBD-E17E-BE9D-72C8-638BD6E8E464}"/>
          </ac:cxnSpMkLst>
        </pc:cxnChg>
        <pc:cxnChg chg="add mod">
          <ac:chgData name="平松　崇文(Hiramatsu, Takafumi)" userId="22edbc16-85b0-4724-aaa0-af0139a26ca2" providerId="ADAL" clId="{086E077A-0A00-4F94-B508-6DE7397DCFC9}" dt="2023-08-08T06:52:47.587" v="249" actId="14100"/>
          <ac:cxnSpMkLst>
            <pc:docMk/>
            <pc:sldMk cId="2639591326" sldId="305"/>
            <ac:cxnSpMk id="48" creationId="{4D76A8A3-55E3-4554-3EFF-202FA6C58002}"/>
          </ac:cxnSpMkLst>
        </pc:cxnChg>
        <pc:cxnChg chg="add mod">
          <ac:chgData name="平松　崇文(Hiramatsu, Takafumi)" userId="22edbc16-85b0-4724-aaa0-af0139a26ca2" providerId="ADAL" clId="{086E077A-0A00-4F94-B508-6DE7397DCFC9}" dt="2023-08-08T06:54:54.064" v="270" actId="692"/>
          <ac:cxnSpMkLst>
            <pc:docMk/>
            <pc:sldMk cId="2639591326" sldId="305"/>
            <ac:cxnSpMk id="51" creationId="{FD0A8430-B906-973C-DACC-AC8257A1C12E}"/>
          </ac:cxnSpMkLst>
        </pc:cxnChg>
        <pc:cxnChg chg="add mod">
          <ac:chgData name="平松　崇文(Hiramatsu, Takafumi)" userId="22edbc16-85b0-4724-aaa0-af0139a26ca2" providerId="ADAL" clId="{086E077A-0A00-4F94-B508-6DE7397DCFC9}" dt="2023-08-08T06:56:14.488" v="306" actId="692"/>
          <ac:cxnSpMkLst>
            <pc:docMk/>
            <pc:sldMk cId="2639591326" sldId="305"/>
            <ac:cxnSpMk id="55" creationId="{648A9346-E559-8CC8-3BC6-0DC62F54AFB2}"/>
          </ac:cxnSpMkLst>
        </pc:cxnChg>
        <pc:cxnChg chg="add mod">
          <ac:chgData name="平松　崇文(Hiramatsu, Takafumi)" userId="22edbc16-85b0-4724-aaa0-af0139a26ca2" providerId="ADAL" clId="{086E077A-0A00-4F94-B508-6DE7397DCFC9}" dt="2023-08-08T06:56:14.488" v="306" actId="692"/>
          <ac:cxnSpMkLst>
            <pc:docMk/>
            <pc:sldMk cId="2639591326" sldId="305"/>
            <ac:cxnSpMk id="58" creationId="{6E7A4073-A6FF-8D3D-DD86-9283CBA1CCD0}"/>
          </ac:cxnSpMkLst>
        </pc:cxnChg>
        <pc:cxnChg chg="mod">
          <ac:chgData name="平松　崇文(Hiramatsu, Takafumi)" userId="22edbc16-85b0-4724-aaa0-af0139a26ca2" providerId="ADAL" clId="{086E077A-0A00-4F94-B508-6DE7397DCFC9}" dt="2023-08-08T06:57:08.693" v="338" actId="692"/>
          <ac:cxnSpMkLst>
            <pc:docMk/>
            <pc:sldMk cId="2639591326" sldId="305"/>
            <ac:cxnSpMk id="63" creationId="{73E7685C-E271-42D7-B735-62E635A8D9AC}"/>
          </ac:cxnSpMkLst>
        </pc:cxnChg>
        <pc:cxnChg chg="mod">
          <ac:chgData name="平松　崇文(Hiramatsu, Takafumi)" userId="22edbc16-85b0-4724-aaa0-af0139a26ca2" providerId="ADAL" clId="{086E077A-0A00-4F94-B508-6DE7397DCFC9}" dt="2023-08-08T06:57:08.693" v="338" actId="692"/>
          <ac:cxnSpMkLst>
            <pc:docMk/>
            <pc:sldMk cId="2639591326" sldId="305"/>
            <ac:cxnSpMk id="64" creationId="{60B9A21E-97E4-DEEE-346E-3319FB68140B}"/>
          </ac:cxnSpMkLst>
        </pc:cxnChg>
      </pc:sldChg>
      <pc:sldChg chg="addSp delSp modSp add mod">
        <pc:chgData name="平松　崇文(Hiramatsu, Takafumi)" userId="22edbc16-85b0-4724-aaa0-af0139a26ca2" providerId="ADAL" clId="{086E077A-0A00-4F94-B508-6DE7397DCFC9}" dt="2023-08-09T04:12:18.639" v="10238"/>
        <pc:sldMkLst>
          <pc:docMk/>
          <pc:sldMk cId="1062761938" sldId="306"/>
        </pc:sldMkLst>
        <pc:spChg chg="mod">
          <ac:chgData name="平松　崇文(Hiramatsu, Takafumi)" userId="22edbc16-85b0-4724-aaa0-af0139a26ca2" providerId="ADAL" clId="{086E077A-0A00-4F94-B508-6DE7397DCFC9}" dt="2023-08-09T00:02:50.313" v="4728"/>
          <ac:spMkLst>
            <pc:docMk/>
            <pc:sldMk cId="1062761938" sldId="306"/>
            <ac:spMk id="31" creationId="{C76C5C7C-F8CF-ABF8-26DD-23F78C822B1A}"/>
          </ac:spMkLst>
        </pc:spChg>
        <pc:spChg chg="mod">
          <ac:chgData name="平松　崇文(Hiramatsu, Takafumi)" userId="22edbc16-85b0-4724-aaa0-af0139a26ca2" providerId="ADAL" clId="{086E077A-0A00-4F94-B508-6DE7397DCFC9}" dt="2023-08-09T00:02:41.836" v="4710" actId="20577"/>
          <ac:spMkLst>
            <pc:docMk/>
            <pc:sldMk cId="1062761938" sldId="306"/>
            <ac:spMk id="35" creationId="{7CD7E348-3836-D816-DECE-4B1CBCFA5153}"/>
          </ac:spMkLst>
        </pc:spChg>
        <pc:spChg chg="add del mod">
          <ac:chgData name="平松　崇文(Hiramatsu, Takafumi)" userId="22edbc16-85b0-4724-aaa0-af0139a26ca2" providerId="ADAL" clId="{086E077A-0A00-4F94-B508-6DE7397DCFC9}" dt="2023-08-09T02:37:58.165" v="8279" actId="478"/>
          <ac:spMkLst>
            <pc:docMk/>
            <pc:sldMk cId="1062761938" sldId="306"/>
            <ac:spMk id="39" creationId="{8EC93891-21E0-4B42-A0D3-559C99FC87A0}"/>
          </ac:spMkLst>
        </pc:spChg>
        <pc:spChg chg="add del mod">
          <ac:chgData name="平松　崇文(Hiramatsu, Takafumi)" userId="22edbc16-85b0-4724-aaa0-af0139a26ca2" providerId="ADAL" clId="{086E077A-0A00-4F94-B508-6DE7397DCFC9}" dt="2023-08-09T02:37:58.165" v="8279" actId="478"/>
          <ac:spMkLst>
            <pc:docMk/>
            <pc:sldMk cId="1062761938" sldId="306"/>
            <ac:spMk id="42" creationId="{56BDA490-248F-AF2F-E75E-6CCCC24E3B0E}"/>
          </ac:spMkLst>
        </pc:spChg>
        <pc:spChg chg="add del mod">
          <ac:chgData name="平松　崇文(Hiramatsu, Takafumi)" userId="22edbc16-85b0-4724-aaa0-af0139a26ca2" providerId="ADAL" clId="{086E077A-0A00-4F94-B508-6DE7397DCFC9}" dt="2023-08-09T04:11:47.342" v="10209" actId="478"/>
          <ac:spMkLst>
            <pc:docMk/>
            <pc:sldMk cId="1062761938" sldId="306"/>
            <ac:spMk id="46" creationId="{29CD2AA3-9EC8-9A07-E82C-8F7ED11035C9}"/>
          </ac:spMkLst>
        </pc:spChg>
        <pc:spChg chg="mod">
          <ac:chgData name="平松　崇文(Hiramatsu, Takafumi)" userId="22edbc16-85b0-4724-aaa0-af0139a26ca2" providerId="ADAL" clId="{086E077A-0A00-4F94-B508-6DE7397DCFC9}" dt="2023-08-08T10:03:52.451" v="3674" actId="20577"/>
          <ac:spMkLst>
            <pc:docMk/>
            <pc:sldMk cId="1062761938" sldId="306"/>
            <ac:spMk id="60" creationId="{53449EF9-99AF-D19E-7033-1E35F8DC82FF}"/>
          </ac:spMkLst>
        </pc:spChg>
        <pc:spChg chg="mod">
          <ac:chgData name="平松　崇文(Hiramatsu, Takafumi)" userId="22edbc16-85b0-4724-aaa0-af0139a26ca2" providerId="ADAL" clId="{086E077A-0A00-4F94-B508-6DE7397DCFC9}" dt="2023-08-08T10:03:43.140" v="3661" actId="20577"/>
          <ac:spMkLst>
            <pc:docMk/>
            <pc:sldMk cId="1062761938" sldId="306"/>
            <ac:spMk id="62" creationId="{D1E1402B-27B2-369D-3585-EFF8BF7E62C6}"/>
          </ac:spMkLst>
        </pc:spChg>
        <pc:spChg chg="mod">
          <ac:chgData name="平松　崇文(Hiramatsu, Takafumi)" userId="22edbc16-85b0-4724-aaa0-af0139a26ca2" providerId="ADAL" clId="{086E077A-0A00-4F94-B508-6DE7397DCFC9}" dt="2023-08-09T04:12:18.639" v="10238"/>
          <ac:spMkLst>
            <pc:docMk/>
            <pc:sldMk cId="1062761938" sldId="306"/>
            <ac:spMk id="65" creationId="{4F7CAA84-88FF-0223-2840-2A634918F16C}"/>
          </ac:spMkLst>
        </pc:spChg>
        <pc:spChg chg="mod">
          <ac:chgData name="平松　崇文(Hiramatsu, Takafumi)" userId="22edbc16-85b0-4724-aaa0-af0139a26ca2" providerId="ADAL" clId="{086E077A-0A00-4F94-B508-6DE7397DCFC9}" dt="2023-08-09T04:11:37.910" v="10208" actId="1036"/>
          <ac:spMkLst>
            <pc:docMk/>
            <pc:sldMk cId="1062761938" sldId="306"/>
            <ac:spMk id="68" creationId="{0ACDD762-B429-A849-9435-C604C478CF25}"/>
          </ac:spMkLst>
        </pc:spChg>
        <pc:spChg chg="del mod">
          <ac:chgData name="平松　崇文(Hiramatsu, Takafumi)" userId="22edbc16-85b0-4724-aaa0-af0139a26ca2" providerId="ADAL" clId="{086E077A-0A00-4F94-B508-6DE7397DCFC9}" dt="2023-08-09T04:06:49.474" v="9554" actId="478"/>
          <ac:spMkLst>
            <pc:docMk/>
            <pc:sldMk cId="1062761938" sldId="306"/>
            <ac:spMk id="69" creationId="{19FBC7A1-5B0C-7C31-8ACF-535D8D80DE36}"/>
          </ac:spMkLst>
        </pc:spChg>
        <pc:spChg chg="del">
          <ac:chgData name="平松　崇文(Hiramatsu, Takafumi)" userId="22edbc16-85b0-4724-aaa0-af0139a26ca2" providerId="ADAL" clId="{086E077A-0A00-4F94-B508-6DE7397DCFC9}" dt="2023-08-09T04:11:17.629" v="10161" actId="478"/>
          <ac:spMkLst>
            <pc:docMk/>
            <pc:sldMk cId="1062761938" sldId="306"/>
            <ac:spMk id="70" creationId="{314A5848-AE4D-E252-82B7-00767B11F892}"/>
          </ac:spMkLst>
        </pc:spChg>
        <pc:spChg chg="del mod">
          <ac:chgData name="平松　崇文(Hiramatsu, Takafumi)" userId="22edbc16-85b0-4724-aaa0-af0139a26ca2" providerId="ADAL" clId="{086E077A-0A00-4F94-B508-6DE7397DCFC9}" dt="2023-08-09T02:37:58.165" v="8279" actId="478"/>
          <ac:spMkLst>
            <pc:docMk/>
            <pc:sldMk cId="1062761938" sldId="306"/>
            <ac:spMk id="74" creationId="{CAD4AC95-F9E2-0A6A-B06D-B3FAA6AAE151}"/>
          </ac:spMkLst>
        </pc:spChg>
        <pc:spChg chg="del mod">
          <ac:chgData name="平松　崇文(Hiramatsu, Takafumi)" userId="22edbc16-85b0-4724-aaa0-af0139a26ca2" providerId="ADAL" clId="{086E077A-0A00-4F94-B508-6DE7397DCFC9}" dt="2023-08-09T02:37:58.165" v="8279" actId="478"/>
          <ac:spMkLst>
            <pc:docMk/>
            <pc:sldMk cId="1062761938" sldId="306"/>
            <ac:spMk id="75" creationId="{C50BD645-71C3-1D39-B7B1-07998D712C20}"/>
          </ac:spMkLst>
        </pc:spChg>
        <pc:spChg chg="del mod">
          <ac:chgData name="平松　崇文(Hiramatsu, Takafumi)" userId="22edbc16-85b0-4724-aaa0-af0139a26ca2" providerId="ADAL" clId="{086E077A-0A00-4F94-B508-6DE7397DCFC9}" dt="2023-08-09T02:37:58.165" v="8279" actId="478"/>
          <ac:spMkLst>
            <pc:docMk/>
            <pc:sldMk cId="1062761938" sldId="306"/>
            <ac:spMk id="83" creationId="{B26F00C9-A4ED-C5DA-8B6B-67CBC9001EB0}"/>
          </ac:spMkLst>
        </pc:spChg>
        <pc:spChg chg="del mod">
          <ac:chgData name="平松　崇文(Hiramatsu, Takafumi)" userId="22edbc16-85b0-4724-aaa0-af0139a26ca2" providerId="ADAL" clId="{086E077A-0A00-4F94-B508-6DE7397DCFC9}" dt="2023-08-09T02:37:58.165" v="8279" actId="478"/>
          <ac:spMkLst>
            <pc:docMk/>
            <pc:sldMk cId="1062761938" sldId="306"/>
            <ac:spMk id="88" creationId="{8542A45B-FCB5-DAF0-20F2-1ACC648B5B0A}"/>
          </ac:spMkLst>
        </pc:spChg>
        <pc:spChg chg="del mod">
          <ac:chgData name="平松　崇文(Hiramatsu, Takafumi)" userId="22edbc16-85b0-4724-aaa0-af0139a26ca2" providerId="ADAL" clId="{086E077A-0A00-4F94-B508-6DE7397DCFC9}" dt="2023-08-09T02:37:58.165" v="8279" actId="478"/>
          <ac:spMkLst>
            <pc:docMk/>
            <pc:sldMk cId="1062761938" sldId="306"/>
            <ac:spMk id="89" creationId="{371268ED-ED61-91B2-BFA9-E4FF582A821A}"/>
          </ac:spMkLst>
        </pc:spChg>
        <pc:spChg chg="del mod">
          <ac:chgData name="平松　崇文(Hiramatsu, Takafumi)" userId="22edbc16-85b0-4724-aaa0-af0139a26ca2" providerId="ADAL" clId="{086E077A-0A00-4F94-B508-6DE7397DCFC9}" dt="2023-08-09T04:06:16.906" v="9515" actId="478"/>
          <ac:spMkLst>
            <pc:docMk/>
            <pc:sldMk cId="1062761938" sldId="306"/>
            <ac:spMk id="90" creationId="{2197ACC0-0513-4334-59FF-3FC7B5381D22}"/>
          </ac:spMkLst>
        </pc:spChg>
        <pc:picChg chg="del mod">
          <ac:chgData name="平松　崇文(Hiramatsu, Takafumi)" userId="22edbc16-85b0-4724-aaa0-af0139a26ca2" providerId="ADAL" clId="{086E077A-0A00-4F94-B508-6DE7397DCFC9}" dt="2023-08-09T02:37:58.165" v="8279" actId="478"/>
          <ac:picMkLst>
            <pc:docMk/>
            <pc:sldMk cId="1062761938" sldId="306"/>
            <ac:picMk id="71" creationId="{77D60AFA-2808-494D-818D-B31EA007CC79}"/>
          </ac:picMkLst>
        </pc:picChg>
        <pc:picChg chg="del mod">
          <ac:chgData name="平松　崇文(Hiramatsu, Takafumi)" userId="22edbc16-85b0-4724-aaa0-af0139a26ca2" providerId="ADAL" clId="{086E077A-0A00-4F94-B508-6DE7397DCFC9}" dt="2023-08-09T02:37:58.165" v="8279" actId="478"/>
          <ac:picMkLst>
            <pc:docMk/>
            <pc:sldMk cId="1062761938" sldId="306"/>
            <ac:picMk id="72" creationId="{F1410D69-8B89-4A41-B9C9-840082C88062}"/>
          </ac:picMkLst>
        </pc:picChg>
        <pc:picChg chg="del mod">
          <ac:chgData name="平松　崇文(Hiramatsu, Takafumi)" userId="22edbc16-85b0-4724-aaa0-af0139a26ca2" providerId="ADAL" clId="{086E077A-0A00-4F94-B508-6DE7397DCFC9}" dt="2023-08-09T02:37:58.165" v="8279" actId="478"/>
          <ac:picMkLst>
            <pc:docMk/>
            <pc:sldMk cId="1062761938" sldId="306"/>
            <ac:picMk id="73" creationId="{3245434E-E1CB-46C1-84D9-8273D9F5F28E}"/>
          </ac:picMkLst>
        </pc:picChg>
        <pc:cxnChg chg="del mod">
          <ac:chgData name="平松　崇文(Hiramatsu, Takafumi)" userId="22edbc16-85b0-4724-aaa0-af0139a26ca2" providerId="ADAL" clId="{086E077A-0A00-4F94-B508-6DE7397DCFC9}" dt="2023-08-09T02:37:58.165" v="8279" actId="478"/>
          <ac:cxnSpMkLst>
            <pc:docMk/>
            <pc:sldMk cId="1062761938" sldId="306"/>
            <ac:cxnSpMk id="77" creationId="{B0547DF1-070F-0D05-0991-FCAFEA9457EE}"/>
          </ac:cxnSpMkLst>
        </pc:cxnChg>
        <pc:cxnChg chg="del mod">
          <ac:chgData name="平松　崇文(Hiramatsu, Takafumi)" userId="22edbc16-85b0-4724-aaa0-af0139a26ca2" providerId="ADAL" clId="{086E077A-0A00-4F94-B508-6DE7397DCFC9}" dt="2023-08-09T02:37:58.165" v="8279" actId="478"/>
          <ac:cxnSpMkLst>
            <pc:docMk/>
            <pc:sldMk cId="1062761938" sldId="306"/>
            <ac:cxnSpMk id="79" creationId="{BD9FE1E6-D10A-3FE8-0D85-406FFA9E0483}"/>
          </ac:cxnSpMkLst>
        </pc:cxnChg>
        <pc:cxnChg chg="del mod">
          <ac:chgData name="平松　崇文(Hiramatsu, Takafumi)" userId="22edbc16-85b0-4724-aaa0-af0139a26ca2" providerId="ADAL" clId="{086E077A-0A00-4F94-B508-6DE7397DCFC9}" dt="2023-08-09T02:37:58.165" v="8279" actId="478"/>
          <ac:cxnSpMkLst>
            <pc:docMk/>
            <pc:sldMk cId="1062761938" sldId="306"/>
            <ac:cxnSpMk id="84" creationId="{FC3F74E1-0E59-144E-EF72-B95FEAE83DF3}"/>
          </ac:cxnSpMkLst>
        </pc:cxnChg>
        <pc:cxnChg chg="del mod">
          <ac:chgData name="平松　崇文(Hiramatsu, Takafumi)" userId="22edbc16-85b0-4724-aaa0-af0139a26ca2" providerId="ADAL" clId="{086E077A-0A00-4F94-B508-6DE7397DCFC9}" dt="2023-08-09T02:37:58.165" v="8279" actId="478"/>
          <ac:cxnSpMkLst>
            <pc:docMk/>
            <pc:sldMk cId="1062761938" sldId="306"/>
            <ac:cxnSpMk id="85" creationId="{4CBFFAFC-AEBC-D2C3-98F2-43314908CFC7}"/>
          </ac:cxnSpMkLst>
        </pc:cxnChg>
      </pc:sldChg>
      <pc:sldChg chg="addSp delSp modSp new mod">
        <pc:chgData name="平松　崇文(Hiramatsu, Takafumi)" userId="22edbc16-85b0-4724-aaa0-af0139a26ca2" providerId="ADAL" clId="{086E077A-0A00-4F94-B508-6DE7397DCFC9}" dt="2023-08-09T04:22:30.966" v="10529" actId="1035"/>
        <pc:sldMkLst>
          <pc:docMk/>
          <pc:sldMk cId="2195686012" sldId="307"/>
        </pc:sldMkLst>
        <pc:spChg chg="mod">
          <ac:chgData name="平松　崇文(Hiramatsu, Takafumi)" userId="22edbc16-85b0-4724-aaa0-af0139a26ca2" providerId="ADAL" clId="{086E077A-0A00-4F94-B508-6DE7397DCFC9}" dt="2023-08-08T07:58:00.337" v="967"/>
          <ac:spMkLst>
            <pc:docMk/>
            <pc:sldMk cId="2195686012" sldId="307"/>
            <ac:spMk id="2" creationId="{CA4FBEA0-BD80-272A-4F29-2B262A62A2EE}"/>
          </ac:spMkLst>
        </pc:spChg>
        <pc:spChg chg="add del mod">
          <ac:chgData name="平松　崇文(Hiramatsu, Takafumi)" userId="22edbc16-85b0-4724-aaa0-af0139a26ca2" providerId="ADAL" clId="{086E077A-0A00-4F94-B508-6DE7397DCFC9}" dt="2023-08-09T04:21:47.998" v="10514" actId="478"/>
          <ac:spMkLst>
            <pc:docMk/>
            <pc:sldMk cId="2195686012" sldId="307"/>
            <ac:spMk id="9" creationId="{48306A14-31F6-7627-3810-E73AC8576472}"/>
          </ac:spMkLst>
        </pc:spChg>
        <pc:spChg chg="add mod">
          <ac:chgData name="平松　崇文(Hiramatsu, Takafumi)" userId="22edbc16-85b0-4724-aaa0-af0139a26ca2" providerId="ADAL" clId="{086E077A-0A00-4F94-B508-6DE7397DCFC9}" dt="2023-08-08T07:59:38.121" v="1270" actId="164"/>
          <ac:spMkLst>
            <pc:docMk/>
            <pc:sldMk cId="2195686012" sldId="307"/>
            <ac:spMk id="10" creationId="{293BBE32-B56A-4C4E-6A32-279BD8F0EEF9}"/>
          </ac:spMkLst>
        </pc:spChg>
        <pc:spChg chg="add mod">
          <ac:chgData name="平松　崇文(Hiramatsu, Takafumi)" userId="22edbc16-85b0-4724-aaa0-af0139a26ca2" providerId="ADAL" clId="{086E077A-0A00-4F94-B508-6DE7397DCFC9}" dt="2023-08-09T04:21:58.843" v="10517" actId="1076"/>
          <ac:spMkLst>
            <pc:docMk/>
            <pc:sldMk cId="2195686012" sldId="307"/>
            <ac:spMk id="11" creationId="{CBE65003-2898-F315-349E-968450D666B2}"/>
          </ac:spMkLst>
        </pc:spChg>
        <pc:spChg chg="add mod">
          <ac:chgData name="平松　崇文(Hiramatsu, Takafumi)" userId="22edbc16-85b0-4724-aaa0-af0139a26ca2" providerId="ADAL" clId="{086E077A-0A00-4F94-B508-6DE7397DCFC9}" dt="2023-08-09T04:22:09.770" v="10519" actId="1076"/>
          <ac:spMkLst>
            <pc:docMk/>
            <pc:sldMk cId="2195686012" sldId="307"/>
            <ac:spMk id="13" creationId="{D6D50118-8BC1-1A5E-26A7-8741DED40F0E}"/>
          </ac:spMkLst>
        </pc:spChg>
        <pc:spChg chg="add mod">
          <ac:chgData name="平松　崇文(Hiramatsu, Takafumi)" userId="22edbc16-85b0-4724-aaa0-af0139a26ca2" providerId="ADAL" clId="{086E077A-0A00-4F94-B508-6DE7397DCFC9}" dt="2023-08-08T07:59:38.121" v="1270" actId="164"/>
          <ac:spMkLst>
            <pc:docMk/>
            <pc:sldMk cId="2195686012" sldId="307"/>
            <ac:spMk id="14" creationId="{DF7715A1-4F35-D0B7-D198-5B375918CABC}"/>
          </ac:spMkLst>
        </pc:spChg>
        <pc:spChg chg="add mod">
          <ac:chgData name="平松　崇文(Hiramatsu, Takafumi)" userId="22edbc16-85b0-4724-aaa0-af0139a26ca2" providerId="ADAL" clId="{086E077A-0A00-4F94-B508-6DE7397DCFC9}" dt="2023-08-08T07:59:38.121" v="1270" actId="164"/>
          <ac:spMkLst>
            <pc:docMk/>
            <pc:sldMk cId="2195686012" sldId="307"/>
            <ac:spMk id="15" creationId="{1B98E5ED-8065-D71B-D1A8-8415A867FF4C}"/>
          </ac:spMkLst>
        </pc:spChg>
        <pc:spChg chg="add mod">
          <ac:chgData name="平松　崇文(Hiramatsu, Takafumi)" userId="22edbc16-85b0-4724-aaa0-af0139a26ca2" providerId="ADAL" clId="{086E077A-0A00-4F94-B508-6DE7397DCFC9}" dt="2023-08-08T07:59:38.121" v="1270" actId="164"/>
          <ac:spMkLst>
            <pc:docMk/>
            <pc:sldMk cId="2195686012" sldId="307"/>
            <ac:spMk id="16" creationId="{682561D9-D568-166E-D3C7-FC80ACA78647}"/>
          </ac:spMkLst>
        </pc:spChg>
        <pc:spChg chg="add mod">
          <ac:chgData name="平松　崇文(Hiramatsu, Takafumi)" userId="22edbc16-85b0-4724-aaa0-af0139a26ca2" providerId="ADAL" clId="{086E077A-0A00-4F94-B508-6DE7397DCFC9}" dt="2023-08-08T09:47:21.570" v="2792" actId="20577"/>
          <ac:spMkLst>
            <pc:docMk/>
            <pc:sldMk cId="2195686012" sldId="307"/>
            <ac:spMk id="17" creationId="{57752AAD-F05A-0BCD-3659-617DE4AB4BF1}"/>
          </ac:spMkLst>
        </pc:spChg>
        <pc:spChg chg="add mod">
          <ac:chgData name="平松　崇文(Hiramatsu, Takafumi)" userId="22edbc16-85b0-4724-aaa0-af0139a26ca2" providerId="ADAL" clId="{086E077A-0A00-4F94-B508-6DE7397DCFC9}" dt="2023-08-08T09:47:28.427" v="2804" actId="1035"/>
          <ac:spMkLst>
            <pc:docMk/>
            <pc:sldMk cId="2195686012" sldId="307"/>
            <ac:spMk id="19" creationId="{B6B64203-A8F5-5449-622E-2016518046D5}"/>
          </ac:spMkLst>
        </pc:spChg>
        <pc:spChg chg="add mod">
          <ac:chgData name="平松　崇文(Hiramatsu, Takafumi)" userId="22edbc16-85b0-4724-aaa0-af0139a26ca2" providerId="ADAL" clId="{086E077A-0A00-4F94-B508-6DE7397DCFC9}" dt="2023-08-08T09:47:28.427" v="2804" actId="1035"/>
          <ac:spMkLst>
            <pc:docMk/>
            <pc:sldMk cId="2195686012" sldId="307"/>
            <ac:spMk id="20" creationId="{E1EFDD9E-023E-FBEF-28A9-5D78F97639A2}"/>
          </ac:spMkLst>
        </pc:spChg>
        <pc:spChg chg="add mod">
          <ac:chgData name="平松　崇文(Hiramatsu, Takafumi)" userId="22edbc16-85b0-4724-aaa0-af0139a26ca2" providerId="ADAL" clId="{086E077A-0A00-4F94-B508-6DE7397DCFC9}" dt="2023-08-09T04:22:21.546" v="10523" actId="1076"/>
          <ac:spMkLst>
            <pc:docMk/>
            <pc:sldMk cId="2195686012" sldId="307"/>
            <ac:spMk id="21" creationId="{68D24EC1-8BE2-8F8A-6332-0E5F41854FF9}"/>
          </ac:spMkLst>
        </pc:spChg>
        <pc:spChg chg="add mod">
          <ac:chgData name="平松　崇文(Hiramatsu, Takafumi)" userId="22edbc16-85b0-4724-aaa0-af0139a26ca2" providerId="ADAL" clId="{086E077A-0A00-4F94-B508-6DE7397DCFC9}" dt="2023-08-09T04:22:30.966" v="10529" actId="1035"/>
          <ac:spMkLst>
            <pc:docMk/>
            <pc:sldMk cId="2195686012" sldId="307"/>
            <ac:spMk id="23" creationId="{175FEE29-BCFB-1EC7-A42F-46411CA99FDC}"/>
          </ac:spMkLst>
        </pc:spChg>
        <pc:spChg chg="add mod">
          <ac:chgData name="平松　崇文(Hiramatsu, Takafumi)" userId="22edbc16-85b0-4724-aaa0-af0139a26ca2" providerId="ADAL" clId="{086E077A-0A00-4F94-B508-6DE7397DCFC9}" dt="2023-08-08T09:47:28.427" v="2804" actId="1035"/>
          <ac:spMkLst>
            <pc:docMk/>
            <pc:sldMk cId="2195686012" sldId="307"/>
            <ac:spMk id="33" creationId="{95910DEB-0C61-46CE-E78A-A305490E3D90}"/>
          </ac:spMkLst>
        </pc:spChg>
        <pc:spChg chg="add mod">
          <ac:chgData name="平松　崇文(Hiramatsu, Takafumi)" userId="22edbc16-85b0-4724-aaa0-af0139a26ca2" providerId="ADAL" clId="{086E077A-0A00-4F94-B508-6DE7397DCFC9}" dt="2023-08-08T09:55:57.193" v="3363" actId="1076"/>
          <ac:spMkLst>
            <pc:docMk/>
            <pc:sldMk cId="2195686012" sldId="307"/>
            <ac:spMk id="38" creationId="{FA7FF8F2-5700-91BC-5A62-045700EAA2EF}"/>
          </ac:spMkLst>
        </pc:spChg>
        <pc:spChg chg="add del mod">
          <ac:chgData name="平松　崇文(Hiramatsu, Takafumi)" userId="22edbc16-85b0-4724-aaa0-af0139a26ca2" providerId="ADAL" clId="{086E077A-0A00-4F94-B508-6DE7397DCFC9}" dt="2023-08-08T09:36:53.600" v="1662" actId="478"/>
          <ac:spMkLst>
            <pc:docMk/>
            <pc:sldMk cId="2195686012" sldId="307"/>
            <ac:spMk id="39" creationId="{5A725CD1-59A2-32D9-9469-B1678DB81F58}"/>
          </ac:spMkLst>
        </pc:spChg>
        <pc:spChg chg="add mod">
          <ac:chgData name="平松　崇文(Hiramatsu, Takafumi)" userId="22edbc16-85b0-4724-aaa0-af0139a26ca2" providerId="ADAL" clId="{086E077A-0A00-4F94-B508-6DE7397DCFC9}" dt="2023-08-08T09:47:28.427" v="2804" actId="1035"/>
          <ac:spMkLst>
            <pc:docMk/>
            <pc:sldMk cId="2195686012" sldId="307"/>
            <ac:spMk id="42" creationId="{DC2E6C51-BEF1-9045-252C-33A43CEB55D5}"/>
          </ac:spMkLst>
        </pc:spChg>
        <pc:spChg chg="add mod">
          <ac:chgData name="平松　崇文(Hiramatsu, Takafumi)" userId="22edbc16-85b0-4724-aaa0-af0139a26ca2" providerId="ADAL" clId="{086E077A-0A00-4F94-B508-6DE7397DCFC9}" dt="2023-08-08T09:49:19.016" v="3004" actId="1076"/>
          <ac:spMkLst>
            <pc:docMk/>
            <pc:sldMk cId="2195686012" sldId="307"/>
            <ac:spMk id="45" creationId="{FA1802AE-65B5-B980-C971-4EE37EDE59FD}"/>
          </ac:spMkLst>
        </pc:spChg>
        <pc:spChg chg="add mod">
          <ac:chgData name="平松　崇文(Hiramatsu, Takafumi)" userId="22edbc16-85b0-4724-aaa0-af0139a26ca2" providerId="ADAL" clId="{086E077A-0A00-4F94-B508-6DE7397DCFC9}" dt="2023-08-08T09:49:19.016" v="3004" actId="1076"/>
          <ac:spMkLst>
            <pc:docMk/>
            <pc:sldMk cId="2195686012" sldId="307"/>
            <ac:spMk id="46" creationId="{EBB23BFD-7509-32A3-83BE-1E54D1DA21A5}"/>
          </ac:spMkLst>
        </pc:spChg>
        <pc:spChg chg="add mod">
          <ac:chgData name="平松　崇文(Hiramatsu, Takafumi)" userId="22edbc16-85b0-4724-aaa0-af0139a26ca2" providerId="ADAL" clId="{086E077A-0A00-4F94-B508-6DE7397DCFC9}" dt="2023-08-08T09:49:19.016" v="3004" actId="1076"/>
          <ac:spMkLst>
            <pc:docMk/>
            <pc:sldMk cId="2195686012" sldId="307"/>
            <ac:spMk id="47" creationId="{998ACE6B-DA36-D567-61EE-63A830587DA1}"/>
          </ac:spMkLst>
        </pc:spChg>
        <pc:spChg chg="add mod">
          <ac:chgData name="平松　崇文(Hiramatsu, Takafumi)" userId="22edbc16-85b0-4724-aaa0-af0139a26ca2" providerId="ADAL" clId="{086E077A-0A00-4F94-B508-6DE7397DCFC9}" dt="2023-08-08T09:49:19.016" v="3004" actId="1076"/>
          <ac:spMkLst>
            <pc:docMk/>
            <pc:sldMk cId="2195686012" sldId="307"/>
            <ac:spMk id="48" creationId="{06819D67-24E9-2BE6-06B0-E0DFA83C0E84}"/>
          </ac:spMkLst>
        </pc:spChg>
        <pc:spChg chg="add mod">
          <ac:chgData name="平松　崇文(Hiramatsu, Takafumi)" userId="22edbc16-85b0-4724-aaa0-af0139a26ca2" providerId="ADAL" clId="{086E077A-0A00-4F94-B508-6DE7397DCFC9}" dt="2023-08-08T09:49:19.016" v="3004" actId="1076"/>
          <ac:spMkLst>
            <pc:docMk/>
            <pc:sldMk cId="2195686012" sldId="307"/>
            <ac:spMk id="52" creationId="{1D499277-93EA-0593-546E-446B32F2CBFB}"/>
          </ac:spMkLst>
        </pc:spChg>
        <pc:spChg chg="add mod">
          <ac:chgData name="平松　崇文(Hiramatsu, Takafumi)" userId="22edbc16-85b0-4724-aaa0-af0139a26ca2" providerId="ADAL" clId="{086E077A-0A00-4F94-B508-6DE7397DCFC9}" dt="2023-08-08T09:49:19.016" v="3004" actId="1076"/>
          <ac:spMkLst>
            <pc:docMk/>
            <pc:sldMk cId="2195686012" sldId="307"/>
            <ac:spMk id="53" creationId="{91029EE4-E0A5-688F-BE2A-B74DBD0536E8}"/>
          </ac:spMkLst>
        </pc:spChg>
        <pc:spChg chg="add mod">
          <ac:chgData name="平松　崇文(Hiramatsu, Takafumi)" userId="22edbc16-85b0-4724-aaa0-af0139a26ca2" providerId="ADAL" clId="{086E077A-0A00-4F94-B508-6DE7397DCFC9}" dt="2023-08-08T09:49:19.016" v="3004" actId="1076"/>
          <ac:spMkLst>
            <pc:docMk/>
            <pc:sldMk cId="2195686012" sldId="307"/>
            <ac:spMk id="54" creationId="{37177259-EF94-028A-FD4F-0AB4728DC396}"/>
          </ac:spMkLst>
        </pc:spChg>
        <pc:spChg chg="add mod">
          <ac:chgData name="平松　崇文(Hiramatsu, Takafumi)" userId="22edbc16-85b0-4724-aaa0-af0139a26ca2" providerId="ADAL" clId="{086E077A-0A00-4F94-B508-6DE7397DCFC9}" dt="2023-08-08T09:49:43.845" v="3016" actId="14100"/>
          <ac:spMkLst>
            <pc:docMk/>
            <pc:sldMk cId="2195686012" sldId="307"/>
            <ac:spMk id="55" creationId="{68DE65EA-AE7E-1C47-0020-9B732071076B}"/>
          </ac:spMkLst>
        </pc:spChg>
        <pc:spChg chg="add mod">
          <ac:chgData name="平松　崇文(Hiramatsu, Takafumi)" userId="22edbc16-85b0-4724-aaa0-af0139a26ca2" providerId="ADAL" clId="{086E077A-0A00-4F94-B508-6DE7397DCFC9}" dt="2023-08-08T09:55:40.941" v="3356"/>
          <ac:spMkLst>
            <pc:docMk/>
            <pc:sldMk cId="2195686012" sldId="307"/>
            <ac:spMk id="56" creationId="{C727E9FE-6BBE-CB54-C524-3D17FF9A37EB}"/>
          </ac:spMkLst>
        </pc:spChg>
        <pc:spChg chg="add mod">
          <ac:chgData name="平松　崇文(Hiramatsu, Takafumi)" userId="22edbc16-85b0-4724-aaa0-af0139a26ca2" providerId="ADAL" clId="{086E077A-0A00-4F94-B508-6DE7397DCFC9}" dt="2023-08-08T09:55:25.980" v="3302" actId="1076"/>
          <ac:spMkLst>
            <pc:docMk/>
            <pc:sldMk cId="2195686012" sldId="307"/>
            <ac:spMk id="57" creationId="{3D05F863-E374-4185-5656-848254647392}"/>
          </ac:spMkLst>
        </pc:spChg>
        <pc:spChg chg="add mod">
          <ac:chgData name="平松　崇文(Hiramatsu, Takafumi)" userId="22edbc16-85b0-4724-aaa0-af0139a26ca2" providerId="ADAL" clId="{086E077A-0A00-4F94-B508-6DE7397DCFC9}" dt="2023-08-08T09:56:06.604" v="3366" actId="14100"/>
          <ac:spMkLst>
            <pc:docMk/>
            <pc:sldMk cId="2195686012" sldId="307"/>
            <ac:spMk id="58" creationId="{E26C6DC0-DC83-2C8E-F16D-9F0A27BEF9E4}"/>
          </ac:spMkLst>
        </pc:spChg>
        <pc:grpChg chg="add mod">
          <ac:chgData name="平松　崇文(Hiramatsu, Takafumi)" userId="22edbc16-85b0-4724-aaa0-af0139a26ca2" providerId="ADAL" clId="{086E077A-0A00-4F94-B508-6DE7397DCFC9}" dt="2023-08-08T09:47:28.427" v="2804" actId="1035"/>
          <ac:grpSpMkLst>
            <pc:docMk/>
            <pc:sldMk cId="2195686012" sldId="307"/>
            <ac:grpSpMk id="18" creationId="{444DC871-77D3-380E-411A-8B0152A934FD}"/>
          </ac:grpSpMkLst>
        </pc:grpChg>
        <pc:picChg chg="add mod">
          <ac:chgData name="平松　崇文(Hiramatsu, Takafumi)" userId="22edbc16-85b0-4724-aaa0-af0139a26ca2" providerId="ADAL" clId="{086E077A-0A00-4F94-B508-6DE7397DCFC9}" dt="2023-08-08T07:59:38.121" v="1270" actId="164"/>
          <ac:picMkLst>
            <pc:docMk/>
            <pc:sldMk cId="2195686012" sldId="307"/>
            <ac:picMk id="4" creationId="{D030AC50-75DB-E675-CF89-B346C7263219}"/>
          </ac:picMkLst>
        </pc:picChg>
        <pc:picChg chg="add mod">
          <ac:chgData name="平松　崇文(Hiramatsu, Takafumi)" userId="22edbc16-85b0-4724-aaa0-af0139a26ca2" providerId="ADAL" clId="{086E077A-0A00-4F94-B508-6DE7397DCFC9}" dt="2023-08-08T09:47:28.427" v="2804" actId="1035"/>
          <ac:picMkLst>
            <pc:docMk/>
            <pc:sldMk cId="2195686012" sldId="307"/>
            <ac:picMk id="5" creationId="{B75BA7A1-64E7-4FA8-9EC3-ED4DE6F16D8A}"/>
          </ac:picMkLst>
        </pc:picChg>
        <pc:picChg chg="add mod">
          <ac:chgData name="平松　崇文(Hiramatsu, Takafumi)" userId="22edbc16-85b0-4724-aaa0-af0139a26ca2" providerId="ADAL" clId="{086E077A-0A00-4F94-B508-6DE7397DCFC9}" dt="2023-08-08T09:47:28.427" v="2804" actId="1035"/>
          <ac:picMkLst>
            <pc:docMk/>
            <pc:sldMk cId="2195686012" sldId="307"/>
            <ac:picMk id="6" creationId="{BB92737E-0D16-43DB-9FC6-24BACEADCD0F}"/>
          </ac:picMkLst>
        </pc:picChg>
        <pc:picChg chg="add mod">
          <ac:chgData name="平松　崇文(Hiramatsu, Takafumi)" userId="22edbc16-85b0-4724-aaa0-af0139a26ca2" providerId="ADAL" clId="{086E077A-0A00-4F94-B508-6DE7397DCFC9}" dt="2023-08-08T09:47:28.427" v="2804" actId="1035"/>
          <ac:picMkLst>
            <pc:docMk/>
            <pc:sldMk cId="2195686012" sldId="307"/>
            <ac:picMk id="7" creationId="{73BD8495-62A3-4D3C-8DFD-C2AC0623B65B}"/>
          </ac:picMkLst>
        </pc:picChg>
        <pc:picChg chg="add mod">
          <ac:chgData name="平松　崇文(Hiramatsu, Takafumi)" userId="22edbc16-85b0-4724-aaa0-af0139a26ca2" providerId="ADAL" clId="{086E077A-0A00-4F94-B508-6DE7397DCFC9}" dt="2023-08-08T09:47:28.427" v="2804" actId="1035"/>
          <ac:picMkLst>
            <pc:docMk/>
            <pc:sldMk cId="2195686012" sldId="307"/>
            <ac:picMk id="8" creationId="{AA7D526E-485D-4610-8A4F-DB74EF609E74}"/>
          </ac:picMkLst>
        </pc:picChg>
        <pc:picChg chg="add del mod">
          <ac:chgData name="平松　崇文(Hiramatsu, Takafumi)" userId="22edbc16-85b0-4724-aaa0-af0139a26ca2" providerId="ADAL" clId="{086E077A-0A00-4F94-B508-6DE7397DCFC9}" dt="2023-08-08T07:58:04.226" v="968" actId="478"/>
          <ac:picMkLst>
            <pc:docMk/>
            <pc:sldMk cId="2195686012" sldId="307"/>
            <ac:picMk id="9" creationId="{5467C09F-D03A-CF50-7143-8C376779B307}"/>
          </ac:picMkLst>
        </pc:picChg>
        <pc:picChg chg="add mod">
          <ac:chgData name="平松　崇文(Hiramatsu, Takafumi)" userId="22edbc16-85b0-4724-aaa0-af0139a26ca2" providerId="ADAL" clId="{086E077A-0A00-4F94-B508-6DE7397DCFC9}" dt="2023-08-08T09:49:19.016" v="3004" actId="1076"/>
          <ac:picMkLst>
            <pc:docMk/>
            <pc:sldMk cId="2195686012" sldId="307"/>
            <ac:picMk id="41" creationId="{C1025891-606E-ABF2-F0AC-C4DF351C0146}"/>
          </ac:picMkLst>
        </pc:picChg>
        <pc:picChg chg="add mod">
          <ac:chgData name="平松　崇文(Hiramatsu, Takafumi)" userId="22edbc16-85b0-4724-aaa0-af0139a26ca2" providerId="ADAL" clId="{086E077A-0A00-4F94-B508-6DE7397DCFC9}" dt="2023-08-08T09:49:19.016" v="3004" actId="1076"/>
          <ac:picMkLst>
            <pc:docMk/>
            <pc:sldMk cId="2195686012" sldId="307"/>
            <ac:picMk id="44" creationId="{29D597BA-7AC5-4305-CE69-2193CE4B9073}"/>
          </ac:picMkLst>
        </pc:picChg>
        <pc:cxnChg chg="add mod">
          <ac:chgData name="平松　崇文(Hiramatsu, Takafumi)" userId="22edbc16-85b0-4724-aaa0-af0139a26ca2" providerId="ADAL" clId="{086E077A-0A00-4F94-B508-6DE7397DCFC9}" dt="2023-08-08T08:03:56.453" v="1438" actId="14100"/>
          <ac:cxnSpMkLst>
            <pc:docMk/>
            <pc:sldMk cId="2195686012" sldId="307"/>
            <ac:cxnSpMk id="12" creationId="{A860D14B-8070-FCED-6C5F-69ED4ABA740B}"/>
          </ac:cxnSpMkLst>
        </pc:cxnChg>
        <pc:cxnChg chg="add mod">
          <ac:chgData name="平松　崇文(Hiramatsu, Takafumi)" userId="22edbc16-85b0-4724-aaa0-af0139a26ca2" providerId="ADAL" clId="{086E077A-0A00-4F94-B508-6DE7397DCFC9}" dt="2023-08-08T09:47:28.427" v="2804" actId="1035"/>
          <ac:cxnSpMkLst>
            <pc:docMk/>
            <pc:sldMk cId="2195686012" sldId="307"/>
            <ac:cxnSpMk id="22" creationId="{53FE59EA-67B0-2A74-56D9-5EDE13B5BB6A}"/>
          </ac:cxnSpMkLst>
        </pc:cxnChg>
        <pc:cxnChg chg="add mod">
          <ac:chgData name="平松　崇文(Hiramatsu, Takafumi)" userId="22edbc16-85b0-4724-aaa0-af0139a26ca2" providerId="ADAL" clId="{086E077A-0A00-4F94-B508-6DE7397DCFC9}" dt="2023-08-08T09:47:28.427" v="2804" actId="1035"/>
          <ac:cxnSpMkLst>
            <pc:docMk/>
            <pc:sldMk cId="2195686012" sldId="307"/>
            <ac:cxnSpMk id="26" creationId="{2D191B0D-E4BD-8B6C-3AF3-D7C1392E21B4}"/>
          </ac:cxnSpMkLst>
        </pc:cxnChg>
        <pc:cxnChg chg="add mod">
          <ac:chgData name="平松　崇文(Hiramatsu, Takafumi)" userId="22edbc16-85b0-4724-aaa0-af0139a26ca2" providerId="ADAL" clId="{086E077A-0A00-4F94-B508-6DE7397DCFC9}" dt="2023-08-08T09:47:28.427" v="2804" actId="1035"/>
          <ac:cxnSpMkLst>
            <pc:docMk/>
            <pc:sldMk cId="2195686012" sldId="307"/>
            <ac:cxnSpMk id="28" creationId="{4C8381E3-CAAB-CA13-5322-8B488F2F7FA3}"/>
          </ac:cxnSpMkLst>
        </pc:cxnChg>
        <pc:cxnChg chg="add mod">
          <ac:chgData name="平松　崇文(Hiramatsu, Takafumi)" userId="22edbc16-85b0-4724-aaa0-af0139a26ca2" providerId="ADAL" clId="{086E077A-0A00-4F94-B508-6DE7397DCFC9}" dt="2023-08-08T09:47:28.427" v="2804" actId="1035"/>
          <ac:cxnSpMkLst>
            <pc:docMk/>
            <pc:sldMk cId="2195686012" sldId="307"/>
            <ac:cxnSpMk id="30" creationId="{7F7D3D06-F94E-F29E-D8F8-EF2C2AEA70D4}"/>
          </ac:cxnSpMkLst>
        </pc:cxnChg>
        <pc:cxnChg chg="add del mod">
          <ac:chgData name="平松　崇文(Hiramatsu, Takafumi)" userId="22edbc16-85b0-4724-aaa0-af0139a26ca2" providerId="ADAL" clId="{086E077A-0A00-4F94-B508-6DE7397DCFC9}" dt="2023-08-08T08:12:28.871" v="1529" actId="478"/>
          <ac:cxnSpMkLst>
            <pc:docMk/>
            <pc:sldMk cId="2195686012" sldId="307"/>
            <ac:cxnSpMk id="35" creationId="{4824CB8C-EBBF-C76A-EBFF-0CE41BAA4642}"/>
          </ac:cxnSpMkLst>
        </pc:cxnChg>
        <pc:cxnChg chg="add mod">
          <ac:chgData name="平松　崇文(Hiramatsu, Takafumi)" userId="22edbc16-85b0-4724-aaa0-af0139a26ca2" providerId="ADAL" clId="{086E077A-0A00-4F94-B508-6DE7397DCFC9}" dt="2023-08-08T09:49:19.016" v="3004" actId="1076"/>
          <ac:cxnSpMkLst>
            <pc:docMk/>
            <pc:sldMk cId="2195686012" sldId="307"/>
            <ac:cxnSpMk id="50" creationId="{3E84460A-1FBE-4F49-766F-9C81A2BC05AE}"/>
          </ac:cxnSpMkLst>
        </pc:cxnChg>
      </pc:sldChg>
      <pc:sldChg chg="addSp delSp modSp new mod ord">
        <pc:chgData name="平松　崇文(Hiramatsu, Takafumi)" userId="22edbc16-85b0-4724-aaa0-af0139a26ca2" providerId="ADAL" clId="{086E077A-0A00-4F94-B508-6DE7397DCFC9}" dt="2023-08-17T05:02:21.241" v="17338" actId="1076"/>
        <pc:sldMkLst>
          <pc:docMk/>
          <pc:sldMk cId="1856270232" sldId="308"/>
        </pc:sldMkLst>
        <pc:spChg chg="mod">
          <ac:chgData name="平松　崇文(Hiramatsu, Takafumi)" userId="22edbc16-85b0-4724-aaa0-af0139a26ca2" providerId="ADAL" clId="{086E077A-0A00-4F94-B508-6DE7397DCFC9}" dt="2023-08-17T05:02:21.241" v="17338" actId="1076"/>
          <ac:spMkLst>
            <pc:docMk/>
            <pc:sldMk cId="1856270232" sldId="308"/>
            <ac:spMk id="2" creationId="{899B5F8B-6079-B449-7E87-F5B1EAEB6B5F}"/>
          </ac:spMkLst>
        </pc:spChg>
        <pc:spChg chg="add mod">
          <ac:chgData name="平松　崇文(Hiramatsu, Takafumi)" userId="22edbc16-85b0-4724-aaa0-af0139a26ca2" providerId="ADAL" clId="{086E077A-0A00-4F94-B508-6DE7397DCFC9}" dt="2023-08-08T23:59:24.041" v="4694" actId="13926"/>
          <ac:spMkLst>
            <pc:docMk/>
            <pc:sldMk cId="1856270232" sldId="308"/>
            <ac:spMk id="4" creationId="{88EDC49D-574E-6F5C-18F7-A8B3D2F897C0}"/>
          </ac:spMkLst>
        </pc:spChg>
        <pc:spChg chg="add mod">
          <ac:chgData name="平松　崇文(Hiramatsu, Takafumi)" userId="22edbc16-85b0-4724-aaa0-af0139a26ca2" providerId="ADAL" clId="{086E077A-0A00-4F94-B508-6DE7397DCFC9}" dt="2023-08-08T23:59:24.041" v="4694" actId="13926"/>
          <ac:spMkLst>
            <pc:docMk/>
            <pc:sldMk cId="1856270232" sldId="308"/>
            <ac:spMk id="5" creationId="{0EC364CE-9E30-88D7-FEDC-6A8634A05A8C}"/>
          </ac:spMkLst>
        </pc:spChg>
        <pc:spChg chg="add mod">
          <ac:chgData name="平松　崇文(Hiramatsu, Takafumi)" userId="22edbc16-85b0-4724-aaa0-af0139a26ca2" providerId="ADAL" clId="{086E077A-0A00-4F94-B508-6DE7397DCFC9}" dt="2023-08-09T00:22:14.080" v="5604" actId="1036"/>
          <ac:spMkLst>
            <pc:docMk/>
            <pc:sldMk cId="1856270232" sldId="308"/>
            <ac:spMk id="9" creationId="{D445130F-8DC4-01C4-A6D3-A6BBDE30632A}"/>
          </ac:spMkLst>
        </pc:spChg>
        <pc:spChg chg="add mod">
          <ac:chgData name="平松　崇文(Hiramatsu, Takafumi)" userId="22edbc16-85b0-4724-aaa0-af0139a26ca2" providerId="ADAL" clId="{086E077A-0A00-4F94-B508-6DE7397DCFC9}" dt="2023-08-09T00:23:02.899" v="5625" actId="1076"/>
          <ac:spMkLst>
            <pc:docMk/>
            <pc:sldMk cId="1856270232" sldId="308"/>
            <ac:spMk id="12" creationId="{346B2F78-57B3-29F9-966B-99DCC67CFF1F}"/>
          </ac:spMkLst>
        </pc:spChg>
        <pc:spChg chg="add mod">
          <ac:chgData name="平松　崇文(Hiramatsu, Takafumi)" userId="22edbc16-85b0-4724-aaa0-af0139a26ca2" providerId="ADAL" clId="{086E077A-0A00-4F94-B508-6DE7397DCFC9}" dt="2023-08-09T00:21:59.296" v="5565" actId="1076"/>
          <ac:spMkLst>
            <pc:docMk/>
            <pc:sldMk cId="1856270232" sldId="308"/>
            <ac:spMk id="13" creationId="{74F0E9AD-0391-90E3-3A75-6730CB9AF6BA}"/>
          </ac:spMkLst>
        </pc:spChg>
        <pc:spChg chg="add mod">
          <ac:chgData name="平松　崇文(Hiramatsu, Takafumi)" userId="22edbc16-85b0-4724-aaa0-af0139a26ca2" providerId="ADAL" clId="{086E077A-0A00-4F94-B508-6DE7397DCFC9}" dt="2023-08-09T00:21:59.296" v="5565" actId="1076"/>
          <ac:spMkLst>
            <pc:docMk/>
            <pc:sldMk cId="1856270232" sldId="308"/>
            <ac:spMk id="14" creationId="{B215A12E-1908-2452-22F5-8B24C796AF84}"/>
          </ac:spMkLst>
        </pc:spChg>
        <pc:spChg chg="add mod">
          <ac:chgData name="平松　崇文(Hiramatsu, Takafumi)" userId="22edbc16-85b0-4724-aaa0-af0139a26ca2" providerId="ADAL" clId="{086E077A-0A00-4F94-B508-6DE7397DCFC9}" dt="2023-08-09T00:21:59.296" v="5565" actId="1076"/>
          <ac:spMkLst>
            <pc:docMk/>
            <pc:sldMk cId="1856270232" sldId="308"/>
            <ac:spMk id="19" creationId="{7DB00637-DE00-2A39-EF19-22F9344D1136}"/>
          </ac:spMkLst>
        </pc:spChg>
        <pc:spChg chg="add mod">
          <ac:chgData name="平松　崇文(Hiramatsu, Takafumi)" userId="22edbc16-85b0-4724-aaa0-af0139a26ca2" providerId="ADAL" clId="{086E077A-0A00-4F94-B508-6DE7397DCFC9}" dt="2023-08-09T00:21:59.296" v="5565" actId="1076"/>
          <ac:spMkLst>
            <pc:docMk/>
            <pc:sldMk cId="1856270232" sldId="308"/>
            <ac:spMk id="20" creationId="{2FE9424D-0DF0-E7F1-B013-BA16E1EB3B0E}"/>
          </ac:spMkLst>
        </pc:spChg>
        <pc:spChg chg="add del mod topLvl">
          <ac:chgData name="平松　崇文(Hiramatsu, Takafumi)" userId="22edbc16-85b0-4724-aaa0-af0139a26ca2" providerId="ADAL" clId="{086E077A-0A00-4F94-B508-6DE7397DCFC9}" dt="2023-08-09T00:10:46.395" v="5084" actId="478"/>
          <ac:spMkLst>
            <pc:docMk/>
            <pc:sldMk cId="1856270232" sldId="308"/>
            <ac:spMk id="24" creationId="{389A38E5-9C46-52DD-F205-4B1A735C4656}"/>
          </ac:spMkLst>
        </pc:spChg>
        <pc:spChg chg="add del mod topLvl">
          <ac:chgData name="平松　崇文(Hiramatsu, Takafumi)" userId="22edbc16-85b0-4724-aaa0-af0139a26ca2" providerId="ADAL" clId="{086E077A-0A00-4F94-B508-6DE7397DCFC9}" dt="2023-08-09T00:12:33.285" v="5111" actId="478"/>
          <ac:spMkLst>
            <pc:docMk/>
            <pc:sldMk cId="1856270232" sldId="308"/>
            <ac:spMk id="27" creationId="{739F0D41-433C-D5BB-2C9D-E1280C90A96A}"/>
          </ac:spMkLst>
        </pc:spChg>
        <pc:spChg chg="add del mod topLvl">
          <ac:chgData name="平松　崇文(Hiramatsu, Takafumi)" userId="22edbc16-85b0-4724-aaa0-af0139a26ca2" providerId="ADAL" clId="{086E077A-0A00-4F94-B508-6DE7397DCFC9}" dt="2023-08-09T00:11:58.265" v="5105" actId="478"/>
          <ac:spMkLst>
            <pc:docMk/>
            <pc:sldMk cId="1856270232" sldId="308"/>
            <ac:spMk id="31" creationId="{7244902B-FFB4-3C0B-1317-BFDACF3C3803}"/>
          </ac:spMkLst>
        </pc:spChg>
        <pc:spChg chg="add del mod topLvl">
          <ac:chgData name="平松　崇文(Hiramatsu, Takafumi)" userId="22edbc16-85b0-4724-aaa0-af0139a26ca2" providerId="ADAL" clId="{086E077A-0A00-4F94-B508-6DE7397DCFC9}" dt="2023-08-09T00:12:29.563" v="5110" actId="478"/>
          <ac:spMkLst>
            <pc:docMk/>
            <pc:sldMk cId="1856270232" sldId="308"/>
            <ac:spMk id="33" creationId="{AFC3251D-10C3-F167-CF8A-67517BBF5E61}"/>
          </ac:spMkLst>
        </pc:spChg>
        <pc:spChg chg="add del mod topLvl">
          <ac:chgData name="平松　崇文(Hiramatsu, Takafumi)" userId="22edbc16-85b0-4724-aaa0-af0139a26ca2" providerId="ADAL" clId="{086E077A-0A00-4F94-B508-6DE7397DCFC9}" dt="2023-08-09T00:12:29.563" v="5110" actId="478"/>
          <ac:spMkLst>
            <pc:docMk/>
            <pc:sldMk cId="1856270232" sldId="308"/>
            <ac:spMk id="37" creationId="{05A05A56-6710-92CC-6F2E-36E9A23432A1}"/>
          </ac:spMkLst>
        </pc:spChg>
        <pc:spChg chg="add del mod topLvl">
          <ac:chgData name="平松　崇文(Hiramatsu, Takafumi)" userId="22edbc16-85b0-4724-aaa0-af0139a26ca2" providerId="ADAL" clId="{086E077A-0A00-4F94-B508-6DE7397DCFC9}" dt="2023-08-09T00:13:36.528" v="5125" actId="478"/>
          <ac:spMkLst>
            <pc:docMk/>
            <pc:sldMk cId="1856270232" sldId="308"/>
            <ac:spMk id="41" creationId="{12A35835-5896-E31F-6D5B-6FCEBB092F75}"/>
          </ac:spMkLst>
        </pc:spChg>
        <pc:spChg chg="add mod topLvl">
          <ac:chgData name="平松　崇文(Hiramatsu, Takafumi)" userId="22edbc16-85b0-4724-aaa0-af0139a26ca2" providerId="ADAL" clId="{086E077A-0A00-4F94-B508-6DE7397DCFC9}" dt="2023-08-09T00:24:32.225" v="5760" actId="1076"/>
          <ac:spMkLst>
            <pc:docMk/>
            <pc:sldMk cId="1856270232" sldId="308"/>
            <ac:spMk id="42" creationId="{960A8C7A-F7A8-94FD-218F-27D6D916ED2B}"/>
          </ac:spMkLst>
        </pc:spChg>
        <pc:spChg chg="add del mod topLvl">
          <ac:chgData name="平松　崇文(Hiramatsu, Takafumi)" userId="22edbc16-85b0-4724-aaa0-af0139a26ca2" providerId="ADAL" clId="{086E077A-0A00-4F94-B508-6DE7397DCFC9}" dt="2023-08-09T00:11:15.011" v="5094" actId="478"/>
          <ac:spMkLst>
            <pc:docMk/>
            <pc:sldMk cId="1856270232" sldId="308"/>
            <ac:spMk id="46" creationId="{1561E33E-F40E-0D53-1F52-ACB70B9DD935}"/>
          </ac:spMkLst>
        </pc:spChg>
        <pc:spChg chg="add del mod topLvl">
          <ac:chgData name="平松　崇文(Hiramatsu, Takafumi)" userId="22edbc16-85b0-4724-aaa0-af0139a26ca2" providerId="ADAL" clId="{086E077A-0A00-4F94-B508-6DE7397DCFC9}" dt="2023-08-09T00:11:11.041" v="5093" actId="478"/>
          <ac:spMkLst>
            <pc:docMk/>
            <pc:sldMk cId="1856270232" sldId="308"/>
            <ac:spMk id="48" creationId="{60746C1B-3F5F-2FBA-8E1D-792D3BC5F731}"/>
          </ac:spMkLst>
        </pc:spChg>
        <pc:spChg chg="add del mod topLvl">
          <ac:chgData name="平松　崇文(Hiramatsu, Takafumi)" userId="22edbc16-85b0-4724-aaa0-af0139a26ca2" providerId="ADAL" clId="{086E077A-0A00-4F94-B508-6DE7397DCFC9}" dt="2023-08-09T00:18:40.184" v="5230" actId="478"/>
          <ac:spMkLst>
            <pc:docMk/>
            <pc:sldMk cId="1856270232" sldId="308"/>
            <ac:spMk id="50" creationId="{B0D02D3A-78C5-2F62-D592-BBFE07FDF8A3}"/>
          </ac:spMkLst>
        </pc:spChg>
        <pc:spChg chg="add mod topLvl">
          <ac:chgData name="平松　崇文(Hiramatsu, Takafumi)" userId="22edbc16-85b0-4724-aaa0-af0139a26ca2" providerId="ADAL" clId="{086E077A-0A00-4F94-B508-6DE7397DCFC9}" dt="2023-08-09T00:24:32.225" v="5760" actId="1076"/>
          <ac:spMkLst>
            <pc:docMk/>
            <pc:sldMk cId="1856270232" sldId="308"/>
            <ac:spMk id="55" creationId="{1DF677BE-A276-C21A-57FC-F6DDE8FCE0CB}"/>
          </ac:spMkLst>
        </pc:spChg>
        <pc:spChg chg="add mod topLvl">
          <ac:chgData name="平松　崇文(Hiramatsu, Takafumi)" userId="22edbc16-85b0-4724-aaa0-af0139a26ca2" providerId="ADAL" clId="{086E077A-0A00-4F94-B508-6DE7397DCFC9}" dt="2023-08-09T00:24:32.225" v="5760" actId="1076"/>
          <ac:spMkLst>
            <pc:docMk/>
            <pc:sldMk cId="1856270232" sldId="308"/>
            <ac:spMk id="56" creationId="{A636A35F-447B-6E51-6320-4D0054880866}"/>
          </ac:spMkLst>
        </pc:spChg>
        <pc:spChg chg="add mod topLvl">
          <ac:chgData name="平松　崇文(Hiramatsu, Takafumi)" userId="22edbc16-85b0-4724-aaa0-af0139a26ca2" providerId="ADAL" clId="{086E077A-0A00-4F94-B508-6DE7397DCFC9}" dt="2023-08-09T00:24:32.225" v="5760" actId="1076"/>
          <ac:spMkLst>
            <pc:docMk/>
            <pc:sldMk cId="1856270232" sldId="308"/>
            <ac:spMk id="65" creationId="{E2257023-52DA-3A08-A387-05D5CDF99A18}"/>
          </ac:spMkLst>
        </pc:spChg>
        <pc:spChg chg="add mod topLvl">
          <ac:chgData name="平松　崇文(Hiramatsu, Takafumi)" userId="22edbc16-85b0-4724-aaa0-af0139a26ca2" providerId="ADAL" clId="{086E077A-0A00-4F94-B508-6DE7397DCFC9}" dt="2023-08-09T00:24:32.225" v="5760" actId="1076"/>
          <ac:spMkLst>
            <pc:docMk/>
            <pc:sldMk cId="1856270232" sldId="308"/>
            <ac:spMk id="67" creationId="{EBC17C68-352E-96C3-379E-669CFA30ABA9}"/>
          </ac:spMkLst>
        </pc:spChg>
        <pc:spChg chg="add mod topLvl">
          <ac:chgData name="平松　崇文(Hiramatsu, Takafumi)" userId="22edbc16-85b0-4724-aaa0-af0139a26ca2" providerId="ADAL" clId="{086E077A-0A00-4F94-B508-6DE7397DCFC9}" dt="2023-08-09T00:24:32.225" v="5760" actId="1076"/>
          <ac:spMkLst>
            <pc:docMk/>
            <pc:sldMk cId="1856270232" sldId="308"/>
            <ac:spMk id="73" creationId="{8A0D14D2-61DB-DFC4-D86A-30AC69C21862}"/>
          </ac:spMkLst>
        </pc:spChg>
        <pc:spChg chg="add mod topLvl">
          <ac:chgData name="平松　崇文(Hiramatsu, Takafumi)" userId="22edbc16-85b0-4724-aaa0-af0139a26ca2" providerId="ADAL" clId="{086E077A-0A00-4F94-B508-6DE7397DCFC9}" dt="2023-08-09T00:13:28.880" v="5123" actId="164"/>
          <ac:spMkLst>
            <pc:docMk/>
            <pc:sldMk cId="1856270232" sldId="308"/>
            <ac:spMk id="74" creationId="{BAA2047F-4C12-F814-14D6-9C0DFFD22E8F}"/>
          </ac:spMkLst>
        </pc:spChg>
        <pc:spChg chg="add mod topLvl">
          <ac:chgData name="平松　崇文(Hiramatsu, Takafumi)" userId="22edbc16-85b0-4724-aaa0-af0139a26ca2" providerId="ADAL" clId="{086E077A-0A00-4F94-B508-6DE7397DCFC9}" dt="2023-08-09T00:13:28.880" v="5123" actId="164"/>
          <ac:spMkLst>
            <pc:docMk/>
            <pc:sldMk cId="1856270232" sldId="308"/>
            <ac:spMk id="75" creationId="{02F694C8-3F1D-4839-8491-53A898995069}"/>
          </ac:spMkLst>
        </pc:spChg>
        <pc:spChg chg="add mod topLvl">
          <ac:chgData name="平松　崇文(Hiramatsu, Takafumi)" userId="22edbc16-85b0-4724-aaa0-af0139a26ca2" providerId="ADAL" clId="{086E077A-0A00-4F94-B508-6DE7397DCFC9}" dt="2023-08-09T00:13:16.023" v="5121" actId="164"/>
          <ac:spMkLst>
            <pc:docMk/>
            <pc:sldMk cId="1856270232" sldId="308"/>
            <ac:spMk id="76" creationId="{49363837-2F04-239B-23E5-5AFBD3290EB6}"/>
          </ac:spMkLst>
        </pc:spChg>
        <pc:spChg chg="add mod topLvl">
          <ac:chgData name="平松　崇文(Hiramatsu, Takafumi)" userId="22edbc16-85b0-4724-aaa0-af0139a26ca2" providerId="ADAL" clId="{086E077A-0A00-4F94-B508-6DE7397DCFC9}" dt="2023-08-09T00:13:16.023" v="5121" actId="164"/>
          <ac:spMkLst>
            <pc:docMk/>
            <pc:sldMk cId="1856270232" sldId="308"/>
            <ac:spMk id="77" creationId="{BE64C075-00B0-B5E9-A028-600052D73187}"/>
          </ac:spMkLst>
        </pc:spChg>
        <pc:spChg chg="add mod">
          <ac:chgData name="平松　崇文(Hiramatsu, Takafumi)" userId="22edbc16-85b0-4724-aaa0-af0139a26ca2" providerId="ADAL" clId="{086E077A-0A00-4F94-B508-6DE7397DCFC9}" dt="2023-08-09T00:11:00.409" v="5089" actId="165"/>
          <ac:spMkLst>
            <pc:docMk/>
            <pc:sldMk cId="1856270232" sldId="308"/>
            <ac:spMk id="81" creationId="{9DB0C61D-3562-8EC0-CDCB-8E792850D3F6}"/>
          </ac:spMkLst>
        </pc:spChg>
        <pc:spChg chg="add mod">
          <ac:chgData name="平松　崇文(Hiramatsu, Takafumi)" userId="22edbc16-85b0-4724-aaa0-af0139a26ca2" providerId="ADAL" clId="{086E077A-0A00-4F94-B508-6DE7397DCFC9}" dt="2023-08-09T00:11:00.409" v="5089" actId="165"/>
          <ac:spMkLst>
            <pc:docMk/>
            <pc:sldMk cId="1856270232" sldId="308"/>
            <ac:spMk id="85" creationId="{C54227AF-3AE1-20C6-476E-EEA596612D35}"/>
          </ac:spMkLst>
        </pc:spChg>
        <pc:spChg chg="add mod">
          <ac:chgData name="平松　崇文(Hiramatsu, Takafumi)" userId="22edbc16-85b0-4724-aaa0-af0139a26ca2" providerId="ADAL" clId="{086E077A-0A00-4F94-B508-6DE7397DCFC9}" dt="2023-08-09T00:11:00.409" v="5089" actId="165"/>
          <ac:spMkLst>
            <pc:docMk/>
            <pc:sldMk cId="1856270232" sldId="308"/>
            <ac:spMk id="89" creationId="{EA39E1ED-FCBF-D8BE-6618-7EA5E8CC6F15}"/>
          </ac:spMkLst>
        </pc:spChg>
        <pc:spChg chg="add mod">
          <ac:chgData name="平松　崇文(Hiramatsu, Takafumi)" userId="22edbc16-85b0-4724-aaa0-af0139a26ca2" providerId="ADAL" clId="{086E077A-0A00-4F94-B508-6DE7397DCFC9}" dt="2023-08-09T00:11:00.409" v="5089" actId="165"/>
          <ac:spMkLst>
            <pc:docMk/>
            <pc:sldMk cId="1856270232" sldId="308"/>
            <ac:spMk id="90" creationId="{A406968C-55A8-0E18-24DC-3C936029475E}"/>
          </ac:spMkLst>
        </pc:spChg>
        <pc:spChg chg="add mod">
          <ac:chgData name="平松　崇文(Hiramatsu, Takafumi)" userId="22edbc16-85b0-4724-aaa0-af0139a26ca2" providerId="ADAL" clId="{086E077A-0A00-4F94-B508-6DE7397DCFC9}" dt="2023-08-09T00:11:00.409" v="5089" actId="165"/>
          <ac:spMkLst>
            <pc:docMk/>
            <pc:sldMk cId="1856270232" sldId="308"/>
            <ac:spMk id="91" creationId="{0DAD72C0-1294-0AB9-7985-AFA4677C3032}"/>
          </ac:spMkLst>
        </pc:spChg>
        <pc:spChg chg="add mod">
          <ac:chgData name="平松　崇文(Hiramatsu, Takafumi)" userId="22edbc16-85b0-4724-aaa0-af0139a26ca2" providerId="ADAL" clId="{086E077A-0A00-4F94-B508-6DE7397DCFC9}" dt="2023-08-09T00:11:00.409" v="5089" actId="165"/>
          <ac:spMkLst>
            <pc:docMk/>
            <pc:sldMk cId="1856270232" sldId="308"/>
            <ac:spMk id="92" creationId="{E3D64555-E475-F5F4-A0A4-C7212BB0D498}"/>
          </ac:spMkLst>
        </pc:spChg>
        <pc:spChg chg="add mod">
          <ac:chgData name="平松　崇文(Hiramatsu, Takafumi)" userId="22edbc16-85b0-4724-aaa0-af0139a26ca2" providerId="ADAL" clId="{086E077A-0A00-4F94-B508-6DE7397DCFC9}" dt="2023-08-09T00:11:00.409" v="5089" actId="165"/>
          <ac:spMkLst>
            <pc:docMk/>
            <pc:sldMk cId="1856270232" sldId="308"/>
            <ac:spMk id="94" creationId="{A861C211-5E16-3F40-C191-79C65B03E966}"/>
          </ac:spMkLst>
        </pc:spChg>
        <pc:spChg chg="add mod">
          <ac:chgData name="平松　崇文(Hiramatsu, Takafumi)" userId="22edbc16-85b0-4724-aaa0-af0139a26ca2" providerId="ADAL" clId="{086E077A-0A00-4F94-B508-6DE7397DCFC9}" dt="2023-08-09T00:11:00.409" v="5089" actId="165"/>
          <ac:spMkLst>
            <pc:docMk/>
            <pc:sldMk cId="1856270232" sldId="308"/>
            <ac:spMk id="95" creationId="{7481FAEE-E13C-A844-3237-4A6A8218E2A8}"/>
          </ac:spMkLst>
        </pc:spChg>
        <pc:spChg chg="add mod">
          <ac:chgData name="平松　崇文(Hiramatsu, Takafumi)" userId="22edbc16-85b0-4724-aaa0-af0139a26ca2" providerId="ADAL" clId="{086E077A-0A00-4F94-B508-6DE7397DCFC9}" dt="2023-08-09T00:11:00.409" v="5089" actId="165"/>
          <ac:spMkLst>
            <pc:docMk/>
            <pc:sldMk cId="1856270232" sldId="308"/>
            <ac:spMk id="96" creationId="{14C56A0C-C028-BA7C-DE06-68298F309372}"/>
          </ac:spMkLst>
        </pc:spChg>
        <pc:spChg chg="add mod">
          <ac:chgData name="平松　崇文(Hiramatsu, Takafumi)" userId="22edbc16-85b0-4724-aaa0-af0139a26ca2" providerId="ADAL" clId="{086E077A-0A00-4F94-B508-6DE7397DCFC9}" dt="2023-08-09T00:11:00.409" v="5089" actId="165"/>
          <ac:spMkLst>
            <pc:docMk/>
            <pc:sldMk cId="1856270232" sldId="308"/>
            <ac:spMk id="108" creationId="{A73F435D-5441-A5D0-7573-F070B6B43618}"/>
          </ac:spMkLst>
        </pc:spChg>
        <pc:spChg chg="add mod">
          <ac:chgData name="平松　崇文(Hiramatsu, Takafumi)" userId="22edbc16-85b0-4724-aaa0-af0139a26ca2" providerId="ADAL" clId="{086E077A-0A00-4F94-B508-6DE7397DCFC9}" dt="2023-08-09T00:11:00.409" v="5089" actId="165"/>
          <ac:spMkLst>
            <pc:docMk/>
            <pc:sldMk cId="1856270232" sldId="308"/>
            <ac:spMk id="109" creationId="{FCAD22C5-26A2-6485-9FF2-96AACF8E97FC}"/>
          </ac:spMkLst>
        </pc:spChg>
        <pc:spChg chg="add mod">
          <ac:chgData name="平松　崇文(Hiramatsu, Takafumi)" userId="22edbc16-85b0-4724-aaa0-af0139a26ca2" providerId="ADAL" clId="{086E077A-0A00-4F94-B508-6DE7397DCFC9}" dt="2023-08-09T00:11:00.409" v="5089" actId="165"/>
          <ac:spMkLst>
            <pc:docMk/>
            <pc:sldMk cId="1856270232" sldId="308"/>
            <ac:spMk id="110" creationId="{CC43E3B0-A7C7-2D82-00DD-D0AC19B229B7}"/>
          </ac:spMkLst>
        </pc:spChg>
        <pc:spChg chg="add mod">
          <ac:chgData name="平松　崇文(Hiramatsu, Takafumi)" userId="22edbc16-85b0-4724-aaa0-af0139a26ca2" providerId="ADAL" clId="{086E077A-0A00-4F94-B508-6DE7397DCFC9}" dt="2023-08-09T00:11:00.409" v="5089" actId="165"/>
          <ac:spMkLst>
            <pc:docMk/>
            <pc:sldMk cId="1856270232" sldId="308"/>
            <ac:spMk id="111" creationId="{1B31BBA3-4DBA-F865-EEF4-82ED1A4EA20D}"/>
          </ac:spMkLst>
        </pc:spChg>
        <pc:spChg chg="add mod">
          <ac:chgData name="平松　崇文(Hiramatsu, Takafumi)" userId="22edbc16-85b0-4724-aaa0-af0139a26ca2" providerId="ADAL" clId="{086E077A-0A00-4F94-B508-6DE7397DCFC9}" dt="2023-08-09T00:24:32.225" v="5760" actId="1076"/>
          <ac:spMkLst>
            <pc:docMk/>
            <pc:sldMk cId="1856270232" sldId="308"/>
            <ac:spMk id="116" creationId="{4DAF6903-A918-90BB-1C00-4143A410033A}"/>
          </ac:spMkLst>
        </pc:spChg>
        <pc:spChg chg="add mod">
          <ac:chgData name="平松　崇文(Hiramatsu, Takafumi)" userId="22edbc16-85b0-4724-aaa0-af0139a26ca2" providerId="ADAL" clId="{086E077A-0A00-4F94-B508-6DE7397DCFC9}" dt="2023-08-09T00:20:13.627" v="5564" actId="20577"/>
          <ac:spMkLst>
            <pc:docMk/>
            <pc:sldMk cId="1856270232" sldId="308"/>
            <ac:spMk id="117" creationId="{557CE2D6-F3A6-A615-4408-099D8728088F}"/>
          </ac:spMkLst>
        </pc:spChg>
        <pc:spChg chg="add mod">
          <ac:chgData name="平松　崇文(Hiramatsu, Takafumi)" userId="22edbc16-85b0-4724-aaa0-af0139a26ca2" providerId="ADAL" clId="{086E077A-0A00-4F94-B508-6DE7397DCFC9}" dt="2023-08-09T00:23:13.159" v="5697"/>
          <ac:spMkLst>
            <pc:docMk/>
            <pc:sldMk cId="1856270232" sldId="308"/>
            <ac:spMk id="125" creationId="{A6A1D420-E4F6-65D4-0E84-B0FF8725EDD9}"/>
          </ac:spMkLst>
        </pc:spChg>
        <pc:spChg chg="add mod">
          <ac:chgData name="平松　崇文(Hiramatsu, Takafumi)" userId="22edbc16-85b0-4724-aaa0-af0139a26ca2" providerId="ADAL" clId="{086E077A-0A00-4F94-B508-6DE7397DCFC9}" dt="2023-08-09T00:23:30.288" v="5700" actId="692"/>
          <ac:spMkLst>
            <pc:docMk/>
            <pc:sldMk cId="1856270232" sldId="308"/>
            <ac:spMk id="126" creationId="{46D2F7F8-04DB-CA57-E8AD-1E3DEB322E42}"/>
          </ac:spMkLst>
        </pc:spChg>
        <pc:spChg chg="add mod">
          <ac:chgData name="平松　崇文(Hiramatsu, Takafumi)" userId="22edbc16-85b0-4724-aaa0-af0139a26ca2" providerId="ADAL" clId="{086E077A-0A00-4F94-B508-6DE7397DCFC9}" dt="2023-08-09T00:23:58.703" v="5736" actId="1076"/>
          <ac:spMkLst>
            <pc:docMk/>
            <pc:sldMk cId="1856270232" sldId="308"/>
            <ac:spMk id="130" creationId="{6EBADD92-86ED-FB72-0AD9-81BC9E4CBC22}"/>
          </ac:spMkLst>
        </pc:spChg>
        <pc:spChg chg="add mod">
          <ac:chgData name="平松　崇文(Hiramatsu, Takafumi)" userId="22edbc16-85b0-4724-aaa0-af0139a26ca2" providerId="ADAL" clId="{086E077A-0A00-4F94-B508-6DE7397DCFC9}" dt="2023-08-09T00:24:20.280" v="5759"/>
          <ac:spMkLst>
            <pc:docMk/>
            <pc:sldMk cId="1856270232" sldId="308"/>
            <ac:spMk id="132" creationId="{B617D4BE-59CF-5D9A-775C-4D3A5A973BD2}"/>
          </ac:spMkLst>
        </pc:spChg>
        <pc:spChg chg="add mod">
          <ac:chgData name="平松　崇文(Hiramatsu, Takafumi)" userId="22edbc16-85b0-4724-aaa0-af0139a26ca2" providerId="ADAL" clId="{086E077A-0A00-4F94-B508-6DE7397DCFC9}" dt="2023-08-09T00:25:44.092" v="5785" actId="164"/>
          <ac:spMkLst>
            <pc:docMk/>
            <pc:sldMk cId="1856270232" sldId="308"/>
            <ac:spMk id="133" creationId="{0DD2C624-6DA3-0A74-2CDA-B7316D27E0C1}"/>
          </ac:spMkLst>
        </pc:spChg>
        <pc:spChg chg="add mod ord">
          <ac:chgData name="平松　崇文(Hiramatsu, Takafumi)" userId="22edbc16-85b0-4724-aaa0-af0139a26ca2" providerId="ADAL" clId="{086E077A-0A00-4F94-B508-6DE7397DCFC9}" dt="2023-08-09T00:25:44.092" v="5785" actId="164"/>
          <ac:spMkLst>
            <pc:docMk/>
            <pc:sldMk cId="1856270232" sldId="308"/>
            <ac:spMk id="134" creationId="{90F87477-0520-72A6-30AD-916CA0443C52}"/>
          </ac:spMkLst>
        </pc:spChg>
        <pc:spChg chg="add mod ord">
          <ac:chgData name="平松　崇文(Hiramatsu, Takafumi)" userId="22edbc16-85b0-4724-aaa0-af0139a26ca2" providerId="ADAL" clId="{086E077A-0A00-4F94-B508-6DE7397DCFC9}" dt="2023-08-09T00:25:44.092" v="5785" actId="164"/>
          <ac:spMkLst>
            <pc:docMk/>
            <pc:sldMk cId="1856270232" sldId="308"/>
            <ac:spMk id="135" creationId="{738A1C7C-5BE9-DB98-E33D-94763C82DA0D}"/>
          </ac:spMkLst>
        </pc:spChg>
        <pc:spChg chg="add mod">
          <ac:chgData name="平松　崇文(Hiramatsu, Takafumi)" userId="22edbc16-85b0-4724-aaa0-af0139a26ca2" providerId="ADAL" clId="{086E077A-0A00-4F94-B508-6DE7397DCFC9}" dt="2023-08-09T00:27:24.579" v="5836" actId="207"/>
          <ac:spMkLst>
            <pc:docMk/>
            <pc:sldMk cId="1856270232" sldId="308"/>
            <ac:spMk id="151" creationId="{160167E9-823E-D3D6-F344-E4F6909FE407}"/>
          </ac:spMkLst>
        </pc:spChg>
        <pc:spChg chg="add mod">
          <ac:chgData name="平松　崇文(Hiramatsu, Takafumi)" userId="22edbc16-85b0-4724-aaa0-af0139a26ca2" providerId="ADAL" clId="{086E077A-0A00-4F94-B508-6DE7397DCFC9}" dt="2023-08-09T00:27:45.519" v="5858" actId="207"/>
          <ac:spMkLst>
            <pc:docMk/>
            <pc:sldMk cId="1856270232" sldId="308"/>
            <ac:spMk id="152" creationId="{8F45C9ED-AAF2-484E-1DA3-CA7770793706}"/>
          </ac:spMkLst>
        </pc:spChg>
        <pc:grpChg chg="add del mod">
          <ac:chgData name="平松　崇文(Hiramatsu, Takafumi)" userId="22edbc16-85b0-4724-aaa0-af0139a26ca2" providerId="ADAL" clId="{086E077A-0A00-4F94-B508-6DE7397DCFC9}" dt="2023-08-09T00:10:43.190" v="5083" actId="165"/>
          <ac:grpSpMkLst>
            <pc:docMk/>
            <pc:sldMk cId="1856270232" sldId="308"/>
            <ac:grpSpMk id="23" creationId="{9F10C7C0-2410-BA09-2FE2-F04FAB62176B}"/>
          </ac:grpSpMkLst>
        </pc:grpChg>
        <pc:grpChg chg="add del mod topLvl">
          <ac:chgData name="平松　崇文(Hiramatsu, Takafumi)" userId="22edbc16-85b0-4724-aaa0-af0139a26ca2" providerId="ADAL" clId="{086E077A-0A00-4F94-B508-6DE7397DCFC9}" dt="2023-08-09T00:10:50.816" v="5085" actId="165"/>
          <ac:grpSpMkLst>
            <pc:docMk/>
            <pc:sldMk cId="1856270232" sldId="308"/>
            <ac:grpSpMk id="25" creationId="{E0EDA307-839B-D410-E444-960AF23754E8}"/>
          </ac:grpSpMkLst>
        </pc:grpChg>
        <pc:grpChg chg="add del mod topLvl">
          <ac:chgData name="平松　崇文(Hiramatsu, Takafumi)" userId="22edbc16-85b0-4724-aaa0-af0139a26ca2" providerId="ADAL" clId="{086E077A-0A00-4F94-B508-6DE7397DCFC9}" dt="2023-08-09T00:10:58.971" v="5086" actId="165"/>
          <ac:grpSpMkLst>
            <pc:docMk/>
            <pc:sldMk cId="1856270232" sldId="308"/>
            <ac:grpSpMk id="26" creationId="{381452F0-95E7-8A4A-C808-CA1C8ADB17FB}"/>
          </ac:grpSpMkLst>
        </pc:grpChg>
        <pc:grpChg chg="add del mod topLvl">
          <ac:chgData name="平松　崇文(Hiramatsu, Takafumi)" userId="22edbc16-85b0-4724-aaa0-af0139a26ca2" providerId="ADAL" clId="{086E077A-0A00-4F94-B508-6DE7397DCFC9}" dt="2023-08-09T00:10:59.475" v="5087" actId="165"/>
          <ac:grpSpMkLst>
            <pc:docMk/>
            <pc:sldMk cId="1856270232" sldId="308"/>
            <ac:grpSpMk id="32" creationId="{88D0519A-9334-F0CD-6CDF-9FCB7D451239}"/>
          </ac:grpSpMkLst>
        </pc:grpChg>
        <pc:grpChg chg="add del mod topLvl">
          <ac:chgData name="平松　崇文(Hiramatsu, Takafumi)" userId="22edbc16-85b0-4724-aaa0-af0139a26ca2" providerId="ADAL" clId="{086E077A-0A00-4F94-B508-6DE7397DCFC9}" dt="2023-08-09T00:10:59.959" v="5088" actId="165"/>
          <ac:grpSpMkLst>
            <pc:docMk/>
            <pc:sldMk cId="1856270232" sldId="308"/>
            <ac:grpSpMk id="34" creationId="{AA950E43-4D8C-71A0-3DDC-28FBE5FA00D3}"/>
          </ac:grpSpMkLst>
        </pc:grpChg>
        <pc:grpChg chg="add del mod topLvl">
          <ac:chgData name="平松　崇文(Hiramatsu, Takafumi)" userId="22edbc16-85b0-4724-aaa0-af0139a26ca2" providerId="ADAL" clId="{086E077A-0A00-4F94-B508-6DE7397DCFC9}" dt="2023-08-09T00:11:00.409" v="5089" actId="165"/>
          <ac:grpSpMkLst>
            <pc:docMk/>
            <pc:sldMk cId="1856270232" sldId="308"/>
            <ac:grpSpMk id="35" creationId="{2AFE5287-3055-675A-D967-11BA93FBED99}"/>
          </ac:grpSpMkLst>
        </pc:grpChg>
        <pc:grpChg chg="add del mod topLvl">
          <ac:chgData name="平松　崇文(Hiramatsu, Takafumi)" userId="22edbc16-85b0-4724-aaa0-af0139a26ca2" providerId="ADAL" clId="{086E077A-0A00-4F94-B508-6DE7397DCFC9}" dt="2023-08-09T00:11:00.409" v="5089" actId="165"/>
          <ac:grpSpMkLst>
            <pc:docMk/>
            <pc:sldMk cId="1856270232" sldId="308"/>
            <ac:grpSpMk id="36" creationId="{77B7384C-86F3-6D25-4D5F-3D3E048F6FF7}"/>
          </ac:grpSpMkLst>
        </pc:grpChg>
        <pc:grpChg chg="add del mod topLvl">
          <ac:chgData name="平松　崇文(Hiramatsu, Takafumi)" userId="22edbc16-85b0-4724-aaa0-af0139a26ca2" providerId="ADAL" clId="{086E077A-0A00-4F94-B508-6DE7397DCFC9}" dt="2023-08-09T00:11:00.829" v="5090" actId="165"/>
          <ac:grpSpMkLst>
            <pc:docMk/>
            <pc:sldMk cId="1856270232" sldId="308"/>
            <ac:grpSpMk id="38" creationId="{9D2AC9C2-F4C4-A827-C6A1-B9B441D1FA28}"/>
          </ac:grpSpMkLst>
        </pc:grpChg>
        <pc:grpChg chg="add del mod topLvl">
          <ac:chgData name="平松　崇文(Hiramatsu, Takafumi)" userId="22edbc16-85b0-4724-aaa0-af0139a26ca2" providerId="ADAL" clId="{086E077A-0A00-4F94-B508-6DE7397DCFC9}" dt="2023-08-09T00:11:01.272" v="5091" actId="165"/>
          <ac:grpSpMkLst>
            <pc:docMk/>
            <pc:sldMk cId="1856270232" sldId="308"/>
            <ac:grpSpMk id="39" creationId="{C637391B-FF51-E341-C5FF-0197FB3681A7}"/>
          </ac:grpSpMkLst>
        </pc:grpChg>
        <pc:grpChg chg="add del mod topLvl">
          <ac:chgData name="平松　崇文(Hiramatsu, Takafumi)" userId="22edbc16-85b0-4724-aaa0-af0139a26ca2" providerId="ADAL" clId="{086E077A-0A00-4F94-B508-6DE7397DCFC9}" dt="2023-08-09T00:11:01.272" v="5091" actId="165"/>
          <ac:grpSpMkLst>
            <pc:docMk/>
            <pc:sldMk cId="1856270232" sldId="308"/>
            <ac:grpSpMk id="40" creationId="{5A5714BA-E1C5-10F0-C3BD-25467A35EFC0}"/>
          </ac:grpSpMkLst>
        </pc:grpChg>
        <pc:grpChg chg="add del mod topLvl">
          <ac:chgData name="平松　崇文(Hiramatsu, Takafumi)" userId="22edbc16-85b0-4724-aaa0-af0139a26ca2" providerId="ADAL" clId="{086E077A-0A00-4F94-B508-6DE7397DCFC9}" dt="2023-08-09T00:11:31.743" v="5099" actId="165"/>
          <ac:grpSpMkLst>
            <pc:docMk/>
            <pc:sldMk cId="1856270232" sldId="308"/>
            <ac:grpSpMk id="45" creationId="{DDA55D2C-3037-1959-B00D-D49F62093C55}"/>
          </ac:grpSpMkLst>
        </pc:grpChg>
        <pc:grpChg chg="add del mod topLvl">
          <ac:chgData name="平松　崇文(Hiramatsu, Takafumi)" userId="22edbc16-85b0-4724-aaa0-af0139a26ca2" providerId="ADAL" clId="{086E077A-0A00-4F94-B508-6DE7397DCFC9}" dt="2023-08-09T00:11:31.883" v="5100" actId="165"/>
          <ac:grpSpMkLst>
            <pc:docMk/>
            <pc:sldMk cId="1856270232" sldId="308"/>
            <ac:grpSpMk id="49" creationId="{BA28AE3D-9E69-05C6-8A17-0703297251EA}"/>
          </ac:grpSpMkLst>
        </pc:grpChg>
        <pc:grpChg chg="add del mod topLvl">
          <ac:chgData name="平松　崇文(Hiramatsu, Takafumi)" userId="22edbc16-85b0-4724-aaa0-af0139a26ca2" providerId="ADAL" clId="{086E077A-0A00-4F94-B508-6DE7397DCFC9}" dt="2023-08-09T00:11:32.023" v="5101" actId="165"/>
          <ac:grpSpMkLst>
            <pc:docMk/>
            <pc:sldMk cId="1856270232" sldId="308"/>
            <ac:grpSpMk id="51" creationId="{B37D2193-63B9-B65D-8262-A73DA444A068}"/>
          </ac:grpSpMkLst>
        </pc:grpChg>
        <pc:grpChg chg="add del mod topLvl">
          <ac:chgData name="平松　崇文(Hiramatsu, Takafumi)" userId="22edbc16-85b0-4724-aaa0-af0139a26ca2" providerId="ADAL" clId="{086E077A-0A00-4F94-B508-6DE7397DCFC9}" dt="2023-08-09T00:11:32.145" v="5102" actId="165"/>
          <ac:grpSpMkLst>
            <pc:docMk/>
            <pc:sldMk cId="1856270232" sldId="308"/>
            <ac:grpSpMk id="54" creationId="{65B71B54-6182-D115-3C4C-3B8BD5D6F0BB}"/>
          </ac:grpSpMkLst>
        </pc:grpChg>
        <pc:grpChg chg="add del mod topLvl">
          <ac:chgData name="平松　崇文(Hiramatsu, Takafumi)" userId="22edbc16-85b0-4724-aaa0-af0139a26ca2" providerId="ADAL" clId="{086E077A-0A00-4F94-B508-6DE7397DCFC9}" dt="2023-08-09T00:11:32.284" v="5103" actId="165"/>
          <ac:grpSpMkLst>
            <pc:docMk/>
            <pc:sldMk cId="1856270232" sldId="308"/>
            <ac:grpSpMk id="57" creationId="{C6416539-FF2E-C019-1F20-8D3F3E255A2D}"/>
          </ac:grpSpMkLst>
        </pc:grpChg>
        <pc:grpChg chg="add del mod topLvl">
          <ac:chgData name="平松　崇文(Hiramatsu, Takafumi)" userId="22edbc16-85b0-4724-aaa0-af0139a26ca2" providerId="ADAL" clId="{086E077A-0A00-4F94-B508-6DE7397DCFC9}" dt="2023-08-09T00:11:32.455" v="5104" actId="165"/>
          <ac:grpSpMkLst>
            <pc:docMk/>
            <pc:sldMk cId="1856270232" sldId="308"/>
            <ac:grpSpMk id="71" creationId="{08B71EC2-2DC6-3217-0EB6-9BB856113834}"/>
          </ac:grpSpMkLst>
        </pc:grpChg>
        <pc:grpChg chg="add del mod topLvl">
          <ac:chgData name="平松　崇文(Hiramatsu, Takafumi)" userId="22edbc16-85b0-4724-aaa0-af0139a26ca2" providerId="ADAL" clId="{086E077A-0A00-4F94-B508-6DE7397DCFC9}" dt="2023-08-09T00:11:32.455" v="5104" actId="165"/>
          <ac:grpSpMkLst>
            <pc:docMk/>
            <pc:sldMk cId="1856270232" sldId="308"/>
            <ac:grpSpMk id="72" creationId="{63A43345-A701-7E0C-BFB7-050157CA1035}"/>
          </ac:grpSpMkLst>
        </pc:grpChg>
        <pc:grpChg chg="add del mod topLvl">
          <ac:chgData name="平松　崇文(Hiramatsu, Takafumi)" userId="22edbc16-85b0-4724-aaa0-af0139a26ca2" providerId="ADAL" clId="{086E077A-0A00-4F94-B508-6DE7397DCFC9}" dt="2023-08-09T00:12:29.563" v="5110" actId="478"/>
          <ac:grpSpMkLst>
            <pc:docMk/>
            <pc:sldMk cId="1856270232" sldId="308"/>
            <ac:grpSpMk id="79" creationId="{D3F0D4EC-C759-A6A8-7C32-5B1E1495DB93}"/>
          </ac:grpSpMkLst>
        </pc:grpChg>
        <pc:grpChg chg="add mod">
          <ac:chgData name="平松　崇文(Hiramatsu, Takafumi)" userId="22edbc16-85b0-4724-aaa0-af0139a26ca2" providerId="ADAL" clId="{086E077A-0A00-4F94-B508-6DE7397DCFC9}" dt="2023-08-09T00:11:00.409" v="5089" actId="165"/>
          <ac:grpSpMkLst>
            <pc:docMk/>
            <pc:sldMk cId="1856270232" sldId="308"/>
            <ac:grpSpMk id="80" creationId="{BFA61457-6834-1AF6-590C-E40E1D77AEE9}"/>
          </ac:grpSpMkLst>
        </pc:grpChg>
        <pc:grpChg chg="add mod">
          <ac:chgData name="平松　崇文(Hiramatsu, Takafumi)" userId="22edbc16-85b0-4724-aaa0-af0139a26ca2" providerId="ADAL" clId="{086E077A-0A00-4F94-B508-6DE7397DCFC9}" dt="2023-08-09T00:11:00.409" v="5089" actId="165"/>
          <ac:grpSpMkLst>
            <pc:docMk/>
            <pc:sldMk cId="1856270232" sldId="308"/>
            <ac:grpSpMk id="82" creationId="{995E57DC-AA5C-2CAC-33FE-48A82EEC98F1}"/>
          </ac:grpSpMkLst>
        </pc:grpChg>
        <pc:grpChg chg="add mod">
          <ac:chgData name="平松　崇文(Hiramatsu, Takafumi)" userId="22edbc16-85b0-4724-aaa0-af0139a26ca2" providerId="ADAL" clId="{086E077A-0A00-4F94-B508-6DE7397DCFC9}" dt="2023-08-09T00:11:00.409" v="5089" actId="165"/>
          <ac:grpSpMkLst>
            <pc:docMk/>
            <pc:sldMk cId="1856270232" sldId="308"/>
            <ac:grpSpMk id="84" creationId="{C74869A8-3307-AB36-D9C5-F7F1DCC397C3}"/>
          </ac:grpSpMkLst>
        </pc:grpChg>
        <pc:grpChg chg="add mod">
          <ac:chgData name="平松　崇文(Hiramatsu, Takafumi)" userId="22edbc16-85b0-4724-aaa0-af0139a26ca2" providerId="ADAL" clId="{086E077A-0A00-4F94-B508-6DE7397DCFC9}" dt="2023-08-09T00:11:00.409" v="5089" actId="165"/>
          <ac:grpSpMkLst>
            <pc:docMk/>
            <pc:sldMk cId="1856270232" sldId="308"/>
            <ac:grpSpMk id="86" creationId="{EF17E68B-1328-3473-404B-C022C5C9890B}"/>
          </ac:grpSpMkLst>
        </pc:grpChg>
        <pc:grpChg chg="add mod">
          <ac:chgData name="平松　崇文(Hiramatsu, Takafumi)" userId="22edbc16-85b0-4724-aaa0-af0139a26ca2" providerId="ADAL" clId="{086E077A-0A00-4F94-B508-6DE7397DCFC9}" dt="2023-08-09T00:11:00.409" v="5089" actId="165"/>
          <ac:grpSpMkLst>
            <pc:docMk/>
            <pc:sldMk cId="1856270232" sldId="308"/>
            <ac:grpSpMk id="87" creationId="{170213A0-0210-086F-4421-CED047962F33}"/>
          </ac:grpSpMkLst>
        </pc:grpChg>
        <pc:grpChg chg="add mod">
          <ac:chgData name="平松　崇文(Hiramatsu, Takafumi)" userId="22edbc16-85b0-4724-aaa0-af0139a26ca2" providerId="ADAL" clId="{086E077A-0A00-4F94-B508-6DE7397DCFC9}" dt="2023-08-09T00:11:00.409" v="5089" actId="165"/>
          <ac:grpSpMkLst>
            <pc:docMk/>
            <pc:sldMk cId="1856270232" sldId="308"/>
            <ac:grpSpMk id="88" creationId="{A255759F-6D09-9F14-6911-DDD19A39CD6D}"/>
          </ac:grpSpMkLst>
        </pc:grpChg>
        <pc:grpChg chg="add mod">
          <ac:chgData name="平松　崇文(Hiramatsu, Takafumi)" userId="22edbc16-85b0-4724-aaa0-af0139a26ca2" providerId="ADAL" clId="{086E077A-0A00-4F94-B508-6DE7397DCFC9}" dt="2023-08-09T00:11:00.409" v="5089" actId="165"/>
          <ac:grpSpMkLst>
            <pc:docMk/>
            <pc:sldMk cId="1856270232" sldId="308"/>
            <ac:grpSpMk id="93" creationId="{C3CE557D-943F-B3F8-008F-5F9063BC74EF}"/>
          </ac:grpSpMkLst>
        </pc:grpChg>
        <pc:grpChg chg="add mod">
          <ac:chgData name="平松　崇文(Hiramatsu, Takafumi)" userId="22edbc16-85b0-4724-aaa0-af0139a26ca2" providerId="ADAL" clId="{086E077A-0A00-4F94-B508-6DE7397DCFC9}" dt="2023-08-09T00:11:00.409" v="5089" actId="165"/>
          <ac:grpSpMkLst>
            <pc:docMk/>
            <pc:sldMk cId="1856270232" sldId="308"/>
            <ac:grpSpMk id="103" creationId="{1A78095C-D4C9-8AF8-6B8E-FAAF1989C0D3}"/>
          </ac:grpSpMkLst>
        </pc:grpChg>
        <pc:grpChg chg="add mod">
          <ac:chgData name="平松　崇文(Hiramatsu, Takafumi)" userId="22edbc16-85b0-4724-aaa0-af0139a26ca2" providerId="ADAL" clId="{086E077A-0A00-4F94-B508-6DE7397DCFC9}" dt="2023-08-09T00:24:32.225" v="5760" actId="1076"/>
          <ac:grpSpMkLst>
            <pc:docMk/>
            <pc:sldMk cId="1856270232" sldId="308"/>
            <ac:grpSpMk id="112" creationId="{E7DC9758-F342-F2F2-EFBC-22BC75BEF993}"/>
          </ac:grpSpMkLst>
        </pc:grpChg>
        <pc:grpChg chg="add mod">
          <ac:chgData name="平松　崇文(Hiramatsu, Takafumi)" userId="22edbc16-85b0-4724-aaa0-af0139a26ca2" providerId="ADAL" clId="{086E077A-0A00-4F94-B508-6DE7397DCFC9}" dt="2023-08-09T00:24:32.225" v="5760" actId="1076"/>
          <ac:grpSpMkLst>
            <pc:docMk/>
            <pc:sldMk cId="1856270232" sldId="308"/>
            <ac:grpSpMk id="113" creationId="{AC90CDDD-F879-DE25-A066-E145BF091904}"/>
          </ac:grpSpMkLst>
        </pc:grpChg>
        <pc:grpChg chg="add mod">
          <ac:chgData name="平松　崇文(Hiramatsu, Takafumi)" userId="22edbc16-85b0-4724-aaa0-af0139a26ca2" providerId="ADAL" clId="{086E077A-0A00-4F94-B508-6DE7397DCFC9}" dt="2023-08-09T00:25:47.125" v="5786" actId="1076"/>
          <ac:grpSpMkLst>
            <pc:docMk/>
            <pc:sldMk cId="1856270232" sldId="308"/>
            <ac:grpSpMk id="136" creationId="{A72C0708-4EFB-408A-2EC0-68B4F67AD153}"/>
          </ac:grpSpMkLst>
        </pc:grpChg>
        <pc:cxnChg chg="add mod">
          <ac:chgData name="平松　崇文(Hiramatsu, Takafumi)" userId="22edbc16-85b0-4724-aaa0-af0139a26ca2" providerId="ADAL" clId="{086E077A-0A00-4F94-B508-6DE7397DCFC9}" dt="2023-08-09T00:22:14.080" v="5604" actId="1036"/>
          <ac:cxnSpMkLst>
            <pc:docMk/>
            <pc:sldMk cId="1856270232" sldId="308"/>
            <ac:cxnSpMk id="7" creationId="{3054C321-71BE-E185-13CB-3DA6A8EAE823}"/>
          </ac:cxnSpMkLst>
        </pc:cxnChg>
        <pc:cxnChg chg="add mod">
          <ac:chgData name="平松　崇文(Hiramatsu, Takafumi)" userId="22edbc16-85b0-4724-aaa0-af0139a26ca2" providerId="ADAL" clId="{086E077A-0A00-4F94-B508-6DE7397DCFC9}" dt="2023-08-09T00:22:21.013" v="5605" actId="14100"/>
          <ac:cxnSpMkLst>
            <pc:docMk/>
            <pc:sldMk cId="1856270232" sldId="308"/>
            <ac:cxnSpMk id="10" creationId="{A2F132F4-2960-C374-5409-A07A44CBF9AD}"/>
          </ac:cxnSpMkLst>
        </pc:cxnChg>
        <pc:cxnChg chg="add mod">
          <ac:chgData name="平松　崇文(Hiramatsu, Takafumi)" userId="22edbc16-85b0-4724-aaa0-af0139a26ca2" providerId="ADAL" clId="{086E077A-0A00-4F94-B508-6DE7397DCFC9}" dt="2023-08-09T00:21:59.296" v="5565" actId="1076"/>
          <ac:cxnSpMkLst>
            <pc:docMk/>
            <pc:sldMk cId="1856270232" sldId="308"/>
            <ac:cxnSpMk id="16" creationId="{8627B4E4-4193-48C6-966E-60501DBD0F04}"/>
          </ac:cxnSpMkLst>
        </pc:cxnChg>
        <pc:cxnChg chg="add mod">
          <ac:chgData name="平松　崇文(Hiramatsu, Takafumi)" userId="22edbc16-85b0-4724-aaa0-af0139a26ca2" providerId="ADAL" clId="{086E077A-0A00-4F94-B508-6DE7397DCFC9}" dt="2023-08-09T00:21:59.296" v="5565" actId="1076"/>
          <ac:cxnSpMkLst>
            <pc:docMk/>
            <pc:sldMk cId="1856270232" sldId="308"/>
            <ac:cxnSpMk id="21" creationId="{33AD84F7-3E19-39CA-BACE-5976449F5A0D}"/>
          </ac:cxnSpMkLst>
        </pc:cxnChg>
        <pc:cxnChg chg="add del mod topLvl">
          <ac:chgData name="平松　崇文(Hiramatsu, Takafumi)" userId="22edbc16-85b0-4724-aaa0-af0139a26ca2" providerId="ADAL" clId="{086E077A-0A00-4F94-B508-6DE7397DCFC9}" dt="2023-08-09T00:12:29.563" v="5110" actId="478"/>
          <ac:cxnSpMkLst>
            <pc:docMk/>
            <pc:sldMk cId="1856270232" sldId="308"/>
            <ac:cxnSpMk id="28" creationId="{484B83F0-162E-61E7-8A34-B8B3474B8D54}"/>
          </ac:cxnSpMkLst>
        </pc:cxnChg>
        <pc:cxnChg chg="add del mod topLvl">
          <ac:chgData name="平松　崇文(Hiramatsu, Takafumi)" userId="22edbc16-85b0-4724-aaa0-af0139a26ca2" providerId="ADAL" clId="{086E077A-0A00-4F94-B508-6DE7397DCFC9}" dt="2023-08-09T00:12:29.563" v="5110" actId="478"/>
          <ac:cxnSpMkLst>
            <pc:docMk/>
            <pc:sldMk cId="1856270232" sldId="308"/>
            <ac:cxnSpMk id="29" creationId="{1226311C-5C03-296D-22E8-12D670DBFF52}"/>
          </ac:cxnSpMkLst>
        </pc:cxnChg>
        <pc:cxnChg chg="add del mod topLvl">
          <ac:chgData name="平松　崇文(Hiramatsu, Takafumi)" userId="22edbc16-85b0-4724-aaa0-af0139a26ca2" providerId="ADAL" clId="{086E077A-0A00-4F94-B508-6DE7397DCFC9}" dt="2023-08-09T00:12:33.285" v="5111" actId="478"/>
          <ac:cxnSpMkLst>
            <pc:docMk/>
            <pc:sldMk cId="1856270232" sldId="308"/>
            <ac:cxnSpMk id="30" creationId="{2F3A17C4-12F5-7EEA-0756-1E2D80F7699A}"/>
          </ac:cxnSpMkLst>
        </pc:cxnChg>
        <pc:cxnChg chg="add del mod topLvl">
          <ac:chgData name="平松　崇文(Hiramatsu, Takafumi)" userId="22edbc16-85b0-4724-aaa0-af0139a26ca2" providerId="ADAL" clId="{086E077A-0A00-4F94-B508-6DE7397DCFC9}" dt="2023-08-09T00:13:39.174" v="5126" actId="478"/>
          <ac:cxnSpMkLst>
            <pc:docMk/>
            <pc:sldMk cId="1856270232" sldId="308"/>
            <ac:cxnSpMk id="43" creationId="{19AB95EE-464A-C118-E5D8-FEAD37D7805B}"/>
          </ac:cxnSpMkLst>
        </pc:cxnChg>
        <pc:cxnChg chg="add mod topLvl">
          <ac:chgData name="平松　崇文(Hiramatsu, Takafumi)" userId="22edbc16-85b0-4724-aaa0-af0139a26ca2" providerId="ADAL" clId="{086E077A-0A00-4F94-B508-6DE7397DCFC9}" dt="2023-08-09T00:27:10.715" v="5806" actId="14100"/>
          <ac:cxnSpMkLst>
            <pc:docMk/>
            <pc:sldMk cId="1856270232" sldId="308"/>
            <ac:cxnSpMk id="44" creationId="{1DD17DD7-87C1-0453-3663-18CEC61EAAEC}"/>
          </ac:cxnSpMkLst>
        </pc:cxnChg>
        <pc:cxnChg chg="add del mod topLvl">
          <ac:chgData name="平松　崇文(Hiramatsu, Takafumi)" userId="22edbc16-85b0-4724-aaa0-af0139a26ca2" providerId="ADAL" clId="{086E077A-0A00-4F94-B508-6DE7397DCFC9}" dt="2023-08-09T00:11:17.934" v="5095" actId="478"/>
          <ac:cxnSpMkLst>
            <pc:docMk/>
            <pc:sldMk cId="1856270232" sldId="308"/>
            <ac:cxnSpMk id="47" creationId="{57C663EF-2CBA-9207-D3EF-09D32D938448}"/>
          </ac:cxnSpMkLst>
        </pc:cxnChg>
        <pc:cxnChg chg="add del mod topLvl">
          <ac:chgData name="平松　崇文(Hiramatsu, Takafumi)" userId="22edbc16-85b0-4724-aaa0-af0139a26ca2" providerId="ADAL" clId="{086E077A-0A00-4F94-B508-6DE7397DCFC9}" dt="2023-08-09T00:12:36.355" v="5112" actId="478"/>
          <ac:cxnSpMkLst>
            <pc:docMk/>
            <pc:sldMk cId="1856270232" sldId="308"/>
            <ac:cxnSpMk id="52" creationId="{34B41896-AAC7-2709-9353-F939968A489A}"/>
          </ac:cxnSpMkLst>
        </pc:cxnChg>
        <pc:cxnChg chg="add del mod topLvl">
          <ac:chgData name="平松　崇文(Hiramatsu, Takafumi)" userId="22edbc16-85b0-4724-aaa0-af0139a26ca2" providerId="ADAL" clId="{086E077A-0A00-4F94-B508-6DE7397DCFC9}" dt="2023-08-09T00:18:40.184" v="5230" actId="478"/>
          <ac:cxnSpMkLst>
            <pc:docMk/>
            <pc:sldMk cId="1856270232" sldId="308"/>
            <ac:cxnSpMk id="53" creationId="{DD68E8BA-EDB5-9EBE-DCA8-320E47D38A69}"/>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58" creationId="{567B8347-FCAA-3ADE-F3E1-4A62126B4A0D}"/>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59" creationId="{CAC0069A-6B38-1197-00D1-F25CDAC37E11}"/>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60" creationId="{37B21E27-DF7E-898E-6050-526CF20B3072}"/>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61" creationId="{3ADDDA43-C689-2D41-FD26-2A33A6126C3A}"/>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62" creationId="{F694A1EA-F751-F264-C0E3-A3292E781DA0}"/>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63" creationId="{32142700-6E0B-4F3C-23A4-B00FA0410669}"/>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64" creationId="{BD8A081B-7F92-B43D-E850-BBB2C22AA9E2}"/>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66" creationId="{DA208CCF-8216-6D83-5A58-9ECC5BE97BB3}"/>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68" creationId="{BB96C8DD-B506-39B3-BE21-EDB59B60380E}"/>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69" creationId="{062BE99E-907A-BCD5-5872-4F5907D5A312}"/>
          </ac:cxnSpMkLst>
        </pc:cxnChg>
        <pc:cxnChg chg="add mod topLvl">
          <ac:chgData name="平松　崇文(Hiramatsu, Takafumi)" userId="22edbc16-85b0-4724-aaa0-af0139a26ca2" providerId="ADAL" clId="{086E077A-0A00-4F94-B508-6DE7397DCFC9}" dt="2023-08-09T00:24:32.225" v="5760" actId="1076"/>
          <ac:cxnSpMkLst>
            <pc:docMk/>
            <pc:sldMk cId="1856270232" sldId="308"/>
            <ac:cxnSpMk id="70" creationId="{C32AD27A-0602-8065-DDFF-0095C96D98A3}"/>
          </ac:cxnSpMkLst>
        </pc:cxnChg>
        <pc:cxnChg chg="add del mod topLvl">
          <ac:chgData name="平松　崇文(Hiramatsu, Takafumi)" userId="22edbc16-85b0-4724-aaa0-af0139a26ca2" providerId="ADAL" clId="{086E077A-0A00-4F94-B508-6DE7397DCFC9}" dt="2023-08-09T00:12:29.563" v="5110" actId="478"/>
          <ac:cxnSpMkLst>
            <pc:docMk/>
            <pc:sldMk cId="1856270232" sldId="308"/>
            <ac:cxnSpMk id="78" creationId="{B0ED6D07-88DD-56AE-C7DE-E6DA03C0B5B8}"/>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83" creationId="{43616E6D-2557-4AAF-6A2A-9F711B80A2D8}"/>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97" creationId="{26846BA8-3923-973F-8BF2-4005325E3464}"/>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98" creationId="{530064AC-2B2F-558D-3595-D8D9B07A5F4D}"/>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99" creationId="{DF1C01B9-7D30-D952-E074-0F4E016E9692}"/>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100" creationId="{55FF1159-870A-A223-BECF-C1A0552160A6}"/>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101" creationId="{7DE15834-0E78-EFC3-81B6-EC20B338A2DC}"/>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102" creationId="{BA05B76C-3416-7659-C1D2-B9D7FA4CEACC}"/>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104" creationId="{038A92BC-77C9-4340-76E6-F48DB327CEDF}"/>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105" creationId="{97F4BF4F-9E70-0129-643A-C75788499016}"/>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106" creationId="{2B2C070B-42D9-E644-AEBD-F4166C4F6A10}"/>
          </ac:cxnSpMkLst>
        </pc:cxnChg>
        <pc:cxnChg chg="add mod">
          <ac:chgData name="平松　崇文(Hiramatsu, Takafumi)" userId="22edbc16-85b0-4724-aaa0-af0139a26ca2" providerId="ADAL" clId="{086E077A-0A00-4F94-B508-6DE7397DCFC9}" dt="2023-08-09T00:11:00.409" v="5089" actId="165"/>
          <ac:cxnSpMkLst>
            <pc:docMk/>
            <pc:sldMk cId="1856270232" sldId="308"/>
            <ac:cxnSpMk id="107" creationId="{0FB35BB3-2FF9-E07C-B0B6-6CC3C5142E8A}"/>
          </ac:cxnSpMkLst>
        </pc:cxnChg>
        <pc:cxnChg chg="add mod">
          <ac:chgData name="平松　崇文(Hiramatsu, Takafumi)" userId="22edbc16-85b0-4724-aaa0-af0139a26ca2" providerId="ADAL" clId="{086E077A-0A00-4F94-B508-6DE7397DCFC9}" dt="2023-08-09T00:22:34.747" v="5609" actId="14100"/>
          <ac:cxnSpMkLst>
            <pc:docMk/>
            <pc:sldMk cId="1856270232" sldId="308"/>
            <ac:cxnSpMk id="119" creationId="{E03A3152-C0C8-F1E1-12E0-C24277C1B0F7}"/>
          </ac:cxnSpMkLst>
        </pc:cxnChg>
        <pc:cxnChg chg="add mod">
          <ac:chgData name="平松　崇文(Hiramatsu, Takafumi)" userId="22edbc16-85b0-4724-aaa0-af0139a26ca2" providerId="ADAL" clId="{086E077A-0A00-4F94-B508-6DE7397DCFC9}" dt="2023-08-09T00:22:57.897" v="5624" actId="692"/>
          <ac:cxnSpMkLst>
            <pc:docMk/>
            <pc:sldMk cId="1856270232" sldId="308"/>
            <ac:cxnSpMk id="123" creationId="{CFBC7263-940A-4DF2-C4F1-8A63C049AD9C}"/>
          </ac:cxnSpMkLst>
        </pc:cxnChg>
        <pc:cxnChg chg="add mod">
          <ac:chgData name="平松　崇文(Hiramatsu, Takafumi)" userId="22edbc16-85b0-4724-aaa0-af0139a26ca2" providerId="ADAL" clId="{086E077A-0A00-4F94-B508-6DE7397DCFC9}" dt="2023-08-09T00:23:46.381" v="5704" actId="14100"/>
          <ac:cxnSpMkLst>
            <pc:docMk/>
            <pc:sldMk cId="1856270232" sldId="308"/>
            <ac:cxnSpMk id="128" creationId="{DBE4C0A1-B740-74D5-A566-C85089092AF9}"/>
          </ac:cxnSpMkLst>
        </pc:cxnChg>
        <pc:cxnChg chg="add mod">
          <ac:chgData name="平松　崇文(Hiramatsu, Takafumi)" userId="22edbc16-85b0-4724-aaa0-af0139a26ca2" providerId="ADAL" clId="{086E077A-0A00-4F94-B508-6DE7397DCFC9}" dt="2023-08-09T00:24:06.280" v="5739" actId="1076"/>
          <ac:cxnSpMkLst>
            <pc:docMk/>
            <pc:sldMk cId="1856270232" sldId="308"/>
            <ac:cxnSpMk id="131" creationId="{53ED8A42-AF72-41DC-52A7-4678983A1B60}"/>
          </ac:cxnSpMkLst>
        </pc:cxnChg>
        <pc:cxnChg chg="add mod">
          <ac:chgData name="平松　崇文(Hiramatsu, Takafumi)" userId="22edbc16-85b0-4724-aaa0-af0139a26ca2" providerId="ADAL" clId="{086E077A-0A00-4F94-B508-6DE7397DCFC9}" dt="2023-08-09T00:26:40.525" v="5801" actId="692"/>
          <ac:cxnSpMkLst>
            <pc:docMk/>
            <pc:sldMk cId="1856270232" sldId="308"/>
            <ac:cxnSpMk id="138" creationId="{7544A5A4-E647-AAAB-6B44-899AD6D98FC6}"/>
          </ac:cxnSpMkLst>
        </pc:cxnChg>
        <pc:cxnChg chg="add mod">
          <ac:chgData name="平松　崇文(Hiramatsu, Takafumi)" userId="22edbc16-85b0-4724-aaa0-af0139a26ca2" providerId="ADAL" clId="{086E077A-0A00-4F94-B508-6DE7397DCFC9}" dt="2023-08-09T00:26:40.525" v="5801" actId="692"/>
          <ac:cxnSpMkLst>
            <pc:docMk/>
            <pc:sldMk cId="1856270232" sldId="308"/>
            <ac:cxnSpMk id="145" creationId="{A9C5BAB2-5AF1-D309-45F3-F14D21AC0D36}"/>
          </ac:cxnSpMkLst>
        </pc:cxnChg>
        <pc:cxnChg chg="add mod">
          <ac:chgData name="平松　崇文(Hiramatsu, Takafumi)" userId="22edbc16-85b0-4724-aaa0-af0139a26ca2" providerId="ADAL" clId="{086E077A-0A00-4F94-B508-6DE7397DCFC9}" dt="2023-08-09T00:27:15.245" v="5808" actId="1076"/>
          <ac:cxnSpMkLst>
            <pc:docMk/>
            <pc:sldMk cId="1856270232" sldId="308"/>
            <ac:cxnSpMk id="150" creationId="{09706FAB-08CE-0896-600B-24DB4F55E7EA}"/>
          </ac:cxnSpMkLst>
        </pc:cxnChg>
      </pc:sldChg>
      <pc:sldChg chg="modSp new mod">
        <pc:chgData name="平松　崇文(Hiramatsu, Takafumi)" userId="22edbc16-85b0-4724-aaa0-af0139a26ca2" providerId="ADAL" clId="{086E077A-0A00-4F94-B508-6DE7397DCFC9}" dt="2023-08-08T23:17:54.707" v="3849"/>
        <pc:sldMkLst>
          <pc:docMk/>
          <pc:sldMk cId="755441107" sldId="309"/>
        </pc:sldMkLst>
        <pc:spChg chg="mod">
          <ac:chgData name="平松　崇文(Hiramatsu, Takafumi)" userId="22edbc16-85b0-4724-aaa0-af0139a26ca2" providerId="ADAL" clId="{086E077A-0A00-4F94-B508-6DE7397DCFC9}" dt="2023-08-08T23:17:54.707" v="3849"/>
          <ac:spMkLst>
            <pc:docMk/>
            <pc:sldMk cId="755441107" sldId="309"/>
            <ac:spMk id="2" creationId="{4910E6B0-CDC5-BC0D-B63D-9E98E9301270}"/>
          </ac:spMkLst>
        </pc:spChg>
      </pc:sldChg>
      <pc:sldChg chg="addSp delSp modSp new mod">
        <pc:chgData name="平松　崇文(Hiramatsu, Takafumi)" userId="22edbc16-85b0-4724-aaa0-af0139a26ca2" providerId="ADAL" clId="{086E077A-0A00-4F94-B508-6DE7397DCFC9}" dt="2023-08-10T02:44:25.596" v="14733" actId="1076"/>
        <pc:sldMkLst>
          <pc:docMk/>
          <pc:sldMk cId="1295784998" sldId="310"/>
        </pc:sldMkLst>
        <pc:spChg chg="mod">
          <ac:chgData name="平松　崇文(Hiramatsu, Takafumi)" userId="22edbc16-85b0-4724-aaa0-af0139a26ca2" providerId="ADAL" clId="{086E077A-0A00-4F94-B508-6DE7397DCFC9}" dt="2023-08-09T01:09:37.023" v="7181"/>
          <ac:spMkLst>
            <pc:docMk/>
            <pc:sldMk cId="1295784998" sldId="310"/>
            <ac:spMk id="2" creationId="{35DF8B56-328A-74D9-01DC-C4B06D378DD6}"/>
          </ac:spMkLst>
        </pc:spChg>
        <pc:spChg chg="add del mod">
          <ac:chgData name="平松　崇文(Hiramatsu, Takafumi)" userId="22edbc16-85b0-4724-aaa0-af0139a26ca2" providerId="ADAL" clId="{086E077A-0A00-4F94-B508-6DE7397DCFC9}" dt="2023-08-10T02:44:19.433" v="14732" actId="478"/>
          <ac:spMkLst>
            <pc:docMk/>
            <pc:sldMk cId="1295784998" sldId="310"/>
            <ac:spMk id="4" creationId="{D3ADBCE0-80E5-F3A1-BE0A-BD16F3AC6E46}"/>
          </ac:spMkLst>
        </pc:spChg>
        <pc:spChg chg="add del mod">
          <ac:chgData name="平松　崇文(Hiramatsu, Takafumi)" userId="22edbc16-85b0-4724-aaa0-af0139a26ca2" providerId="ADAL" clId="{086E077A-0A00-4F94-B508-6DE7397DCFC9}" dt="2023-08-10T02:44:19.433" v="14732" actId="478"/>
          <ac:spMkLst>
            <pc:docMk/>
            <pc:sldMk cId="1295784998" sldId="310"/>
            <ac:spMk id="5" creationId="{0A5173A1-16BF-4DD3-5588-DF94382F4D12}"/>
          </ac:spMkLst>
        </pc:spChg>
        <pc:spChg chg="add mod">
          <ac:chgData name="平松　崇文(Hiramatsu, Takafumi)" userId="22edbc16-85b0-4724-aaa0-af0139a26ca2" providerId="ADAL" clId="{086E077A-0A00-4F94-B508-6DE7397DCFC9}" dt="2023-08-09T01:09:20.938" v="7146"/>
          <ac:spMkLst>
            <pc:docMk/>
            <pc:sldMk cId="1295784998" sldId="310"/>
            <ac:spMk id="7" creationId="{6383A0B1-8B97-1108-7E36-28C27F45CC6B}"/>
          </ac:spMkLst>
        </pc:spChg>
        <pc:spChg chg="add mod">
          <ac:chgData name="平松　崇文(Hiramatsu, Takafumi)" userId="22edbc16-85b0-4724-aaa0-af0139a26ca2" providerId="ADAL" clId="{086E077A-0A00-4F94-B508-6DE7397DCFC9}" dt="2023-08-10T02:44:25.596" v="14733" actId="1076"/>
          <ac:spMkLst>
            <pc:docMk/>
            <pc:sldMk cId="1295784998" sldId="310"/>
            <ac:spMk id="9" creationId="{12F18DD6-7646-1DC2-5899-9ED7A97333BC}"/>
          </ac:spMkLst>
        </pc:spChg>
        <pc:spChg chg="add mod">
          <ac:chgData name="平松　崇文(Hiramatsu, Takafumi)" userId="22edbc16-85b0-4724-aaa0-af0139a26ca2" providerId="ADAL" clId="{086E077A-0A00-4F94-B508-6DE7397DCFC9}" dt="2023-08-10T02:44:25.596" v="14733" actId="1076"/>
          <ac:spMkLst>
            <pc:docMk/>
            <pc:sldMk cId="1295784998" sldId="310"/>
            <ac:spMk id="10" creationId="{02D1AFE4-6CB6-2FDC-A4FA-B9483ACBE0B6}"/>
          </ac:spMkLst>
        </pc:spChg>
        <pc:spChg chg="add mod">
          <ac:chgData name="平松　崇文(Hiramatsu, Takafumi)" userId="22edbc16-85b0-4724-aaa0-af0139a26ca2" providerId="ADAL" clId="{086E077A-0A00-4F94-B508-6DE7397DCFC9}" dt="2023-08-10T02:44:25.596" v="14733" actId="1076"/>
          <ac:spMkLst>
            <pc:docMk/>
            <pc:sldMk cId="1295784998" sldId="310"/>
            <ac:spMk id="11" creationId="{E8F0951E-F373-A610-693E-6B2AF5AA608E}"/>
          </ac:spMkLst>
        </pc:spChg>
        <pc:spChg chg="add mod">
          <ac:chgData name="平松　崇文(Hiramatsu, Takafumi)" userId="22edbc16-85b0-4724-aaa0-af0139a26ca2" providerId="ADAL" clId="{086E077A-0A00-4F94-B508-6DE7397DCFC9}" dt="2023-08-10T02:44:25.596" v="14733" actId="1076"/>
          <ac:spMkLst>
            <pc:docMk/>
            <pc:sldMk cId="1295784998" sldId="310"/>
            <ac:spMk id="12" creationId="{79EADCF0-9F08-8463-7D06-156392C61286}"/>
          </ac:spMkLst>
        </pc:spChg>
        <pc:spChg chg="add mod">
          <ac:chgData name="平松　崇文(Hiramatsu, Takafumi)" userId="22edbc16-85b0-4724-aaa0-af0139a26ca2" providerId="ADAL" clId="{086E077A-0A00-4F94-B508-6DE7397DCFC9}" dt="2023-08-10T02:44:25.596" v="14733" actId="1076"/>
          <ac:spMkLst>
            <pc:docMk/>
            <pc:sldMk cId="1295784998" sldId="310"/>
            <ac:spMk id="13" creationId="{12B62474-A9EB-3842-D2D4-B5F20357EC85}"/>
          </ac:spMkLst>
        </pc:spChg>
        <pc:spChg chg="add mod">
          <ac:chgData name="平松　崇文(Hiramatsu, Takafumi)" userId="22edbc16-85b0-4724-aaa0-af0139a26ca2" providerId="ADAL" clId="{086E077A-0A00-4F94-B508-6DE7397DCFC9}" dt="2023-08-10T02:44:25.596" v="14733" actId="1076"/>
          <ac:spMkLst>
            <pc:docMk/>
            <pc:sldMk cId="1295784998" sldId="310"/>
            <ac:spMk id="14" creationId="{41FC56E6-262B-AF0E-5BB9-A11E156E815B}"/>
          </ac:spMkLst>
        </pc:spChg>
        <pc:spChg chg="add mod">
          <ac:chgData name="平松　崇文(Hiramatsu, Takafumi)" userId="22edbc16-85b0-4724-aaa0-af0139a26ca2" providerId="ADAL" clId="{086E077A-0A00-4F94-B508-6DE7397DCFC9}" dt="2023-08-10T02:44:25.596" v="14733" actId="1076"/>
          <ac:spMkLst>
            <pc:docMk/>
            <pc:sldMk cId="1295784998" sldId="310"/>
            <ac:spMk id="15" creationId="{77FD0729-90E4-1A62-C6DE-44991B9CC6C4}"/>
          </ac:spMkLst>
        </pc:spChg>
        <pc:spChg chg="add mod">
          <ac:chgData name="平松　崇文(Hiramatsu, Takafumi)" userId="22edbc16-85b0-4724-aaa0-af0139a26ca2" providerId="ADAL" clId="{086E077A-0A00-4F94-B508-6DE7397DCFC9}" dt="2023-08-10T02:44:25.596" v="14733" actId="1076"/>
          <ac:spMkLst>
            <pc:docMk/>
            <pc:sldMk cId="1295784998" sldId="310"/>
            <ac:spMk id="16" creationId="{9A131852-4A90-8FCF-1211-65A362B066FE}"/>
          </ac:spMkLst>
        </pc:spChg>
        <pc:spChg chg="add mod">
          <ac:chgData name="平松　崇文(Hiramatsu, Takafumi)" userId="22edbc16-85b0-4724-aaa0-af0139a26ca2" providerId="ADAL" clId="{086E077A-0A00-4F94-B508-6DE7397DCFC9}" dt="2023-08-10T02:44:25.596" v="14733" actId="1076"/>
          <ac:spMkLst>
            <pc:docMk/>
            <pc:sldMk cId="1295784998" sldId="310"/>
            <ac:spMk id="19" creationId="{0492A123-B065-FE92-0934-2F399CD795E6}"/>
          </ac:spMkLst>
        </pc:spChg>
        <pc:spChg chg="add mod">
          <ac:chgData name="平松　崇文(Hiramatsu, Takafumi)" userId="22edbc16-85b0-4724-aaa0-af0139a26ca2" providerId="ADAL" clId="{086E077A-0A00-4F94-B508-6DE7397DCFC9}" dt="2023-08-10T02:44:25.596" v="14733" actId="1076"/>
          <ac:spMkLst>
            <pc:docMk/>
            <pc:sldMk cId="1295784998" sldId="310"/>
            <ac:spMk id="20" creationId="{804E87AD-2785-C64E-C046-16B0077961AA}"/>
          </ac:spMkLst>
        </pc:spChg>
        <pc:spChg chg="add mod">
          <ac:chgData name="平松　崇文(Hiramatsu, Takafumi)" userId="22edbc16-85b0-4724-aaa0-af0139a26ca2" providerId="ADAL" clId="{086E077A-0A00-4F94-B508-6DE7397DCFC9}" dt="2023-08-10T02:44:25.596" v="14733" actId="1076"/>
          <ac:spMkLst>
            <pc:docMk/>
            <pc:sldMk cId="1295784998" sldId="310"/>
            <ac:spMk id="21" creationId="{E60ABED3-88F0-73D8-F571-1375512A105C}"/>
          </ac:spMkLst>
        </pc:spChg>
        <pc:graphicFrameChg chg="add mod">
          <ac:chgData name="平松　崇文(Hiramatsu, Takafumi)" userId="22edbc16-85b0-4724-aaa0-af0139a26ca2" providerId="ADAL" clId="{086E077A-0A00-4F94-B508-6DE7397DCFC9}" dt="2023-08-10T02:44:25.596" v="14733" actId="1076"/>
          <ac:graphicFrameMkLst>
            <pc:docMk/>
            <pc:sldMk cId="1295784998" sldId="310"/>
            <ac:graphicFrameMk id="8" creationId="{E28ED062-1843-F815-043F-1DCE676770B3}"/>
          </ac:graphicFrameMkLst>
        </pc:graphicFrameChg>
        <pc:picChg chg="add del mod">
          <ac:chgData name="平松　崇文(Hiramatsu, Takafumi)" userId="22edbc16-85b0-4724-aaa0-af0139a26ca2" providerId="ADAL" clId="{086E077A-0A00-4F94-B508-6DE7397DCFC9}" dt="2023-08-10T02:10:47.692" v="14710" actId="21"/>
          <ac:picMkLst>
            <pc:docMk/>
            <pc:sldMk cId="1295784998" sldId="310"/>
            <ac:picMk id="6" creationId="{D8C2B071-BA4D-A83A-858B-73762AF17826}"/>
          </ac:picMkLst>
        </pc:picChg>
        <pc:cxnChg chg="add mod">
          <ac:chgData name="平松　崇文(Hiramatsu, Takafumi)" userId="22edbc16-85b0-4724-aaa0-af0139a26ca2" providerId="ADAL" clId="{086E077A-0A00-4F94-B508-6DE7397DCFC9}" dt="2023-08-10T02:44:25.596" v="14733" actId="1076"/>
          <ac:cxnSpMkLst>
            <pc:docMk/>
            <pc:sldMk cId="1295784998" sldId="310"/>
            <ac:cxnSpMk id="17" creationId="{8FD05C79-5532-3F21-0729-ADA7B857B331}"/>
          </ac:cxnSpMkLst>
        </pc:cxnChg>
        <pc:cxnChg chg="add mod">
          <ac:chgData name="平松　崇文(Hiramatsu, Takafumi)" userId="22edbc16-85b0-4724-aaa0-af0139a26ca2" providerId="ADAL" clId="{086E077A-0A00-4F94-B508-6DE7397DCFC9}" dt="2023-08-10T02:44:25.596" v="14733" actId="1076"/>
          <ac:cxnSpMkLst>
            <pc:docMk/>
            <pc:sldMk cId="1295784998" sldId="310"/>
            <ac:cxnSpMk id="18" creationId="{5DF0C887-25EA-1014-998C-9ED18DD469FB}"/>
          </ac:cxnSpMkLst>
        </pc:cxnChg>
      </pc:sldChg>
      <pc:sldChg chg="addSp delSp modSp new mod">
        <pc:chgData name="平松　崇文(Hiramatsu, Takafumi)" userId="22edbc16-85b0-4724-aaa0-af0139a26ca2" providerId="ADAL" clId="{086E077A-0A00-4F94-B508-6DE7397DCFC9}" dt="2023-08-10T04:46:53.354" v="16744"/>
        <pc:sldMkLst>
          <pc:docMk/>
          <pc:sldMk cId="634885446" sldId="311"/>
        </pc:sldMkLst>
        <pc:spChg chg="mod">
          <ac:chgData name="平松　崇文(Hiramatsu, Takafumi)" userId="22edbc16-85b0-4724-aaa0-af0139a26ca2" providerId="ADAL" clId="{086E077A-0A00-4F94-B508-6DE7397DCFC9}" dt="2023-08-09T02:38:27.210" v="8330" actId="404"/>
          <ac:spMkLst>
            <pc:docMk/>
            <pc:sldMk cId="634885446" sldId="311"/>
            <ac:spMk id="2" creationId="{16F61F00-9DA7-C296-E23C-E0B30C590A15}"/>
          </ac:spMkLst>
        </pc:spChg>
        <pc:spChg chg="mod">
          <ac:chgData name="平松　崇文(Hiramatsu, Takafumi)" userId="22edbc16-85b0-4724-aaa0-af0139a26ca2" providerId="ADAL" clId="{086E077A-0A00-4F94-B508-6DE7397DCFC9}" dt="2023-08-09T02:09:53.410" v="7707"/>
          <ac:spMkLst>
            <pc:docMk/>
            <pc:sldMk cId="634885446" sldId="311"/>
            <ac:spMk id="5" creationId="{86FCDB50-FE91-EBD3-15E7-80D800C46136}"/>
          </ac:spMkLst>
        </pc:spChg>
        <pc:spChg chg="mod">
          <ac:chgData name="平松　崇文(Hiramatsu, Takafumi)" userId="22edbc16-85b0-4724-aaa0-af0139a26ca2" providerId="ADAL" clId="{086E077A-0A00-4F94-B508-6DE7397DCFC9}" dt="2023-08-09T02:09:53.410" v="7707"/>
          <ac:spMkLst>
            <pc:docMk/>
            <pc:sldMk cId="634885446" sldId="311"/>
            <ac:spMk id="6" creationId="{95A2B725-B06A-234B-C1C2-70351ECB5769}"/>
          </ac:spMkLst>
        </pc:spChg>
        <pc:spChg chg="mod">
          <ac:chgData name="平松　崇文(Hiramatsu, Takafumi)" userId="22edbc16-85b0-4724-aaa0-af0139a26ca2" providerId="ADAL" clId="{086E077A-0A00-4F94-B508-6DE7397DCFC9}" dt="2023-08-09T02:09:53.410" v="7707"/>
          <ac:spMkLst>
            <pc:docMk/>
            <pc:sldMk cId="634885446" sldId="311"/>
            <ac:spMk id="7" creationId="{D772BBD3-93CC-E2A0-661F-B7F53923892D}"/>
          </ac:spMkLst>
        </pc:spChg>
        <pc:spChg chg="mod">
          <ac:chgData name="平松　崇文(Hiramatsu, Takafumi)" userId="22edbc16-85b0-4724-aaa0-af0139a26ca2" providerId="ADAL" clId="{086E077A-0A00-4F94-B508-6DE7397DCFC9}" dt="2023-08-09T02:09:53.410" v="7707"/>
          <ac:spMkLst>
            <pc:docMk/>
            <pc:sldMk cId="634885446" sldId="311"/>
            <ac:spMk id="8" creationId="{2C7C2E59-DFEF-39A4-AE66-141EA74A4FB0}"/>
          </ac:spMkLst>
        </pc:spChg>
        <pc:spChg chg="mod">
          <ac:chgData name="平松　崇文(Hiramatsu, Takafumi)" userId="22edbc16-85b0-4724-aaa0-af0139a26ca2" providerId="ADAL" clId="{086E077A-0A00-4F94-B508-6DE7397DCFC9}" dt="2023-08-09T02:09:53.410" v="7707"/>
          <ac:spMkLst>
            <pc:docMk/>
            <pc:sldMk cId="634885446" sldId="311"/>
            <ac:spMk id="9" creationId="{0FA83688-E40A-EBFC-F220-2667D7ED05FC}"/>
          </ac:spMkLst>
        </pc:spChg>
        <pc:spChg chg="add mod">
          <ac:chgData name="平松　崇文(Hiramatsu, Takafumi)" userId="22edbc16-85b0-4724-aaa0-af0139a26ca2" providerId="ADAL" clId="{086E077A-0A00-4F94-B508-6DE7397DCFC9}" dt="2023-08-09T02:09:53.410" v="7707"/>
          <ac:spMkLst>
            <pc:docMk/>
            <pc:sldMk cId="634885446" sldId="311"/>
            <ac:spMk id="10" creationId="{859A276D-BA7C-0FCA-44FA-27990CD5B78C}"/>
          </ac:spMkLst>
        </pc:spChg>
        <pc:spChg chg="add mod">
          <ac:chgData name="平松　崇文(Hiramatsu, Takafumi)" userId="22edbc16-85b0-4724-aaa0-af0139a26ca2" providerId="ADAL" clId="{086E077A-0A00-4F94-B508-6DE7397DCFC9}" dt="2023-08-09T02:09:53.410" v="7707"/>
          <ac:spMkLst>
            <pc:docMk/>
            <pc:sldMk cId="634885446" sldId="311"/>
            <ac:spMk id="11" creationId="{3BFBDD99-D84E-C225-2E6F-0E26CD523E1C}"/>
          </ac:spMkLst>
        </pc:spChg>
        <pc:spChg chg="add mod">
          <ac:chgData name="平松　崇文(Hiramatsu, Takafumi)" userId="22edbc16-85b0-4724-aaa0-af0139a26ca2" providerId="ADAL" clId="{086E077A-0A00-4F94-B508-6DE7397DCFC9}" dt="2023-08-09T02:09:53.410" v="7707"/>
          <ac:spMkLst>
            <pc:docMk/>
            <pc:sldMk cId="634885446" sldId="311"/>
            <ac:spMk id="12" creationId="{748337E6-9B23-46BA-E0B4-BD4D4E2F9878}"/>
          </ac:spMkLst>
        </pc:spChg>
        <pc:spChg chg="add mod">
          <ac:chgData name="平松　崇文(Hiramatsu, Takafumi)" userId="22edbc16-85b0-4724-aaa0-af0139a26ca2" providerId="ADAL" clId="{086E077A-0A00-4F94-B508-6DE7397DCFC9}" dt="2023-08-09T02:09:53.410" v="7707"/>
          <ac:spMkLst>
            <pc:docMk/>
            <pc:sldMk cId="634885446" sldId="311"/>
            <ac:spMk id="13" creationId="{3DC432E9-C46D-0802-6A16-8C5755473934}"/>
          </ac:spMkLst>
        </pc:spChg>
        <pc:spChg chg="add mod">
          <ac:chgData name="平松　崇文(Hiramatsu, Takafumi)" userId="22edbc16-85b0-4724-aaa0-af0139a26ca2" providerId="ADAL" clId="{086E077A-0A00-4F94-B508-6DE7397DCFC9}" dt="2023-08-09T02:09:53.410" v="7707"/>
          <ac:spMkLst>
            <pc:docMk/>
            <pc:sldMk cId="634885446" sldId="311"/>
            <ac:spMk id="14" creationId="{5DBBD8D4-25ED-B307-1302-C022BE778FDC}"/>
          </ac:spMkLst>
        </pc:spChg>
        <pc:spChg chg="add mod">
          <ac:chgData name="平松　崇文(Hiramatsu, Takafumi)" userId="22edbc16-85b0-4724-aaa0-af0139a26ca2" providerId="ADAL" clId="{086E077A-0A00-4F94-B508-6DE7397DCFC9}" dt="2023-08-09T02:09:53.410" v="7707"/>
          <ac:spMkLst>
            <pc:docMk/>
            <pc:sldMk cId="634885446" sldId="311"/>
            <ac:spMk id="16" creationId="{640BFA0D-5CF6-7B8B-FC30-5F3A2C6FFDF2}"/>
          </ac:spMkLst>
        </pc:spChg>
        <pc:spChg chg="add mod">
          <ac:chgData name="平松　崇文(Hiramatsu, Takafumi)" userId="22edbc16-85b0-4724-aaa0-af0139a26ca2" providerId="ADAL" clId="{086E077A-0A00-4F94-B508-6DE7397DCFC9}" dt="2023-08-09T02:09:53.410" v="7707"/>
          <ac:spMkLst>
            <pc:docMk/>
            <pc:sldMk cId="634885446" sldId="311"/>
            <ac:spMk id="17" creationId="{384F7EBA-3742-81FB-D215-91E1EF3817AB}"/>
          </ac:spMkLst>
        </pc:spChg>
        <pc:spChg chg="add mod">
          <ac:chgData name="平松　崇文(Hiramatsu, Takafumi)" userId="22edbc16-85b0-4724-aaa0-af0139a26ca2" providerId="ADAL" clId="{086E077A-0A00-4F94-B508-6DE7397DCFC9}" dt="2023-08-09T02:54:12.663" v="8795" actId="207"/>
          <ac:spMkLst>
            <pc:docMk/>
            <pc:sldMk cId="634885446" sldId="311"/>
            <ac:spMk id="19" creationId="{CE315DC8-5E12-0643-15A3-AE93288F6EB1}"/>
          </ac:spMkLst>
        </pc:spChg>
        <pc:spChg chg="add mod">
          <ac:chgData name="平松　崇文(Hiramatsu, Takafumi)" userId="22edbc16-85b0-4724-aaa0-af0139a26ca2" providerId="ADAL" clId="{086E077A-0A00-4F94-B508-6DE7397DCFC9}" dt="2023-08-09T02:54:32.638" v="8799" actId="207"/>
          <ac:spMkLst>
            <pc:docMk/>
            <pc:sldMk cId="634885446" sldId="311"/>
            <ac:spMk id="20" creationId="{F34F91B2-6F14-980E-7151-14AA9D1CB1E8}"/>
          </ac:spMkLst>
        </pc:spChg>
        <pc:spChg chg="add mod">
          <ac:chgData name="平松　崇文(Hiramatsu, Takafumi)" userId="22edbc16-85b0-4724-aaa0-af0139a26ca2" providerId="ADAL" clId="{086E077A-0A00-4F94-B508-6DE7397DCFC9}" dt="2023-08-09T02:54:32.638" v="8799" actId="207"/>
          <ac:spMkLst>
            <pc:docMk/>
            <pc:sldMk cId="634885446" sldId="311"/>
            <ac:spMk id="21" creationId="{234696E9-7075-C5DA-907D-D163E871ACD7}"/>
          </ac:spMkLst>
        </pc:spChg>
        <pc:spChg chg="add mod">
          <ac:chgData name="平松　崇文(Hiramatsu, Takafumi)" userId="22edbc16-85b0-4724-aaa0-af0139a26ca2" providerId="ADAL" clId="{086E077A-0A00-4F94-B508-6DE7397DCFC9}" dt="2023-08-09T02:54:12.663" v="8795" actId="207"/>
          <ac:spMkLst>
            <pc:docMk/>
            <pc:sldMk cId="634885446" sldId="311"/>
            <ac:spMk id="22" creationId="{9B02634F-AB8C-83CF-A07C-723D556ACBE5}"/>
          </ac:spMkLst>
        </pc:spChg>
        <pc:spChg chg="add mod">
          <ac:chgData name="平松　崇文(Hiramatsu, Takafumi)" userId="22edbc16-85b0-4724-aaa0-af0139a26ca2" providerId="ADAL" clId="{086E077A-0A00-4F94-B508-6DE7397DCFC9}" dt="2023-08-09T02:54:32.638" v="8799" actId="207"/>
          <ac:spMkLst>
            <pc:docMk/>
            <pc:sldMk cId="634885446" sldId="311"/>
            <ac:spMk id="23" creationId="{10BBD71B-B1CD-479E-2B88-ED521C708978}"/>
          </ac:spMkLst>
        </pc:spChg>
        <pc:spChg chg="add mod">
          <ac:chgData name="平松　崇文(Hiramatsu, Takafumi)" userId="22edbc16-85b0-4724-aaa0-af0139a26ca2" providerId="ADAL" clId="{086E077A-0A00-4F94-B508-6DE7397DCFC9}" dt="2023-08-09T02:54:32.638" v="8799" actId="207"/>
          <ac:spMkLst>
            <pc:docMk/>
            <pc:sldMk cId="634885446" sldId="311"/>
            <ac:spMk id="24" creationId="{5313AE22-0D7E-28F6-4DFB-A986777F3AD3}"/>
          </ac:spMkLst>
        </pc:spChg>
        <pc:spChg chg="add mod">
          <ac:chgData name="平松　崇文(Hiramatsu, Takafumi)" userId="22edbc16-85b0-4724-aaa0-af0139a26ca2" providerId="ADAL" clId="{086E077A-0A00-4F94-B508-6DE7397DCFC9}" dt="2023-08-09T02:57:43.878" v="9014" actId="1035"/>
          <ac:spMkLst>
            <pc:docMk/>
            <pc:sldMk cId="634885446" sldId="311"/>
            <ac:spMk id="31" creationId="{73DC09FF-FD45-05C4-B47B-C8E4AECB9DD4}"/>
          </ac:spMkLst>
        </pc:spChg>
        <pc:spChg chg="add mod">
          <ac:chgData name="平松　崇文(Hiramatsu, Takafumi)" userId="22edbc16-85b0-4724-aaa0-af0139a26ca2" providerId="ADAL" clId="{086E077A-0A00-4F94-B508-6DE7397DCFC9}" dt="2023-08-09T02:53:47.811" v="8793" actId="207"/>
          <ac:spMkLst>
            <pc:docMk/>
            <pc:sldMk cId="634885446" sldId="311"/>
            <ac:spMk id="35" creationId="{402A7FA8-8885-108F-750F-15F3588BADC6}"/>
          </ac:spMkLst>
        </pc:spChg>
        <pc:spChg chg="add del mod">
          <ac:chgData name="平松　崇文(Hiramatsu, Takafumi)" userId="22edbc16-85b0-4724-aaa0-af0139a26ca2" providerId="ADAL" clId="{086E077A-0A00-4F94-B508-6DE7397DCFC9}" dt="2023-08-09T02:51:15.617" v="8768" actId="478"/>
          <ac:spMkLst>
            <pc:docMk/>
            <pc:sldMk cId="634885446" sldId="311"/>
            <ac:spMk id="36" creationId="{2D6F9FC5-53F5-8332-E1C7-E7AEDE762EE7}"/>
          </ac:spMkLst>
        </pc:spChg>
        <pc:spChg chg="add del mod">
          <ac:chgData name="平松　崇文(Hiramatsu, Takafumi)" userId="22edbc16-85b0-4724-aaa0-af0139a26ca2" providerId="ADAL" clId="{086E077A-0A00-4F94-B508-6DE7397DCFC9}" dt="2023-08-09T02:52:25.469" v="8780" actId="478"/>
          <ac:spMkLst>
            <pc:docMk/>
            <pc:sldMk cId="634885446" sldId="311"/>
            <ac:spMk id="39" creationId="{31506438-B9CB-05D2-1C17-D1F69AC560C5}"/>
          </ac:spMkLst>
        </pc:spChg>
        <pc:spChg chg="add del mod">
          <ac:chgData name="平松　崇文(Hiramatsu, Takafumi)" userId="22edbc16-85b0-4724-aaa0-af0139a26ca2" providerId="ADAL" clId="{086E077A-0A00-4F94-B508-6DE7397DCFC9}" dt="2023-08-09T02:51:15.617" v="8768" actId="478"/>
          <ac:spMkLst>
            <pc:docMk/>
            <pc:sldMk cId="634885446" sldId="311"/>
            <ac:spMk id="40" creationId="{6074DFF6-3984-18C4-BDA7-14073CFEEA2A}"/>
          </ac:spMkLst>
        </pc:spChg>
        <pc:spChg chg="add mod">
          <ac:chgData name="平松　崇文(Hiramatsu, Takafumi)" userId="22edbc16-85b0-4724-aaa0-af0139a26ca2" providerId="ADAL" clId="{086E077A-0A00-4F94-B508-6DE7397DCFC9}" dt="2023-08-09T02:23:12.496" v="8214" actId="20577"/>
          <ac:spMkLst>
            <pc:docMk/>
            <pc:sldMk cId="634885446" sldId="311"/>
            <ac:spMk id="41" creationId="{92641DEA-6293-50F3-C195-47B8EE679B61}"/>
          </ac:spMkLst>
        </pc:spChg>
        <pc:spChg chg="add del mod">
          <ac:chgData name="平松　崇文(Hiramatsu, Takafumi)" userId="22edbc16-85b0-4724-aaa0-af0139a26ca2" providerId="ADAL" clId="{086E077A-0A00-4F94-B508-6DE7397DCFC9}" dt="2023-08-09T02:35:37.170" v="8255" actId="478"/>
          <ac:spMkLst>
            <pc:docMk/>
            <pc:sldMk cId="634885446" sldId="311"/>
            <ac:spMk id="45" creationId="{E9A3B9E6-1803-1A47-6EAD-59CCFD87E1B2}"/>
          </ac:spMkLst>
        </pc:spChg>
        <pc:spChg chg="add del mod">
          <ac:chgData name="平松　崇文(Hiramatsu, Takafumi)" userId="22edbc16-85b0-4724-aaa0-af0139a26ca2" providerId="ADAL" clId="{086E077A-0A00-4F94-B508-6DE7397DCFC9}" dt="2023-08-09T02:35:37.170" v="8255" actId="478"/>
          <ac:spMkLst>
            <pc:docMk/>
            <pc:sldMk cId="634885446" sldId="311"/>
            <ac:spMk id="46" creationId="{695E7582-8115-C9F9-4090-6F2D87E2C63B}"/>
          </ac:spMkLst>
        </pc:spChg>
        <pc:spChg chg="add mod">
          <ac:chgData name="平松　崇文(Hiramatsu, Takafumi)" userId="22edbc16-85b0-4724-aaa0-af0139a26ca2" providerId="ADAL" clId="{086E077A-0A00-4F94-B508-6DE7397DCFC9}" dt="2023-08-09T04:06:29.336" v="9530" actId="1036"/>
          <ac:spMkLst>
            <pc:docMk/>
            <pc:sldMk cId="634885446" sldId="311"/>
            <ac:spMk id="55" creationId="{FF9C2208-DC85-B655-6CDF-55D00BB39F2A}"/>
          </ac:spMkLst>
        </pc:spChg>
        <pc:spChg chg="add mod">
          <ac:chgData name="平松　崇文(Hiramatsu, Takafumi)" userId="22edbc16-85b0-4724-aaa0-af0139a26ca2" providerId="ADAL" clId="{086E077A-0A00-4F94-B508-6DE7397DCFC9}" dt="2023-08-09T04:06:29.336" v="9530" actId="1036"/>
          <ac:spMkLst>
            <pc:docMk/>
            <pc:sldMk cId="634885446" sldId="311"/>
            <ac:spMk id="56" creationId="{71AB0390-47B7-B7E2-28C7-CE0D923FB768}"/>
          </ac:spMkLst>
        </pc:spChg>
        <pc:spChg chg="add mod">
          <ac:chgData name="平松　崇文(Hiramatsu, Takafumi)" userId="22edbc16-85b0-4724-aaa0-af0139a26ca2" providerId="ADAL" clId="{086E077A-0A00-4F94-B508-6DE7397DCFC9}" dt="2023-08-09T02:42:55.862" v="8407" actId="1076"/>
          <ac:spMkLst>
            <pc:docMk/>
            <pc:sldMk cId="634885446" sldId="311"/>
            <ac:spMk id="80" creationId="{6EB7AD9F-FE74-0A35-0459-122D841C543F}"/>
          </ac:spMkLst>
        </pc:spChg>
        <pc:spChg chg="add mod">
          <ac:chgData name="平松　崇文(Hiramatsu, Takafumi)" userId="22edbc16-85b0-4724-aaa0-af0139a26ca2" providerId="ADAL" clId="{086E077A-0A00-4F94-B508-6DE7397DCFC9}" dt="2023-08-09T02:45:44.972" v="8450" actId="692"/>
          <ac:spMkLst>
            <pc:docMk/>
            <pc:sldMk cId="634885446" sldId="311"/>
            <ac:spMk id="89" creationId="{D495A9AF-6224-0109-D79F-92C8FF2C5665}"/>
          </ac:spMkLst>
        </pc:spChg>
        <pc:spChg chg="add mod">
          <ac:chgData name="平松　崇文(Hiramatsu, Takafumi)" userId="22edbc16-85b0-4724-aaa0-af0139a26ca2" providerId="ADAL" clId="{086E077A-0A00-4F94-B508-6DE7397DCFC9}" dt="2023-08-09T02:46:01.452" v="8461" actId="1035"/>
          <ac:spMkLst>
            <pc:docMk/>
            <pc:sldMk cId="634885446" sldId="311"/>
            <ac:spMk id="90" creationId="{283DC0AE-E4EF-AE76-F302-B656E21E1294}"/>
          </ac:spMkLst>
        </pc:spChg>
        <pc:spChg chg="add mod">
          <ac:chgData name="平松　崇文(Hiramatsu, Takafumi)" userId="22edbc16-85b0-4724-aaa0-af0139a26ca2" providerId="ADAL" clId="{086E077A-0A00-4F94-B508-6DE7397DCFC9}" dt="2023-08-09T02:46:28.351" v="8470" actId="1076"/>
          <ac:spMkLst>
            <pc:docMk/>
            <pc:sldMk cId="634885446" sldId="311"/>
            <ac:spMk id="91" creationId="{AE5ABB5B-5867-0C9E-4B23-519674B09BC5}"/>
          </ac:spMkLst>
        </pc:spChg>
        <pc:spChg chg="add mod">
          <ac:chgData name="平松　崇文(Hiramatsu, Takafumi)" userId="22edbc16-85b0-4724-aaa0-af0139a26ca2" providerId="ADAL" clId="{086E077A-0A00-4F94-B508-6DE7397DCFC9}" dt="2023-08-09T02:47:04.640" v="8492" actId="207"/>
          <ac:spMkLst>
            <pc:docMk/>
            <pc:sldMk cId="634885446" sldId="311"/>
            <ac:spMk id="92" creationId="{66E9AEA5-CB8B-831D-635C-A8B49034123A}"/>
          </ac:spMkLst>
        </pc:spChg>
        <pc:spChg chg="add mod">
          <ac:chgData name="平松　崇文(Hiramatsu, Takafumi)" userId="22edbc16-85b0-4724-aaa0-af0139a26ca2" providerId="ADAL" clId="{086E077A-0A00-4F94-B508-6DE7397DCFC9}" dt="2023-08-09T02:47:07.262" v="8493" actId="207"/>
          <ac:spMkLst>
            <pc:docMk/>
            <pc:sldMk cId="634885446" sldId="311"/>
            <ac:spMk id="93" creationId="{267D7BEC-C1F5-B999-705C-0B5E6ADE906F}"/>
          </ac:spMkLst>
        </pc:spChg>
        <pc:spChg chg="add mod">
          <ac:chgData name="平松　崇文(Hiramatsu, Takafumi)" userId="22edbc16-85b0-4724-aaa0-af0139a26ca2" providerId="ADAL" clId="{086E077A-0A00-4F94-B508-6DE7397DCFC9}" dt="2023-08-10T04:46:53.354" v="16744"/>
          <ac:spMkLst>
            <pc:docMk/>
            <pc:sldMk cId="634885446" sldId="311"/>
            <ac:spMk id="94" creationId="{47F2C5DA-5F9C-8E0E-ED39-310B63686502}"/>
          </ac:spMkLst>
        </pc:spChg>
        <pc:spChg chg="add mod">
          <ac:chgData name="平松　崇文(Hiramatsu, Takafumi)" userId="22edbc16-85b0-4724-aaa0-af0139a26ca2" providerId="ADAL" clId="{086E077A-0A00-4F94-B508-6DE7397DCFC9}" dt="2023-08-09T02:49:49.711" v="8757" actId="1038"/>
          <ac:spMkLst>
            <pc:docMk/>
            <pc:sldMk cId="634885446" sldId="311"/>
            <ac:spMk id="95" creationId="{9F624E7D-AAA8-021B-DE69-53AA7E75EBCC}"/>
          </ac:spMkLst>
        </pc:spChg>
        <pc:spChg chg="add mod">
          <ac:chgData name="平松　崇文(Hiramatsu, Takafumi)" userId="22edbc16-85b0-4724-aaa0-af0139a26ca2" providerId="ADAL" clId="{086E077A-0A00-4F94-B508-6DE7397DCFC9}" dt="2023-08-09T02:52:13.248" v="8779" actId="1076"/>
          <ac:spMkLst>
            <pc:docMk/>
            <pc:sldMk cId="634885446" sldId="311"/>
            <ac:spMk id="96" creationId="{95F274DF-16BB-E893-87A1-AD865A2F5FE2}"/>
          </ac:spMkLst>
        </pc:spChg>
        <pc:spChg chg="add mod">
          <ac:chgData name="平松　崇文(Hiramatsu, Takafumi)" userId="22edbc16-85b0-4724-aaa0-af0139a26ca2" providerId="ADAL" clId="{086E077A-0A00-4F94-B508-6DE7397DCFC9}" dt="2023-08-09T02:51:44.680" v="8772" actId="1076"/>
          <ac:spMkLst>
            <pc:docMk/>
            <pc:sldMk cId="634885446" sldId="311"/>
            <ac:spMk id="97" creationId="{0C098A57-DDCF-A685-D9BA-11D74CEEE571}"/>
          </ac:spMkLst>
        </pc:spChg>
        <pc:spChg chg="add mod">
          <ac:chgData name="平松　崇文(Hiramatsu, Takafumi)" userId="22edbc16-85b0-4724-aaa0-af0139a26ca2" providerId="ADAL" clId="{086E077A-0A00-4F94-B508-6DE7397DCFC9}" dt="2023-08-09T02:51:50.477" v="8773" actId="1076"/>
          <ac:spMkLst>
            <pc:docMk/>
            <pc:sldMk cId="634885446" sldId="311"/>
            <ac:spMk id="98" creationId="{C02D1E17-9C9B-232E-5662-F6BE9D8CF6DD}"/>
          </ac:spMkLst>
        </pc:spChg>
        <pc:spChg chg="add del mod">
          <ac:chgData name="平松　崇文(Hiramatsu, Takafumi)" userId="22edbc16-85b0-4724-aaa0-af0139a26ca2" providerId="ADAL" clId="{086E077A-0A00-4F94-B508-6DE7397DCFC9}" dt="2023-08-09T02:56:47.386" v="8865" actId="478"/>
          <ac:spMkLst>
            <pc:docMk/>
            <pc:sldMk cId="634885446" sldId="311"/>
            <ac:spMk id="110" creationId="{594EF9F1-0889-5613-3BEC-A888FB789FEB}"/>
          </ac:spMkLst>
        </pc:spChg>
        <pc:spChg chg="add mod">
          <ac:chgData name="平松　崇文(Hiramatsu, Takafumi)" userId="22edbc16-85b0-4724-aaa0-af0139a26ca2" providerId="ADAL" clId="{086E077A-0A00-4F94-B508-6DE7397DCFC9}" dt="2023-08-09T02:58:35.864" v="9169" actId="20577"/>
          <ac:spMkLst>
            <pc:docMk/>
            <pc:sldMk cId="634885446" sldId="311"/>
            <ac:spMk id="111" creationId="{7CCF579A-9C3E-59FD-EDE4-2F7BDCF31570}"/>
          </ac:spMkLst>
        </pc:spChg>
        <pc:spChg chg="add mod">
          <ac:chgData name="平松　崇文(Hiramatsu, Takafumi)" userId="22edbc16-85b0-4724-aaa0-af0139a26ca2" providerId="ADAL" clId="{086E077A-0A00-4F94-B508-6DE7397DCFC9}" dt="2023-08-09T05:18:47.547" v="11774"/>
          <ac:spMkLst>
            <pc:docMk/>
            <pc:sldMk cId="634885446" sldId="311"/>
            <ac:spMk id="112" creationId="{FC4FDC2B-F73D-81A4-C2A9-18189B63A59E}"/>
          </ac:spMkLst>
        </pc:spChg>
        <pc:spChg chg="add mod">
          <ac:chgData name="平松　崇文(Hiramatsu, Takafumi)" userId="22edbc16-85b0-4724-aaa0-af0139a26ca2" providerId="ADAL" clId="{086E077A-0A00-4F94-B508-6DE7397DCFC9}" dt="2023-08-09T04:06:35.396" v="9553" actId="1035"/>
          <ac:spMkLst>
            <pc:docMk/>
            <pc:sldMk cId="634885446" sldId="311"/>
            <ac:spMk id="126" creationId="{85F12383-B1AA-60D8-4DB1-7E10C50D576D}"/>
          </ac:spMkLst>
        </pc:spChg>
        <pc:spChg chg="add mod">
          <ac:chgData name="平松　崇文(Hiramatsu, Takafumi)" userId="22edbc16-85b0-4724-aaa0-af0139a26ca2" providerId="ADAL" clId="{086E077A-0A00-4F94-B508-6DE7397DCFC9}" dt="2023-08-09T04:07:52.132" v="9829" actId="1076"/>
          <ac:spMkLst>
            <pc:docMk/>
            <pc:sldMk cId="634885446" sldId="311"/>
            <ac:spMk id="127" creationId="{1DE8BEBD-30B1-1015-7BE2-D12AA96EED9F}"/>
          </ac:spMkLst>
        </pc:spChg>
        <pc:spChg chg="add mod">
          <ac:chgData name="平松　崇文(Hiramatsu, Takafumi)" userId="22edbc16-85b0-4724-aaa0-af0139a26ca2" providerId="ADAL" clId="{086E077A-0A00-4F94-B508-6DE7397DCFC9}" dt="2023-08-09T04:07:59.233" v="9832" actId="207"/>
          <ac:spMkLst>
            <pc:docMk/>
            <pc:sldMk cId="634885446" sldId="311"/>
            <ac:spMk id="128" creationId="{29BCC64D-782C-47DB-ECF6-68981A5CF8C9}"/>
          </ac:spMkLst>
        </pc:spChg>
        <pc:spChg chg="add mod">
          <ac:chgData name="平松　崇文(Hiramatsu, Takafumi)" userId="22edbc16-85b0-4724-aaa0-af0139a26ca2" providerId="ADAL" clId="{086E077A-0A00-4F94-B508-6DE7397DCFC9}" dt="2023-08-09T04:24:27.340" v="10661" actId="1035"/>
          <ac:spMkLst>
            <pc:docMk/>
            <pc:sldMk cId="634885446" sldId="311"/>
            <ac:spMk id="133" creationId="{67FAF091-E029-4BFA-FC67-D12E98C4C9DE}"/>
          </ac:spMkLst>
        </pc:spChg>
        <pc:spChg chg="add mod">
          <ac:chgData name="平松　崇文(Hiramatsu, Takafumi)" userId="22edbc16-85b0-4724-aaa0-af0139a26ca2" providerId="ADAL" clId="{086E077A-0A00-4F94-B508-6DE7397DCFC9}" dt="2023-08-09T04:24:03.124" v="10638" actId="164"/>
          <ac:spMkLst>
            <pc:docMk/>
            <pc:sldMk cId="634885446" sldId="311"/>
            <ac:spMk id="137" creationId="{5864DA7C-4734-2BCA-296B-6274FE75FAC3}"/>
          </ac:spMkLst>
        </pc:spChg>
        <pc:spChg chg="add mod">
          <ac:chgData name="平松　崇文(Hiramatsu, Takafumi)" userId="22edbc16-85b0-4724-aaa0-af0139a26ca2" providerId="ADAL" clId="{086E077A-0A00-4F94-B508-6DE7397DCFC9}" dt="2023-08-09T04:24:31.399" v="10667" actId="1037"/>
          <ac:spMkLst>
            <pc:docMk/>
            <pc:sldMk cId="634885446" sldId="311"/>
            <ac:spMk id="141" creationId="{33F2D420-2B8F-6B17-7A1D-986970D5DDB2}"/>
          </ac:spMkLst>
        </pc:spChg>
        <pc:spChg chg="add mod">
          <ac:chgData name="平松　崇文(Hiramatsu, Takafumi)" userId="22edbc16-85b0-4724-aaa0-af0139a26ca2" providerId="ADAL" clId="{086E077A-0A00-4F94-B508-6DE7397DCFC9}" dt="2023-08-09T04:24:03.124" v="10638" actId="164"/>
          <ac:spMkLst>
            <pc:docMk/>
            <pc:sldMk cId="634885446" sldId="311"/>
            <ac:spMk id="142" creationId="{9DE30721-3311-82A1-19E7-E3B515E0A774}"/>
          </ac:spMkLst>
        </pc:spChg>
        <pc:spChg chg="add mod">
          <ac:chgData name="平松　崇文(Hiramatsu, Takafumi)" userId="22edbc16-85b0-4724-aaa0-af0139a26ca2" providerId="ADAL" clId="{086E077A-0A00-4F94-B508-6DE7397DCFC9}" dt="2023-08-09T04:24:03.124" v="10638" actId="164"/>
          <ac:spMkLst>
            <pc:docMk/>
            <pc:sldMk cId="634885446" sldId="311"/>
            <ac:spMk id="143" creationId="{A4157C96-E0C3-0EA0-1526-5887CB2D4BC6}"/>
          </ac:spMkLst>
        </pc:spChg>
        <pc:spChg chg="add mod">
          <ac:chgData name="平松　崇文(Hiramatsu, Takafumi)" userId="22edbc16-85b0-4724-aaa0-af0139a26ca2" providerId="ADAL" clId="{086E077A-0A00-4F94-B508-6DE7397DCFC9}" dt="2023-08-09T04:24:03.124" v="10638" actId="164"/>
          <ac:spMkLst>
            <pc:docMk/>
            <pc:sldMk cId="634885446" sldId="311"/>
            <ac:spMk id="144" creationId="{74924AD1-7232-E226-F536-3F81C5C81B89}"/>
          </ac:spMkLst>
        </pc:spChg>
        <pc:spChg chg="add mod">
          <ac:chgData name="平松　崇文(Hiramatsu, Takafumi)" userId="22edbc16-85b0-4724-aaa0-af0139a26ca2" providerId="ADAL" clId="{086E077A-0A00-4F94-B508-6DE7397DCFC9}" dt="2023-08-09T04:24:03.124" v="10638" actId="164"/>
          <ac:spMkLst>
            <pc:docMk/>
            <pc:sldMk cId="634885446" sldId="311"/>
            <ac:spMk id="145" creationId="{4ED2060D-6A9F-0635-6504-09A90EBC4268}"/>
          </ac:spMkLst>
        </pc:spChg>
        <pc:spChg chg="add mod">
          <ac:chgData name="平松　崇文(Hiramatsu, Takafumi)" userId="22edbc16-85b0-4724-aaa0-af0139a26ca2" providerId="ADAL" clId="{086E077A-0A00-4F94-B508-6DE7397DCFC9}" dt="2023-08-09T04:24:03.124" v="10638" actId="164"/>
          <ac:spMkLst>
            <pc:docMk/>
            <pc:sldMk cId="634885446" sldId="311"/>
            <ac:spMk id="146" creationId="{FB8EA083-B167-997F-2FC2-BA0442AE56DA}"/>
          </ac:spMkLst>
        </pc:spChg>
        <pc:spChg chg="add mod">
          <ac:chgData name="平松　崇文(Hiramatsu, Takafumi)" userId="22edbc16-85b0-4724-aaa0-af0139a26ca2" providerId="ADAL" clId="{086E077A-0A00-4F94-B508-6DE7397DCFC9}" dt="2023-08-09T04:24:03.124" v="10638" actId="164"/>
          <ac:spMkLst>
            <pc:docMk/>
            <pc:sldMk cId="634885446" sldId="311"/>
            <ac:spMk id="147" creationId="{76DE7257-A088-D955-D53E-1085CD5AA190}"/>
          </ac:spMkLst>
        </pc:spChg>
        <pc:spChg chg="add mod">
          <ac:chgData name="平松　崇文(Hiramatsu, Takafumi)" userId="22edbc16-85b0-4724-aaa0-af0139a26ca2" providerId="ADAL" clId="{086E077A-0A00-4F94-B508-6DE7397DCFC9}" dt="2023-08-09T04:24:03.124" v="10638" actId="164"/>
          <ac:spMkLst>
            <pc:docMk/>
            <pc:sldMk cId="634885446" sldId="311"/>
            <ac:spMk id="148" creationId="{7AA48ADD-499F-401D-DC67-154C3494AEAB}"/>
          </ac:spMkLst>
        </pc:spChg>
        <pc:spChg chg="add mod">
          <ac:chgData name="平松　崇文(Hiramatsu, Takafumi)" userId="22edbc16-85b0-4724-aaa0-af0139a26ca2" providerId="ADAL" clId="{086E077A-0A00-4F94-B508-6DE7397DCFC9}" dt="2023-08-09T04:24:03.124" v="10638" actId="164"/>
          <ac:spMkLst>
            <pc:docMk/>
            <pc:sldMk cId="634885446" sldId="311"/>
            <ac:spMk id="149" creationId="{2469FEEE-D9A4-5817-4767-ADC72CDF5C87}"/>
          </ac:spMkLst>
        </pc:spChg>
        <pc:spChg chg="add mod">
          <ac:chgData name="平松　崇文(Hiramatsu, Takafumi)" userId="22edbc16-85b0-4724-aaa0-af0139a26ca2" providerId="ADAL" clId="{086E077A-0A00-4F94-B508-6DE7397DCFC9}" dt="2023-08-09T04:24:03.124" v="10638" actId="164"/>
          <ac:spMkLst>
            <pc:docMk/>
            <pc:sldMk cId="634885446" sldId="311"/>
            <ac:spMk id="150" creationId="{303DECA3-FC8D-D7FB-0891-8CB9473C0A20}"/>
          </ac:spMkLst>
        </pc:spChg>
        <pc:spChg chg="add del mod">
          <ac:chgData name="平松　崇文(Hiramatsu, Takafumi)" userId="22edbc16-85b0-4724-aaa0-af0139a26ca2" providerId="ADAL" clId="{086E077A-0A00-4F94-B508-6DE7397DCFC9}" dt="2023-08-09T04:09:18.541" v="9925" actId="478"/>
          <ac:spMkLst>
            <pc:docMk/>
            <pc:sldMk cId="634885446" sldId="311"/>
            <ac:spMk id="151" creationId="{B507B769-DA93-FD64-B513-C80C72339591}"/>
          </ac:spMkLst>
        </pc:spChg>
        <pc:spChg chg="add mod">
          <ac:chgData name="平松　崇文(Hiramatsu, Takafumi)" userId="22edbc16-85b0-4724-aaa0-af0139a26ca2" providerId="ADAL" clId="{086E077A-0A00-4F94-B508-6DE7397DCFC9}" dt="2023-08-09T04:24:03.124" v="10638" actId="164"/>
          <ac:spMkLst>
            <pc:docMk/>
            <pc:sldMk cId="634885446" sldId="311"/>
            <ac:spMk id="152" creationId="{CB1D47DA-99B5-CD44-A3AD-22199AAAABF7}"/>
          </ac:spMkLst>
        </pc:spChg>
        <pc:grpChg chg="add mod">
          <ac:chgData name="平松　崇文(Hiramatsu, Takafumi)" userId="22edbc16-85b0-4724-aaa0-af0139a26ca2" providerId="ADAL" clId="{086E077A-0A00-4F94-B508-6DE7397DCFC9}" dt="2023-08-09T02:09:53.410" v="7707"/>
          <ac:grpSpMkLst>
            <pc:docMk/>
            <pc:sldMk cId="634885446" sldId="311"/>
            <ac:grpSpMk id="4" creationId="{9EC5BE82-DA46-8FEF-1F66-F19EAC83B440}"/>
          </ac:grpSpMkLst>
        </pc:grpChg>
        <pc:grpChg chg="add mod">
          <ac:chgData name="平松　崇文(Hiramatsu, Takafumi)" userId="22edbc16-85b0-4724-aaa0-af0139a26ca2" providerId="ADAL" clId="{086E077A-0A00-4F94-B508-6DE7397DCFC9}" dt="2023-08-09T02:09:53.410" v="7707"/>
          <ac:grpSpMkLst>
            <pc:docMk/>
            <pc:sldMk cId="634885446" sldId="311"/>
            <ac:grpSpMk id="28" creationId="{4F03AF2E-0738-EAE2-4FB1-49186209B5D4}"/>
          </ac:grpSpMkLst>
        </pc:grpChg>
        <pc:grpChg chg="add mod">
          <ac:chgData name="平松　崇文(Hiramatsu, Takafumi)" userId="22edbc16-85b0-4724-aaa0-af0139a26ca2" providerId="ADAL" clId="{086E077A-0A00-4F94-B508-6DE7397DCFC9}" dt="2023-08-09T02:09:53.410" v="7707"/>
          <ac:grpSpMkLst>
            <pc:docMk/>
            <pc:sldMk cId="634885446" sldId="311"/>
            <ac:grpSpMk id="32" creationId="{1BD11712-8501-3784-0832-93E7544D2A6F}"/>
          </ac:grpSpMkLst>
        </pc:grpChg>
        <pc:grpChg chg="add del mod">
          <ac:chgData name="平松　崇文(Hiramatsu, Takafumi)" userId="22edbc16-85b0-4724-aaa0-af0139a26ca2" providerId="ADAL" clId="{086E077A-0A00-4F94-B508-6DE7397DCFC9}" dt="2023-08-09T02:40:14.839" v="8348" actId="165"/>
          <ac:grpSpMkLst>
            <pc:docMk/>
            <pc:sldMk cId="634885446" sldId="311"/>
            <ac:grpSpMk id="66" creationId="{9E1A8A0B-F8EF-484C-346E-AEE57CE4F738}"/>
          </ac:grpSpMkLst>
        </pc:grpChg>
        <pc:grpChg chg="add mod">
          <ac:chgData name="平松　崇文(Hiramatsu, Takafumi)" userId="22edbc16-85b0-4724-aaa0-af0139a26ca2" providerId="ADAL" clId="{086E077A-0A00-4F94-B508-6DE7397DCFC9}" dt="2023-08-09T02:41:19.565" v="8395" actId="164"/>
          <ac:grpSpMkLst>
            <pc:docMk/>
            <pc:sldMk cId="634885446" sldId="311"/>
            <ac:grpSpMk id="72" creationId="{5BF428A2-6666-B606-A9F6-BBF9A5118A18}"/>
          </ac:grpSpMkLst>
        </pc:grpChg>
        <pc:grpChg chg="add mod">
          <ac:chgData name="平松　崇文(Hiramatsu, Takafumi)" userId="22edbc16-85b0-4724-aaa0-af0139a26ca2" providerId="ADAL" clId="{086E077A-0A00-4F94-B508-6DE7397DCFC9}" dt="2023-08-09T02:43:01.574" v="8408" actId="164"/>
          <ac:grpSpMkLst>
            <pc:docMk/>
            <pc:sldMk cId="634885446" sldId="311"/>
            <ac:grpSpMk id="81" creationId="{C9D33F7F-FC23-7B3F-BADD-624A4421097C}"/>
          </ac:grpSpMkLst>
        </pc:grpChg>
        <pc:grpChg chg="add mod">
          <ac:chgData name="平松　崇文(Hiramatsu, Takafumi)" userId="22edbc16-85b0-4724-aaa0-af0139a26ca2" providerId="ADAL" clId="{086E077A-0A00-4F94-B508-6DE7397DCFC9}" dt="2023-08-09T02:44:08.378" v="8433" actId="1037"/>
          <ac:grpSpMkLst>
            <pc:docMk/>
            <pc:sldMk cId="634885446" sldId="311"/>
            <ac:grpSpMk id="82" creationId="{C7BCC99D-3000-BD5B-5200-99EE3117A5AC}"/>
          </ac:grpSpMkLst>
        </pc:grpChg>
        <pc:grpChg chg="add mod">
          <ac:chgData name="平松　崇文(Hiramatsu, Takafumi)" userId="22edbc16-85b0-4724-aaa0-af0139a26ca2" providerId="ADAL" clId="{086E077A-0A00-4F94-B508-6DE7397DCFC9}" dt="2023-08-09T02:44:17.686" v="8435" actId="1076"/>
          <ac:grpSpMkLst>
            <pc:docMk/>
            <pc:sldMk cId="634885446" sldId="311"/>
            <ac:grpSpMk id="86" creationId="{F0385E8E-7C98-13BD-D9F2-2F2752EF15CE}"/>
          </ac:grpSpMkLst>
        </pc:grpChg>
        <pc:grpChg chg="add mod">
          <ac:chgData name="平松　崇文(Hiramatsu, Takafumi)" userId="22edbc16-85b0-4724-aaa0-af0139a26ca2" providerId="ADAL" clId="{086E077A-0A00-4F94-B508-6DE7397DCFC9}" dt="2023-08-09T02:55:55.615" v="8816" actId="1076"/>
          <ac:grpSpMkLst>
            <pc:docMk/>
            <pc:sldMk cId="634885446" sldId="311"/>
            <ac:grpSpMk id="106" creationId="{264E91CD-7EAF-CDF1-484D-673840DEDE46}"/>
          </ac:grpSpMkLst>
        </pc:grpChg>
        <pc:grpChg chg="add mod">
          <ac:chgData name="平松　崇文(Hiramatsu, Takafumi)" userId="22edbc16-85b0-4724-aaa0-af0139a26ca2" providerId="ADAL" clId="{086E077A-0A00-4F94-B508-6DE7397DCFC9}" dt="2023-08-09T04:24:03.124" v="10638" actId="164"/>
          <ac:grpSpMkLst>
            <pc:docMk/>
            <pc:sldMk cId="634885446" sldId="311"/>
            <ac:grpSpMk id="134" creationId="{65007D51-C536-173F-479B-635C63CF4BCD}"/>
          </ac:grpSpMkLst>
        </pc:grpChg>
        <pc:grpChg chg="add mod">
          <ac:chgData name="平松　崇文(Hiramatsu, Takafumi)" userId="22edbc16-85b0-4724-aaa0-af0139a26ca2" providerId="ADAL" clId="{086E077A-0A00-4F94-B508-6DE7397DCFC9}" dt="2023-08-09T04:24:03.124" v="10638" actId="164"/>
          <ac:grpSpMkLst>
            <pc:docMk/>
            <pc:sldMk cId="634885446" sldId="311"/>
            <ac:grpSpMk id="138" creationId="{9ADDBEAC-F866-EA97-EE5D-46E8A628E136}"/>
          </ac:grpSpMkLst>
        </pc:grpChg>
        <pc:grpChg chg="add mod">
          <ac:chgData name="平松　崇文(Hiramatsu, Takafumi)" userId="22edbc16-85b0-4724-aaa0-af0139a26ca2" providerId="ADAL" clId="{086E077A-0A00-4F94-B508-6DE7397DCFC9}" dt="2023-08-09T04:24:18.166" v="10642" actId="1076"/>
          <ac:grpSpMkLst>
            <pc:docMk/>
            <pc:sldMk cId="634885446" sldId="311"/>
            <ac:grpSpMk id="155" creationId="{1DFD2533-8BC5-B052-C01A-204BFE2B8146}"/>
          </ac:grpSpMkLst>
        </pc:grpChg>
        <pc:picChg chg="add del mod">
          <ac:chgData name="平松　崇文(Hiramatsu, Takafumi)" userId="22edbc16-85b0-4724-aaa0-af0139a26ca2" providerId="ADAL" clId="{086E077A-0A00-4F94-B508-6DE7397DCFC9}" dt="2023-08-09T02:55:26.896" v="8811" actId="478"/>
          <ac:picMkLst>
            <pc:docMk/>
            <pc:sldMk cId="634885446" sldId="311"/>
            <ac:picMk id="37" creationId="{BEE47A30-DDC7-EEF4-F9F5-E08867EA7BBD}"/>
          </ac:picMkLst>
        </pc:picChg>
        <pc:picChg chg="add del mod">
          <ac:chgData name="平松　崇文(Hiramatsu, Takafumi)" userId="22edbc16-85b0-4724-aaa0-af0139a26ca2" providerId="ADAL" clId="{086E077A-0A00-4F94-B508-6DE7397DCFC9}" dt="2023-08-09T02:55:26.896" v="8811" actId="478"/>
          <ac:picMkLst>
            <pc:docMk/>
            <pc:sldMk cId="634885446" sldId="311"/>
            <ac:picMk id="38" creationId="{A4A05111-4357-03CA-EF32-BAAF49CA9125}"/>
          </ac:picMkLst>
        </pc:picChg>
        <pc:picChg chg="add del mod">
          <ac:chgData name="平松　崇文(Hiramatsu, Takafumi)" userId="22edbc16-85b0-4724-aaa0-af0139a26ca2" providerId="ADAL" clId="{086E077A-0A00-4F94-B508-6DE7397DCFC9}" dt="2023-08-09T02:35:37.170" v="8255" actId="478"/>
          <ac:picMkLst>
            <pc:docMk/>
            <pc:sldMk cId="634885446" sldId="311"/>
            <ac:picMk id="42" creationId="{781A2A9F-4758-4749-6E3A-84C3A799F2E1}"/>
          </ac:picMkLst>
        </pc:picChg>
        <pc:picChg chg="add del mod">
          <ac:chgData name="平松　崇文(Hiramatsu, Takafumi)" userId="22edbc16-85b0-4724-aaa0-af0139a26ca2" providerId="ADAL" clId="{086E077A-0A00-4F94-B508-6DE7397DCFC9}" dt="2023-08-09T02:35:37.170" v="8255" actId="478"/>
          <ac:picMkLst>
            <pc:docMk/>
            <pc:sldMk cId="634885446" sldId="311"/>
            <ac:picMk id="43" creationId="{B562A33C-0753-A0B4-CBBE-6A11BEF041DB}"/>
          </ac:picMkLst>
        </pc:picChg>
        <pc:picChg chg="add del mod">
          <ac:chgData name="平松　崇文(Hiramatsu, Takafumi)" userId="22edbc16-85b0-4724-aaa0-af0139a26ca2" providerId="ADAL" clId="{086E077A-0A00-4F94-B508-6DE7397DCFC9}" dt="2023-08-09T02:35:37.170" v="8255" actId="478"/>
          <ac:picMkLst>
            <pc:docMk/>
            <pc:sldMk cId="634885446" sldId="311"/>
            <ac:picMk id="44" creationId="{EDDE9850-FC7A-5B98-AB68-BA7D5FE1E6CC}"/>
          </ac:picMkLst>
        </pc:picChg>
        <pc:picChg chg="add mod">
          <ac:chgData name="平松　崇文(Hiramatsu, Takafumi)" userId="22edbc16-85b0-4724-aaa0-af0139a26ca2" providerId="ADAL" clId="{086E077A-0A00-4F94-B508-6DE7397DCFC9}" dt="2023-08-09T02:37:14.209" v="8276" actId="1076"/>
          <ac:picMkLst>
            <pc:docMk/>
            <pc:sldMk cId="634885446" sldId="311"/>
            <ac:picMk id="48" creationId="{BC159D09-9D9A-244D-4C44-1C77E1D1860C}"/>
          </ac:picMkLst>
        </pc:picChg>
        <pc:picChg chg="add mod">
          <ac:chgData name="平松　崇文(Hiramatsu, Takafumi)" userId="22edbc16-85b0-4724-aaa0-af0139a26ca2" providerId="ADAL" clId="{086E077A-0A00-4F94-B508-6DE7397DCFC9}" dt="2023-08-09T02:36:57.083" v="8274" actId="12788"/>
          <ac:picMkLst>
            <pc:docMk/>
            <pc:sldMk cId="634885446" sldId="311"/>
            <ac:picMk id="50" creationId="{125BA727-9E8F-4BE7-471C-25C200AA9352}"/>
          </ac:picMkLst>
        </pc:picChg>
        <pc:picChg chg="add mod">
          <ac:chgData name="平松　崇文(Hiramatsu, Takafumi)" userId="22edbc16-85b0-4724-aaa0-af0139a26ca2" providerId="ADAL" clId="{086E077A-0A00-4F94-B508-6DE7397DCFC9}" dt="2023-08-09T02:36:59" v="8275" actId="465"/>
          <ac:picMkLst>
            <pc:docMk/>
            <pc:sldMk cId="634885446" sldId="311"/>
            <ac:picMk id="52" creationId="{F0C1D525-640A-BA79-2F17-436B46683B99}"/>
          </ac:picMkLst>
        </pc:picChg>
        <pc:picChg chg="add mod">
          <ac:chgData name="平松　崇文(Hiramatsu, Takafumi)" userId="22edbc16-85b0-4724-aaa0-af0139a26ca2" providerId="ADAL" clId="{086E077A-0A00-4F94-B508-6DE7397DCFC9}" dt="2023-08-09T02:36:57.083" v="8274" actId="12788"/>
          <ac:picMkLst>
            <pc:docMk/>
            <pc:sldMk cId="634885446" sldId="311"/>
            <ac:picMk id="54" creationId="{8FFEEE69-85F8-40F7-0D60-8A56E3A63DE8}"/>
          </ac:picMkLst>
        </pc:picChg>
        <pc:picChg chg="add del mod modCrop">
          <ac:chgData name="平松　崇文(Hiramatsu, Takafumi)" userId="22edbc16-85b0-4724-aaa0-af0139a26ca2" providerId="ADAL" clId="{086E077A-0A00-4F94-B508-6DE7397DCFC9}" dt="2023-08-09T05:18:54.381" v="11775" actId="1076"/>
          <ac:picMkLst>
            <pc:docMk/>
            <pc:sldMk cId="634885446" sldId="311"/>
            <ac:picMk id="113" creationId="{ECD1CDF3-E67D-FA51-6CCD-9B2A97220352}"/>
          </ac:picMkLst>
        </pc:picChg>
        <pc:picChg chg="add del mod modCrop">
          <ac:chgData name="平松　崇文(Hiramatsu, Takafumi)" userId="22edbc16-85b0-4724-aaa0-af0139a26ca2" providerId="ADAL" clId="{086E077A-0A00-4F94-B508-6DE7397DCFC9}" dt="2023-08-09T04:05:08.059" v="9416" actId="1076"/>
          <ac:picMkLst>
            <pc:docMk/>
            <pc:sldMk cId="634885446" sldId="311"/>
            <ac:picMk id="114" creationId="{14EF38E3-D8DF-08B5-88EC-C2A03E2890F0}"/>
          </ac:picMkLst>
        </pc:picChg>
        <pc:picChg chg="add del mod modCrop">
          <ac:chgData name="平松　崇文(Hiramatsu, Takafumi)" userId="22edbc16-85b0-4724-aaa0-af0139a26ca2" providerId="ADAL" clId="{086E077A-0A00-4F94-B508-6DE7397DCFC9}" dt="2023-08-09T04:05:16.342" v="9417" actId="1076"/>
          <ac:picMkLst>
            <pc:docMk/>
            <pc:sldMk cId="634885446" sldId="311"/>
            <ac:picMk id="115" creationId="{A515E2F5-6084-C92D-51FF-1E31E33892D6}"/>
          </ac:picMkLst>
        </pc:picChg>
        <pc:picChg chg="mod">
          <ac:chgData name="平松　崇文(Hiramatsu, Takafumi)" userId="22edbc16-85b0-4724-aaa0-af0139a26ca2" providerId="ADAL" clId="{086E077A-0A00-4F94-B508-6DE7397DCFC9}" dt="2023-08-09T04:03:47.258" v="9397" actId="27803"/>
          <ac:picMkLst>
            <pc:docMk/>
            <pc:sldMk cId="634885446" sldId="311"/>
            <ac:picMk id="116" creationId="{A515E2F5-6084-C92D-51FF-1E31E33892D6}"/>
          </ac:picMkLst>
        </pc:picChg>
        <pc:picChg chg="mod">
          <ac:chgData name="平松　崇文(Hiramatsu, Takafumi)" userId="22edbc16-85b0-4724-aaa0-af0139a26ca2" providerId="ADAL" clId="{086E077A-0A00-4F94-B508-6DE7397DCFC9}" dt="2023-08-09T04:03:47.258" v="9397" actId="27803"/>
          <ac:picMkLst>
            <pc:docMk/>
            <pc:sldMk cId="634885446" sldId="311"/>
            <ac:picMk id="117" creationId="{14EF38E3-D8DF-08B5-88EC-C2A03E2890F0}"/>
          </ac:picMkLst>
        </pc:picChg>
        <pc:picChg chg="mod">
          <ac:chgData name="平松　崇文(Hiramatsu, Takafumi)" userId="22edbc16-85b0-4724-aaa0-af0139a26ca2" providerId="ADAL" clId="{086E077A-0A00-4F94-B508-6DE7397DCFC9}" dt="2023-08-09T04:03:47.258" v="9397" actId="27803"/>
          <ac:picMkLst>
            <pc:docMk/>
            <pc:sldMk cId="634885446" sldId="311"/>
            <ac:picMk id="118" creationId="{ECD1CDF3-E67D-FA51-6CCD-9B2A97220352}"/>
          </ac:picMkLst>
        </pc:picChg>
        <pc:picChg chg="mod">
          <ac:chgData name="平松　崇文(Hiramatsu, Takafumi)" userId="22edbc16-85b0-4724-aaa0-af0139a26ca2" providerId="ADAL" clId="{086E077A-0A00-4F94-B508-6DE7397DCFC9}" dt="2023-08-09T04:03:59.735" v="9399" actId="27803"/>
          <ac:picMkLst>
            <pc:docMk/>
            <pc:sldMk cId="634885446" sldId="311"/>
            <ac:picMk id="119" creationId="{ECD1CDF3-E67D-FA51-6CCD-9B2A97220352}"/>
          </ac:picMkLst>
        </pc:picChg>
        <pc:picChg chg="mod">
          <ac:chgData name="平松　崇文(Hiramatsu, Takafumi)" userId="22edbc16-85b0-4724-aaa0-af0139a26ca2" providerId="ADAL" clId="{086E077A-0A00-4F94-B508-6DE7397DCFC9}" dt="2023-08-09T04:03:59.735" v="9399" actId="27803"/>
          <ac:picMkLst>
            <pc:docMk/>
            <pc:sldMk cId="634885446" sldId="311"/>
            <ac:picMk id="120" creationId="{14EF38E3-D8DF-08B5-88EC-C2A03E2890F0}"/>
          </ac:picMkLst>
        </pc:picChg>
        <pc:picChg chg="mod">
          <ac:chgData name="平松　崇文(Hiramatsu, Takafumi)" userId="22edbc16-85b0-4724-aaa0-af0139a26ca2" providerId="ADAL" clId="{086E077A-0A00-4F94-B508-6DE7397DCFC9}" dt="2023-08-09T04:03:59.735" v="9399" actId="27803"/>
          <ac:picMkLst>
            <pc:docMk/>
            <pc:sldMk cId="634885446" sldId="311"/>
            <ac:picMk id="121" creationId="{A515E2F5-6084-C92D-51FF-1E31E33892D6}"/>
          </ac:picMkLst>
        </pc:picChg>
        <pc:picChg chg="mod">
          <ac:chgData name="平松　崇文(Hiramatsu, Takafumi)" userId="22edbc16-85b0-4724-aaa0-af0139a26ca2" providerId="ADAL" clId="{086E077A-0A00-4F94-B508-6DE7397DCFC9}" dt="2023-08-09T04:04:11.195" v="9403" actId="1076"/>
          <ac:picMkLst>
            <pc:docMk/>
            <pc:sldMk cId="634885446" sldId="311"/>
            <ac:picMk id="122" creationId="{ECD1CDF3-E67D-FA51-6CCD-9B2A97220352}"/>
          </ac:picMkLst>
        </pc:picChg>
        <pc:picChg chg="mod">
          <ac:chgData name="平松　崇文(Hiramatsu, Takafumi)" userId="22edbc16-85b0-4724-aaa0-af0139a26ca2" providerId="ADAL" clId="{086E077A-0A00-4F94-B508-6DE7397DCFC9}" dt="2023-08-09T04:04:07.776" v="9401" actId="27803"/>
          <ac:picMkLst>
            <pc:docMk/>
            <pc:sldMk cId="634885446" sldId="311"/>
            <ac:picMk id="123" creationId="{14EF38E3-D8DF-08B5-88EC-C2A03E2890F0}"/>
          </ac:picMkLst>
        </pc:picChg>
        <pc:picChg chg="mod">
          <ac:chgData name="平松　崇文(Hiramatsu, Takafumi)" userId="22edbc16-85b0-4724-aaa0-af0139a26ca2" providerId="ADAL" clId="{086E077A-0A00-4F94-B508-6DE7397DCFC9}" dt="2023-08-09T04:04:07.776" v="9401" actId="27803"/>
          <ac:picMkLst>
            <pc:docMk/>
            <pc:sldMk cId="634885446" sldId="311"/>
            <ac:picMk id="124" creationId="{A515E2F5-6084-C92D-51FF-1E31E33892D6}"/>
          </ac:picMkLst>
        </pc:picChg>
        <pc:picChg chg="mod">
          <ac:chgData name="平松　崇文(Hiramatsu, Takafumi)" userId="22edbc16-85b0-4724-aaa0-af0139a26ca2" providerId="ADAL" clId="{086E077A-0A00-4F94-B508-6DE7397DCFC9}" dt="2023-08-09T04:04:53.747" v="9412" actId="27803"/>
          <ac:picMkLst>
            <pc:docMk/>
            <pc:sldMk cId="634885446" sldId="311"/>
            <ac:picMk id="125" creationId="{ECD1CDF3-E67D-FA51-6CCD-9B2A97220352}"/>
          </ac:picMkLst>
        </pc:picChg>
        <pc:picChg chg="add mod">
          <ac:chgData name="平松　崇文(Hiramatsu, Takafumi)" userId="22edbc16-85b0-4724-aaa0-af0139a26ca2" providerId="ADAL" clId="{086E077A-0A00-4F94-B508-6DE7397DCFC9}" dt="2023-08-09T04:24:03.124" v="10638" actId="164"/>
          <ac:picMkLst>
            <pc:docMk/>
            <pc:sldMk cId="634885446" sldId="311"/>
            <ac:picMk id="129" creationId="{AB61AC6E-0B24-FF91-D2CB-75EC85303B8B}"/>
          </ac:picMkLst>
        </pc:picChg>
        <pc:cxnChg chg="add mod">
          <ac:chgData name="平松　崇文(Hiramatsu, Takafumi)" userId="22edbc16-85b0-4724-aaa0-af0139a26ca2" providerId="ADAL" clId="{086E077A-0A00-4F94-B508-6DE7397DCFC9}" dt="2023-08-09T02:09:53.410" v="7707"/>
          <ac:cxnSpMkLst>
            <pc:docMk/>
            <pc:sldMk cId="634885446" sldId="311"/>
            <ac:cxnSpMk id="15" creationId="{1C86A0CD-B9F4-A2D8-67B7-653CDDB66EE1}"/>
          </ac:cxnSpMkLst>
        </pc:cxnChg>
        <pc:cxnChg chg="add mod">
          <ac:chgData name="平松　崇文(Hiramatsu, Takafumi)" userId="22edbc16-85b0-4724-aaa0-af0139a26ca2" providerId="ADAL" clId="{086E077A-0A00-4F94-B508-6DE7397DCFC9}" dt="2023-08-09T02:54:21.200" v="8797" actId="692"/>
          <ac:cxnSpMkLst>
            <pc:docMk/>
            <pc:sldMk cId="634885446" sldId="311"/>
            <ac:cxnSpMk id="18" creationId="{D4F75E09-4CEB-0EC5-6351-049B8E7C9D1A}"/>
          </ac:cxnSpMkLst>
        </pc:cxnChg>
        <pc:cxnChg chg="add mod">
          <ac:chgData name="平松　崇文(Hiramatsu, Takafumi)" userId="22edbc16-85b0-4724-aaa0-af0139a26ca2" providerId="ADAL" clId="{086E077A-0A00-4F94-B508-6DE7397DCFC9}" dt="2023-08-09T02:54:53.518" v="8804" actId="692"/>
          <ac:cxnSpMkLst>
            <pc:docMk/>
            <pc:sldMk cId="634885446" sldId="311"/>
            <ac:cxnSpMk id="25" creationId="{D4CF1A9D-35C5-6B5B-66A8-DC3BE7080D24}"/>
          </ac:cxnSpMkLst>
        </pc:cxnChg>
        <pc:cxnChg chg="add mod">
          <ac:chgData name="平松　崇文(Hiramatsu, Takafumi)" userId="22edbc16-85b0-4724-aaa0-af0139a26ca2" providerId="ADAL" clId="{086E077A-0A00-4F94-B508-6DE7397DCFC9}" dt="2023-08-09T02:54:48.129" v="8802" actId="692"/>
          <ac:cxnSpMkLst>
            <pc:docMk/>
            <pc:sldMk cId="634885446" sldId="311"/>
            <ac:cxnSpMk id="26" creationId="{E12990A6-C2EC-A6E1-9E9C-FB15C904080F}"/>
          </ac:cxnSpMkLst>
        </pc:cxnChg>
        <pc:cxnChg chg="add mod">
          <ac:chgData name="平松　崇文(Hiramatsu, Takafumi)" userId="22edbc16-85b0-4724-aaa0-af0139a26ca2" providerId="ADAL" clId="{086E077A-0A00-4F94-B508-6DE7397DCFC9}" dt="2023-08-09T02:54:21.200" v="8797" actId="692"/>
          <ac:cxnSpMkLst>
            <pc:docMk/>
            <pc:sldMk cId="634885446" sldId="311"/>
            <ac:cxnSpMk id="27" creationId="{1ED6FA56-2CB5-E6BC-9A1B-C67A95A2DD86}"/>
          </ac:cxnSpMkLst>
        </pc:cxnChg>
        <pc:cxnChg chg="mod">
          <ac:chgData name="平松　崇文(Hiramatsu, Takafumi)" userId="22edbc16-85b0-4724-aaa0-af0139a26ca2" providerId="ADAL" clId="{086E077A-0A00-4F94-B508-6DE7397DCFC9}" dt="2023-08-09T02:53:25.287" v="8789" actId="692"/>
          <ac:cxnSpMkLst>
            <pc:docMk/>
            <pc:sldMk cId="634885446" sldId="311"/>
            <ac:cxnSpMk id="29" creationId="{037DAFF2-8B4B-0520-452B-9CC9E49A7A51}"/>
          </ac:cxnSpMkLst>
        </pc:cxnChg>
        <pc:cxnChg chg="mod">
          <ac:chgData name="平松　崇文(Hiramatsu, Takafumi)" userId="22edbc16-85b0-4724-aaa0-af0139a26ca2" providerId="ADAL" clId="{086E077A-0A00-4F94-B508-6DE7397DCFC9}" dt="2023-08-09T02:53:25.287" v="8789" actId="692"/>
          <ac:cxnSpMkLst>
            <pc:docMk/>
            <pc:sldMk cId="634885446" sldId="311"/>
            <ac:cxnSpMk id="30" creationId="{621ADEFF-5CFD-B5AD-85A4-8286B9104DD2}"/>
          </ac:cxnSpMkLst>
        </pc:cxnChg>
        <pc:cxnChg chg="mod">
          <ac:chgData name="平松　崇文(Hiramatsu, Takafumi)" userId="22edbc16-85b0-4724-aaa0-af0139a26ca2" providerId="ADAL" clId="{086E077A-0A00-4F94-B508-6DE7397DCFC9}" dt="2023-08-09T02:53:15.402" v="8787" actId="692"/>
          <ac:cxnSpMkLst>
            <pc:docMk/>
            <pc:sldMk cId="634885446" sldId="311"/>
            <ac:cxnSpMk id="33" creationId="{70C18DE9-AE88-284B-3998-7B4FC2DC7EDE}"/>
          </ac:cxnSpMkLst>
        </pc:cxnChg>
        <pc:cxnChg chg="mod">
          <ac:chgData name="平松　崇文(Hiramatsu, Takafumi)" userId="22edbc16-85b0-4724-aaa0-af0139a26ca2" providerId="ADAL" clId="{086E077A-0A00-4F94-B508-6DE7397DCFC9}" dt="2023-08-09T02:53:15.402" v="8787" actId="692"/>
          <ac:cxnSpMkLst>
            <pc:docMk/>
            <pc:sldMk cId="634885446" sldId="311"/>
            <ac:cxnSpMk id="34" creationId="{49F74A54-4BE5-030E-AB40-105DAD8D322E}"/>
          </ac:cxnSpMkLst>
        </pc:cxnChg>
        <pc:cxnChg chg="add mod ord">
          <ac:chgData name="平松　崇文(Hiramatsu, Takafumi)" userId="22edbc16-85b0-4724-aaa0-af0139a26ca2" providerId="ADAL" clId="{086E077A-0A00-4F94-B508-6DE7397DCFC9}" dt="2023-08-09T02:44:36.822" v="8439" actId="692"/>
          <ac:cxnSpMkLst>
            <pc:docMk/>
            <pc:sldMk cId="634885446" sldId="311"/>
            <ac:cxnSpMk id="58" creationId="{A65201C5-AAB8-E141-8ECC-83828F2DDD73}"/>
          </ac:cxnSpMkLst>
        </pc:cxnChg>
        <pc:cxnChg chg="add mod">
          <ac:chgData name="平松　崇文(Hiramatsu, Takafumi)" userId="22edbc16-85b0-4724-aaa0-af0139a26ca2" providerId="ADAL" clId="{086E077A-0A00-4F94-B508-6DE7397DCFC9}" dt="2023-08-09T02:41:19.565" v="8395" actId="164"/>
          <ac:cxnSpMkLst>
            <pc:docMk/>
            <pc:sldMk cId="634885446" sldId="311"/>
            <ac:cxnSpMk id="61" creationId="{D66FCC7B-C9FA-C273-B0B1-37F14D983027}"/>
          </ac:cxnSpMkLst>
        </pc:cxnChg>
        <pc:cxnChg chg="add mod">
          <ac:chgData name="平松　崇文(Hiramatsu, Takafumi)" userId="22edbc16-85b0-4724-aaa0-af0139a26ca2" providerId="ADAL" clId="{086E077A-0A00-4F94-B508-6DE7397DCFC9}" dt="2023-08-09T02:41:19.565" v="8395" actId="164"/>
          <ac:cxnSpMkLst>
            <pc:docMk/>
            <pc:sldMk cId="634885446" sldId="311"/>
            <ac:cxnSpMk id="63" creationId="{1735C4BB-D760-BEAD-5CD9-B94A3E5EA4BB}"/>
          </ac:cxnSpMkLst>
        </pc:cxnChg>
        <pc:cxnChg chg="add del mod topLvl">
          <ac:chgData name="平松　崇文(Hiramatsu, Takafumi)" userId="22edbc16-85b0-4724-aaa0-af0139a26ca2" providerId="ADAL" clId="{086E077A-0A00-4F94-B508-6DE7397DCFC9}" dt="2023-08-09T02:40:56.839" v="8359" actId="478"/>
          <ac:cxnSpMkLst>
            <pc:docMk/>
            <pc:sldMk cId="634885446" sldId="311"/>
            <ac:cxnSpMk id="64" creationId="{18123DB1-F3B3-EBB4-4B76-C71B9B9E26A8}"/>
          </ac:cxnSpMkLst>
        </pc:cxnChg>
        <pc:cxnChg chg="add del mod topLvl">
          <ac:chgData name="平松　崇文(Hiramatsu, Takafumi)" userId="22edbc16-85b0-4724-aaa0-af0139a26ca2" providerId="ADAL" clId="{086E077A-0A00-4F94-B508-6DE7397DCFC9}" dt="2023-08-09T02:40:19.500" v="8349" actId="478"/>
          <ac:cxnSpMkLst>
            <pc:docMk/>
            <pc:sldMk cId="634885446" sldId="311"/>
            <ac:cxnSpMk id="65" creationId="{AA6BDCA5-1C7E-5E83-51DA-195B99C6E1C7}"/>
          </ac:cxnSpMkLst>
        </pc:cxnChg>
        <pc:cxnChg chg="add mod">
          <ac:chgData name="平松　崇文(Hiramatsu, Takafumi)" userId="22edbc16-85b0-4724-aaa0-af0139a26ca2" providerId="ADAL" clId="{086E077A-0A00-4F94-B508-6DE7397DCFC9}" dt="2023-08-09T02:41:19.565" v="8395" actId="164"/>
          <ac:cxnSpMkLst>
            <pc:docMk/>
            <pc:sldMk cId="634885446" sldId="311"/>
            <ac:cxnSpMk id="69" creationId="{3C1B6061-2FFB-D054-A280-0343DFD5A52B}"/>
          </ac:cxnSpMkLst>
        </pc:cxnChg>
        <pc:cxnChg chg="add mod">
          <ac:chgData name="平松　崇文(Hiramatsu, Takafumi)" userId="22edbc16-85b0-4724-aaa0-af0139a26ca2" providerId="ADAL" clId="{086E077A-0A00-4F94-B508-6DE7397DCFC9}" dt="2023-08-09T02:41:19.565" v="8395" actId="164"/>
          <ac:cxnSpMkLst>
            <pc:docMk/>
            <pc:sldMk cId="634885446" sldId="311"/>
            <ac:cxnSpMk id="71" creationId="{2BA3C87A-6385-227C-B09B-49ED5F82B2B7}"/>
          </ac:cxnSpMkLst>
        </pc:cxnChg>
        <pc:cxnChg chg="add mod">
          <ac:chgData name="平松　崇文(Hiramatsu, Takafumi)" userId="22edbc16-85b0-4724-aaa0-af0139a26ca2" providerId="ADAL" clId="{086E077A-0A00-4F94-B508-6DE7397DCFC9}" dt="2023-08-09T02:44:36.822" v="8439" actId="692"/>
          <ac:cxnSpMkLst>
            <pc:docMk/>
            <pc:sldMk cId="634885446" sldId="311"/>
            <ac:cxnSpMk id="76" creationId="{BFE496CD-FB1F-CB49-7528-46546471649C}"/>
          </ac:cxnSpMkLst>
        </pc:cxnChg>
        <pc:cxnChg chg="mod">
          <ac:chgData name="平松　崇文(Hiramatsu, Takafumi)" userId="22edbc16-85b0-4724-aaa0-af0139a26ca2" providerId="ADAL" clId="{086E077A-0A00-4F94-B508-6DE7397DCFC9}" dt="2023-08-09T02:44:36.822" v="8439" actId="692"/>
          <ac:cxnSpMkLst>
            <pc:docMk/>
            <pc:sldMk cId="634885446" sldId="311"/>
            <ac:cxnSpMk id="83" creationId="{7CF4C5D3-FFF7-CB9A-58C7-F642A9AD24E8}"/>
          </ac:cxnSpMkLst>
        </pc:cxnChg>
        <pc:cxnChg chg="mod">
          <ac:chgData name="平松　崇文(Hiramatsu, Takafumi)" userId="22edbc16-85b0-4724-aaa0-af0139a26ca2" providerId="ADAL" clId="{086E077A-0A00-4F94-B508-6DE7397DCFC9}" dt="2023-08-09T02:44:36.822" v="8439" actId="692"/>
          <ac:cxnSpMkLst>
            <pc:docMk/>
            <pc:sldMk cId="634885446" sldId="311"/>
            <ac:cxnSpMk id="84" creationId="{7EB09856-2073-5DB4-E7B6-077C4D500EC6}"/>
          </ac:cxnSpMkLst>
        </pc:cxnChg>
        <pc:cxnChg chg="mod">
          <ac:chgData name="平松　崇文(Hiramatsu, Takafumi)" userId="22edbc16-85b0-4724-aaa0-af0139a26ca2" providerId="ADAL" clId="{086E077A-0A00-4F94-B508-6DE7397DCFC9}" dt="2023-08-09T02:44:36.822" v="8439" actId="692"/>
          <ac:cxnSpMkLst>
            <pc:docMk/>
            <pc:sldMk cId="634885446" sldId="311"/>
            <ac:cxnSpMk id="87" creationId="{AB15CBBD-DA0C-097C-7E6D-02D34A14B828}"/>
          </ac:cxnSpMkLst>
        </pc:cxnChg>
        <pc:cxnChg chg="mod">
          <ac:chgData name="平松　崇文(Hiramatsu, Takafumi)" userId="22edbc16-85b0-4724-aaa0-af0139a26ca2" providerId="ADAL" clId="{086E077A-0A00-4F94-B508-6DE7397DCFC9}" dt="2023-08-09T02:44:36.822" v="8439" actId="692"/>
          <ac:cxnSpMkLst>
            <pc:docMk/>
            <pc:sldMk cId="634885446" sldId="311"/>
            <ac:cxnSpMk id="88" creationId="{16B53028-D164-8AB3-2797-EE8882DAF046}"/>
          </ac:cxnSpMkLst>
        </pc:cxnChg>
        <pc:cxnChg chg="add mod">
          <ac:chgData name="平松　崇文(Hiramatsu, Takafumi)" userId="22edbc16-85b0-4724-aaa0-af0139a26ca2" providerId="ADAL" clId="{086E077A-0A00-4F94-B508-6DE7397DCFC9}" dt="2023-08-09T02:54:39.455" v="8800" actId="692"/>
          <ac:cxnSpMkLst>
            <pc:docMk/>
            <pc:sldMk cId="634885446" sldId="311"/>
            <ac:cxnSpMk id="99" creationId="{E6DDEC0C-088C-6026-7706-C84972F001D4}"/>
          </ac:cxnSpMkLst>
        </pc:cxnChg>
        <pc:cxnChg chg="add mod">
          <ac:chgData name="平松　崇文(Hiramatsu, Takafumi)" userId="22edbc16-85b0-4724-aaa0-af0139a26ca2" providerId="ADAL" clId="{086E077A-0A00-4F94-B508-6DE7397DCFC9}" dt="2023-08-09T02:55:40.846" v="8812" actId="14100"/>
          <ac:cxnSpMkLst>
            <pc:docMk/>
            <pc:sldMk cId="634885446" sldId="311"/>
            <ac:cxnSpMk id="103" creationId="{57DB4E3F-EC0B-BE9F-1261-D19B9BFC8B27}"/>
          </ac:cxnSpMkLst>
        </pc:cxnChg>
        <pc:cxnChg chg="mod">
          <ac:chgData name="平松　崇文(Hiramatsu, Takafumi)" userId="22edbc16-85b0-4724-aaa0-af0139a26ca2" providerId="ADAL" clId="{086E077A-0A00-4F94-B508-6DE7397DCFC9}" dt="2023-08-09T02:56:01.138" v="8818" actId="692"/>
          <ac:cxnSpMkLst>
            <pc:docMk/>
            <pc:sldMk cId="634885446" sldId="311"/>
            <ac:cxnSpMk id="107" creationId="{9DD2EA96-5689-81CD-D2F4-363C51ECD754}"/>
          </ac:cxnSpMkLst>
        </pc:cxnChg>
        <pc:cxnChg chg="mod">
          <ac:chgData name="平松　崇文(Hiramatsu, Takafumi)" userId="22edbc16-85b0-4724-aaa0-af0139a26ca2" providerId="ADAL" clId="{086E077A-0A00-4F94-B508-6DE7397DCFC9}" dt="2023-08-09T02:56:34.086" v="8863" actId="14100"/>
          <ac:cxnSpMkLst>
            <pc:docMk/>
            <pc:sldMk cId="634885446" sldId="311"/>
            <ac:cxnSpMk id="108" creationId="{9CF158A0-A7CC-0DAE-1BFA-CB88B882DB6A}"/>
          </ac:cxnSpMkLst>
        </pc:cxnChg>
        <pc:cxnChg chg="add mod">
          <ac:chgData name="平松　崇文(Hiramatsu, Takafumi)" userId="22edbc16-85b0-4724-aaa0-af0139a26ca2" providerId="ADAL" clId="{086E077A-0A00-4F94-B508-6DE7397DCFC9}" dt="2023-08-09T04:24:03.124" v="10638" actId="164"/>
          <ac:cxnSpMkLst>
            <pc:docMk/>
            <pc:sldMk cId="634885446" sldId="311"/>
            <ac:cxnSpMk id="130" creationId="{B22D8CCF-04DE-EF03-FBBD-4976AD8D0571}"/>
          </ac:cxnSpMkLst>
        </pc:cxnChg>
        <pc:cxnChg chg="add mod">
          <ac:chgData name="平松　崇文(Hiramatsu, Takafumi)" userId="22edbc16-85b0-4724-aaa0-af0139a26ca2" providerId="ADAL" clId="{086E077A-0A00-4F94-B508-6DE7397DCFC9}" dt="2023-08-09T04:24:03.124" v="10638" actId="164"/>
          <ac:cxnSpMkLst>
            <pc:docMk/>
            <pc:sldMk cId="634885446" sldId="311"/>
            <ac:cxnSpMk id="131" creationId="{8F128DF6-B1BA-B09A-AB6D-3E79CEC07BBE}"/>
          </ac:cxnSpMkLst>
        </pc:cxnChg>
        <pc:cxnChg chg="add mod">
          <ac:chgData name="平松　崇文(Hiramatsu, Takafumi)" userId="22edbc16-85b0-4724-aaa0-af0139a26ca2" providerId="ADAL" clId="{086E077A-0A00-4F94-B508-6DE7397DCFC9}" dt="2023-08-09T04:24:03.124" v="10638" actId="164"/>
          <ac:cxnSpMkLst>
            <pc:docMk/>
            <pc:sldMk cId="634885446" sldId="311"/>
            <ac:cxnSpMk id="132" creationId="{9600C7DE-69F9-21F7-0BB2-8AA60DC6B909}"/>
          </ac:cxnSpMkLst>
        </pc:cxnChg>
        <pc:cxnChg chg="mod">
          <ac:chgData name="平松　崇文(Hiramatsu, Takafumi)" userId="22edbc16-85b0-4724-aaa0-af0139a26ca2" providerId="ADAL" clId="{086E077A-0A00-4F94-B508-6DE7397DCFC9}" dt="2023-08-09T04:08:46.430" v="9901"/>
          <ac:cxnSpMkLst>
            <pc:docMk/>
            <pc:sldMk cId="634885446" sldId="311"/>
            <ac:cxnSpMk id="135" creationId="{A10DB254-A2FF-C99E-BF95-675E51951306}"/>
          </ac:cxnSpMkLst>
        </pc:cxnChg>
        <pc:cxnChg chg="mod">
          <ac:chgData name="平松　崇文(Hiramatsu, Takafumi)" userId="22edbc16-85b0-4724-aaa0-af0139a26ca2" providerId="ADAL" clId="{086E077A-0A00-4F94-B508-6DE7397DCFC9}" dt="2023-08-09T04:08:46.430" v="9901"/>
          <ac:cxnSpMkLst>
            <pc:docMk/>
            <pc:sldMk cId="634885446" sldId="311"/>
            <ac:cxnSpMk id="136" creationId="{6CDA467D-5EB7-1CBA-CB75-6E2544AE42B4}"/>
          </ac:cxnSpMkLst>
        </pc:cxnChg>
        <pc:cxnChg chg="mod">
          <ac:chgData name="平松　崇文(Hiramatsu, Takafumi)" userId="22edbc16-85b0-4724-aaa0-af0139a26ca2" providerId="ADAL" clId="{086E077A-0A00-4F94-B508-6DE7397DCFC9}" dt="2023-08-09T04:08:46.430" v="9901"/>
          <ac:cxnSpMkLst>
            <pc:docMk/>
            <pc:sldMk cId="634885446" sldId="311"/>
            <ac:cxnSpMk id="139" creationId="{45DD1241-D354-9E4F-09C5-B182AEDD8419}"/>
          </ac:cxnSpMkLst>
        </pc:cxnChg>
        <pc:cxnChg chg="mod">
          <ac:chgData name="平松　崇文(Hiramatsu, Takafumi)" userId="22edbc16-85b0-4724-aaa0-af0139a26ca2" providerId="ADAL" clId="{086E077A-0A00-4F94-B508-6DE7397DCFC9}" dt="2023-08-09T04:08:46.430" v="9901"/>
          <ac:cxnSpMkLst>
            <pc:docMk/>
            <pc:sldMk cId="634885446" sldId="311"/>
            <ac:cxnSpMk id="140" creationId="{35BC2FD3-D3BC-AC4A-6A1A-6E9E8C997937}"/>
          </ac:cxnSpMkLst>
        </pc:cxnChg>
      </pc:sldChg>
      <pc:sldChg chg="addSp delSp modSp new mod">
        <pc:chgData name="平松　崇文(Hiramatsu, Takafumi)" userId="22edbc16-85b0-4724-aaa0-af0139a26ca2" providerId="ADAL" clId="{086E077A-0A00-4F94-B508-6DE7397DCFC9}" dt="2023-08-10T02:10:20.091" v="14709"/>
        <pc:sldMkLst>
          <pc:docMk/>
          <pc:sldMk cId="1042131225" sldId="312"/>
        </pc:sldMkLst>
        <pc:spChg chg="mod">
          <ac:chgData name="平松　崇文(Hiramatsu, Takafumi)" userId="22edbc16-85b0-4724-aaa0-af0139a26ca2" providerId="ADAL" clId="{086E077A-0A00-4F94-B508-6DE7397DCFC9}" dt="2023-08-09T05:26:17.754" v="11865"/>
          <ac:spMkLst>
            <pc:docMk/>
            <pc:sldMk cId="1042131225" sldId="312"/>
            <ac:spMk id="2" creationId="{C0E2AAAE-F9FF-CA21-F785-04BDE5F64398}"/>
          </ac:spMkLst>
        </pc:spChg>
        <pc:spChg chg="add del mod">
          <ac:chgData name="平松　崇文(Hiramatsu, Takafumi)" userId="22edbc16-85b0-4724-aaa0-af0139a26ca2" providerId="ADAL" clId="{086E077A-0A00-4F94-B508-6DE7397DCFC9}" dt="2023-08-09T05:39:55.365" v="12463" actId="478"/>
          <ac:spMkLst>
            <pc:docMk/>
            <pc:sldMk cId="1042131225" sldId="312"/>
            <ac:spMk id="5" creationId="{5006FEF7-59C3-1A03-635B-9CFF8A512C3D}"/>
          </ac:spMkLst>
        </pc:spChg>
        <pc:spChg chg="add mod">
          <ac:chgData name="平松　崇文(Hiramatsu, Takafumi)" userId="22edbc16-85b0-4724-aaa0-af0139a26ca2" providerId="ADAL" clId="{086E077A-0A00-4F94-B508-6DE7397DCFC9}" dt="2023-08-09T05:40:02.050" v="12488" actId="1036"/>
          <ac:spMkLst>
            <pc:docMk/>
            <pc:sldMk cId="1042131225" sldId="312"/>
            <ac:spMk id="6" creationId="{BC2BB8A5-BBB9-EAA4-8D12-A63DBDFE1D25}"/>
          </ac:spMkLst>
        </pc:spChg>
        <pc:spChg chg="add mod">
          <ac:chgData name="平松　崇文(Hiramatsu, Takafumi)" userId="22edbc16-85b0-4724-aaa0-af0139a26ca2" providerId="ADAL" clId="{086E077A-0A00-4F94-B508-6DE7397DCFC9}" dt="2023-08-09T05:40:02.050" v="12488" actId="1036"/>
          <ac:spMkLst>
            <pc:docMk/>
            <pc:sldMk cId="1042131225" sldId="312"/>
            <ac:spMk id="7" creationId="{993D6B6E-9974-9669-1B82-D8EA2EEEF8E5}"/>
          </ac:spMkLst>
        </pc:spChg>
        <pc:spChg chg="add mod">
          <ac:chgData name="平松　崇文(Hiramatsu, Takafumi)" userId="22edbc16-85b0-4724-aaa0-af0139a26ca2" providerId="ADAL" clId="{086E077A-0A00-4F94-B508-6DE7397DCFC9}" dt="2023-08-09T05:40:02.050" v="12488" actId="1036"/>
          <ac:spMkLst>
            <pc:docMk/>
            <pc:sldMk cId="1042131225" sldId="312"/>
            <ac:spMk id="8" creationId="{AB5DD774-BD54-DF04-8FAD-5B1E446E3F81}"/>
          </ac:spMkLst>
        </pc:spChg>
        <pc:spChg chg="add del mod">
          <ac:chgData name="平松　崇文(Hiramatsu, Takafumi)" userId="22edbc16-85b0-4724-aaa0-af0139a26ca2" providerId="ADAL" clId="{086E077A-0A00-4F94-B508-6DE7397DCFC9}" dt="2023-08-09T05:24:58.684" v="11795"/>
          <ac:spMkLst>
            <pc:docMk/>
            <pc:sldMk cId="1042131225" sldId="312"/>
            <ac:spMk id="9" creationId="{3C2AD6CD-B8A8-1214-E059-055B2C067622}"/>
          </ac:spMkLst>
        </pc:spChg>
        <pc:spChg chg="add del mod">
          <ac:chgData name="平松　崇文(Hiramatsu, Takafumi)" userId="22edbc16-85b0-4724-aaa0-af0139a26ca2" providerId="ADAL" clId="{086E077A-0A00-4F94-B508-6DE7397DCFC9}" dt="2023-08-09T05:24:58.684" v="11795"/>
          <ac:spMkLst>
            <pc:docMk/>
            <pc:sldMk cId="1042131225" sldId="312"/>
            <ac:spMk id="10" creationId="{F0D13BE9-63E4-4A24-3548-0F0F846825B3}"/>
          </ac:spMkLst>
        </pc:spChg>
        <pc:spChg chg="add del mod">
          <ac:chgData name="平松　崇文(Hiramatsu, Takafumi)" userId="22edbc16-85b0-4724-aaa0-af0139a26ca2" providerId="ADAL" clId="{086E077A-0A00-4F94-B508-6DE7397DCFC9}" dt="2023-08-09T05:24:58.684" v="11795"/>
          <ac:spMkLst>
            <pc:docMk/>
            <pc:sldMk cId="1042131225" sldId="312"/>
            <ac:spMk id="11" creationId="{2BD3D851-0156-0DE5-970D-201A7EECAFF6}"/>
          </ac:spMkLst>
        </pc:spChg>
        <pc:spChg chg="add del mod">
          <ac:chgData name="平松　崇文(Hiramatsu, Takafumi)" userId="22edbc16-85b0-4724-aaa0-af0139a26ca2" providerId="ADAL" clId="{086E077A-0A00-4F94-B508-6DE7397DCFC9}" dt="2023-08-09T05:24:58.684" v="11795"/>
          <ac:spMkLst>
            <pc:docMk/>
            <pc:sldMk cId="1042131225" sldId="312"/>
            <ac:spMk id="12" creationId="{98549E49-6750-C782-80FB-8AF938E887DD}"/>
          </ac:spMkLst>
        </pc:spChg>
        <pc:spChg chg="add del mod">
          <ac:chgData name="平松　崇文(Hiramatsu, Takafumi)" userId="22edbc16-85b0-4724-aaa0-af0139a26ca2" providerId="ADAL" clId="{086E077A-0A00-4F94-B508-6DE7397DCFC9}" dt="2023-08-09T05:24:58.684" v="11795"/>
          <ac:spMkLst>
            <pc:docMk/>
            <pc:sldMk cId="1042131225" sldId="312"/>
            <ac:spMk id="13" creationId="{59A6F120-DA67-0DF9-2E8B-02AD27480D74}"/>
          </ac:spMkLst>
        </pc:spChg>
        <pc:spChg chg="add del mod">
          <ac:chgData name="平松　崇文(Hiramatsu, Takafumi)" userId="22edbc16-85b0-4724-aaa0-af0139a26ca2" providerId="ADAL" clId="{086E077A-0A00-4F94-B508-6DE7397DCFC9}" dt="2023-08-09T05:24:58.684" v="11795"/>
          <ac:spMkLst>
            <pc:docMk/>
            <pc:sldMk cId="1042131225" sldId="312"/>
            <ac:spMk id="14" creationId="{B570835F-E6E8-49B3-B636-A41B3FAA6307}"/>
          </ac:spMkLst>
        </pc:spChg>
        <pc:spChg chg="add del mod">
          <ac:chgData name="平松　崇文(Hiramatsu, Takafumi)" userId="22edbc16-85b0-4724-aaa0-af0139a26ca2" providerId="ADAL" clId="{086E077A-0A00-4F94-B508-6DE7397DCFC9}" dt="2023-08-09T05:24:58.684" v="11795"/>
          <ac:spMkLst>
            <pc:docMk/>
            <pc:sldMk cId="1042131225" sldId="312"/>
            <ac:spMk id="15" creationId="{565D09AA-5BCC-C910-0054-14252653CCCA}"/>
          </ac:spMkLst>
        </pc:spChg>
        <pc:spChg chg="add del mod">
          <ac:chgData name="平松　崇文(Hiramatsu, Takafumi)" userId="22edbc16-85b0-4724-aaa0-af0139a26ca2" providerId="ADAL" clId="{086E077A-0A00-4F94-B508-6DE7397DCFC9}" dt="2023-08-09T05:24:58.684" v="11795"/>
          <ac:spMkLst>
            <pc:docMk/>
            <pc:sldMk cId="1042131225" sldId="312"/>
            <ac:spMk id="16" creationId="{99FE0F3E-68B8-84B4-22FD-DA1EFF73BECC}"/>
          </ac:spMkLst>
        </pc:spChg>
        <pc:spChg chg="add del mod">
          <ac:chgData name="平松　崇文(Hiramatsu, Takafumi)" userId="22edbc16-85b0-4724-aaa0-af0139a26ca2" providerId="ADAL" clId="{086E077A-0A00-4F94-B508-6DE7397DCFC9}" dt="2023-08-09T05:24:58.684" v="11795"/>
          <ac:spMkLst>
            <pc:docMk/>
            <pc:sldMk cId="1042131225" sldId="312"/>
            <ac:spMk id="17" creationId="{F8498335-7781-6516-028C-9C6003AFFC1B}"/>
          </ac:spMkLst>
        </pc:spChg>
        <pc:spChg chg="add del mod">
          <ac:chgData name="平松　崇文(Hiramatsu, Takafumi)" userId="22edbc16-85b0-4724-aaa0-af0139a26ca2" providerId="ADAL" clId="{086E077A-0A00-4F94-B508-6DE7397DCFC9}" dt="2023-08-09T05:24:58.684" v="11795"/>
          <ac:spMkLst>
            <pc:docMk/>
            <pc:sldMk cId="1042131225" sldId="312"/>
            <ac:spMk id="18" creationId="{14EE0838-E702-15A1-1555-15765E3296D9}"/>
          </ac:spMkLst>
        </pc:spChg>
        <pc:spChg chg="add del mod">
          <ac:chgData name="平松　崇文(Hiramatsu, Takafumi)" userId="22edbc16-85b0-4724-aaa0-af0139a26ca2" providerId="ADAL" clId="{086E077A-0A00-4F94-B508-6DE7397DCFC9}" dt="2023-08-09T05:24:58.684" v="11795"/>
          <ac:spMkLst>
            <pc:docMk/>
            <pc:sldMk cId="1042131225" sldId="312"/>
            <ac:spMk id="19" creationId="{FD5FC2E9-D8EC-B8A5-A116-6686EBB8CCF5}"/>
          </ac:spMkLst>
        </pc:spChg>
        <pc:spChg chg="add del mod">
          <ac:chgData name="平松　崇文(Hiramatsu, Takafumi)" userId="22edbc16-85b0-4724-aaa0-af0139a26ca2" providerId="ADAL" clId="{086E077A-0A00-4F94-B508-6DE7397DCFC9}" dt="2023-08-09T05:24:58.684" v="11795"/>
          <ac:spMkLst>
            <pc:docMk/>
            <pc:sldMk cId="1042131225" sldId="312"/>
            <ac:spMk id="20" creationId="{9BE0D4E8-90F3-400C-3657-0B3761FDDC75}"/>
          </ac:spMkLst>
        </pc:spChg>
        <pc:spChg chg="add del mod">
          <ac:chgData name="平松　崇文(Hiramatsu, Takafumi)" userId="22edbc16-85b0-4724-aaa0-af0139a26ca2" providerId="ADAL" clId="{086E077A-0A00-4F94-B508-6DE7397DCFC9}" dt="2023-08-09T05:24:58.684" v="11795"/>
          <ac:spMkLst>
            <pc:docMk/>
            <pc:sldMk cId="1042131225" sldId="312"/>
            <ac:spMk id="21" creationId="{17480D4E-5201-C1E8-CA73-C8A7D8290469}"/>
          </ac:spMkLst>
        </pc:spChg>
        <pc:spChg chg="mod">
          <ac:chgData name="平松　崇文(Hiramatsu, Takafumi)" userId="22edbc16-85b0-4724-aaa0-af0139a26ca2" providerId="ADAL" clId="{086E077A-0A00-4F94-B508-6DE7397DCFC9}" dt="2023-08-09T05:24:55.698" v="11794" actId="1076"/>
          <ac:spMkLst>
            <pc:docMk/>
            <pc:sldMk cId="1042131225" sldId="312"/>
            <ac:spMk id="23" creationId="{5DC561FB-AB1C-F777-93C3-ECF4CC43364E}"/>
          </ac:spMkLst>
        </pc:spChg>
        <pc:spChg chg="mod">
          <ac:chgData name="平松　崇文(Hiramatsu, Takafumi)" userId="22edbc16-85b0-4724-aaa0-af0139a26ca2" providerId="ADAL" clId="{086E077A-0A00-4F94-B508-6DE7397DCFC9}" dt="2023-08-09T05:24:55.698" v="11794" actId="1076"/>
          <ac:spMkLst>
            <pc:docMk/>
            <pc:sldMk cId="1042131225" sldId="312"/>
            <ac:spMk id="24" creationId="{63A950BB-8629-DF3E-8ABD-6E089FC079D0}"/>
          </ac:spMkLst>
        </pc:spChg>
        <pc:spChg chg="add del mod">
          <ac:chgData name="平松　崇文(Hiramatsu, Takafumi)" userId="22edbc16-85b0-4724-aaa0-af0139a26ca2" providerId="ADAL" clId="{086E077A-0A00-4F94-B508-6DE7397DCFC9}" dt="2023-08-09T05:24:58.684" v="11795"/>
          <ac:spMkLst>
            <pc:docMk/>
            <pc:sldMk cId="1042131225" sldId="312"/>
            <ac:spMk id="25" creationId="{213A392C-83AE-6DA9-29FC-3514F6780A5B}"/>
          </ac:spMkLst>
        </pc:spChg>
        <pc:spChg chg="add del mod">
          <ac:chgData name="平松　崇文(Hiramatsu, Takafumi)" userId="22edbc16-85b0-4724-aaa0-af0139a26ca2" providerId="ADAL" clId="{086E077A-0A00-4F94-B508-6DE7397DCFC9}" dt="2023-08-09T05:24:58.684" v="11795"/>
          <ac:spMkLst>
            <pc:docMk/>
            <pc:sldMk cId="1042131225" sldId="312"/>
            <ac:spMk id="26" creationId="{3BF97F87-BABE-5AB2-7602-7EADAAABD57A}"/>
          </ac:spMkLst>
        </pc:spChg>
        <pc:spChg chg="add del mod">
          <ac:chgData name="平松　崇文(Hiramatsu, Takafumi)" userId="22edbc16-85b0-4724-aaa0-af0139a26ca2" providerId="ADAL" clId="{086E077A-0A00-4F94-B508-6DE7397DCFC9}" dt="2023-08-09T05:24:58.684" v="11795"/>
          <ac:spMkLst>
            <pc:docMk/>
            <pc:sldMk cId="1042131225" sldId="312"/>
            <ac:spMk id="27" creationId="{8A18AF89-1086-1682-9506-0F50E8E9B94E}"/>
          </ac:spMkLst>
        </pc:spChg>
        <pc:spChg chg="add del mod">
          <ac:chgData name="平松　崇文(Hiramatsu, Takafumi)" userId="22edbc16-85b0-4724-aaa0-af0139a26ca2" providerId="ADAL" clId="{086E077A-0A00-4F94-B508-6DE7397DCFC9}" dt="2023-08-09T05:24:58.684" v="11795"/>
          <ac:spMkLst>
            <pc:docMk/>
            <pc:sldMk cId="1042131225" sldId="312"/>
            <ac:spMk id="28" creationId="{633D36AC-D98B-60BD-DAC3-688B777F7365}"/>
          </ac:spMkLst>
        </pc:spChg>
        <pc:spChg chg="add del mod">
          <ac:chgData name="平松　崇文(Hiramatsu, Takafumi)" userId="22edbc16-85b0-4724-aaa0-af0139a26ca2" providerId="ADAL" clId="{086E077A-0A00-4F94-B508-6DE7397DCFC9}" dt="2023-08-09T05:24:58.684" v="11795"/>
          <ac:spMkLst>
            <pc:docMk/>
            <pc:sldMk cId="1042131225" sldId="312"/>
            <ac:spMk id="29" creationId="{F42D2C98-A3E4-42A0-5A50-933CBFC162A5}"/>
          </ac:spMkLst>
        </pc:spChg>
        <pc:spChg chg="add del mod">
          <ac:chgData name="平松　崇文(Hiramatsu, Takafumi)" userId="22edbc16-85b0-4724-aaa0-af0139a26ca2" providerId="ADAL" clId="{086E077A-0A00-4F94-B508-6DE7397DCFC9}" dt="2023-08-09T05:24:58.684" v="11795"/>
          <ac:spMkLst>
            <pc:docMk/>
            <pc:sldMk cId="1042131225" sldId="312"/>
            <ac:spMk id="30" creationId="{4568C52A-1D25-8A6B-B23E-4D67297AB1C3}"/>
          </ac:spMkLst>
        </pc:spChg>
        <pc:spChg chg="add del mod">
          <ac:chgData name="平松　崇文(Hiramatsu, Takafumi)" userId="22edbc16-85b0-4724-aaa0-af0139a26ca2" providerId="ADAL" clId="{086E077A-0A00-4F94-B508-6DE7397DCFC9}" dt="2023-08-09T05:24:58.684" v="11795"/>
          <ac:spMkLst>
            <pc:docMk/>
            <pc:sldMk cId="1042131225" sldId="312"/>
            <ac:spMk id="31" creationId="{26459278-8EB7-89C4-4948-C78B3DA13786}"/>
          </ac:spMkLst>
        </pc:spChg>
        <pc:spChg chg="add del mod">
          <ac:chgData name="平松　崇文(Hiramatsu, Takafumi)" userId="22edbc16-85b0-4724-aaa0-af0139a26ca2" providerId="ADAL" clId="{086E077A-0A00-4F94-B508-6DE7397DCFC9}" dt="2023-08-09T05:24:58.684" v="11795"/>
          <ac:spMkLst>
            <pc:docMk/>
            <pc:sldMk cId="1042131225" sldId="312"/>
            <ac:spMk id="32" creationId="{9F01735A-9776-0E5D-A4B4-E8FA5892EF34}"/>
          </ac:spMkLst>
        </pc:spChg>
        <pc:spChg chg="add del mod">
          <ac:chgData name="平松　崇文(Hiramatsu, Takafumi)" userId="22edbc16-85b0-4724-aaa0-af0139a26ca2" providerId="ADAL" clId="{086E077A-0A00-4F94-B508-6DE7397DCFC9}" dt="2023-08-09T05:24:58.684" v="11795"/>
          <ac:spMkLst>
            <pc:docMk/>
            <pc:sldMk cId="1042131225" sldId="312"/>
            <ac:spMk id="33" creationId="{4F2A8F61-BF57-661C-900F-77981A98E822}"/>
          </ac:spMkLst>
        </pc:spChg>
        <pc:spChg chg="add del mod">
          <ac:chgData name="平松　崇文(Hiramatsu, Takafumi)" userId="22edbc16-85b0-4724-aaa0-af0139a26ca2" providerId="ADAL" clId="{086E077A-0A00-4F94-B508-6DE7397DCFC9}" dt="2023-08-09T05:24:58.684" v="11795"/>
          <ac:spMkLst>
            <pc:docMk/>
            <pc:sldMk cId="1042131225" sldId="312"/>
            <ac:spMk id="34" creationId="{6D2B3C83-CECF-1FA2-178D-D4B6663AF712}"/>
          </ac:spMkLst>
        </pc:spChg>
        <pc:spChg chg="add del mod">
          <ac:chgData name="平松　崇文(Hiramatsu, Takafumi)" userId="22edbc16-85b0-4724-aaa0-af0139a26ca2" providerId="ADAL" clId="{086E077A-0A00-4F94-B508-6DE7397DCFC9}" dt="2023-08-09T05:24:58.684" v="11795"/>
          <ac:spMkLst>
            <pc:docMk/>
            <pc:sldMk cId="1042131225" sldId="312"/>
            <ac:spMk id="35" creationId="{AE99A28E-522B-BEC5-1E45-ED0F1E6CD2E5}"/>
          </ac:spMkLst>
        </pc:spChg>
        <pc:spChg chg="add del mod">
          <ac:chgData name="平松　崇文(Hiramatsu, Takafumi)" userId="22edbc16-85b0-4724-aaa0-af0139a26ca2" providerId="ADAL" clId="{086E077A-0A00-4F94-B508-6DE7397DCFC9}" dt="2023-08-09T05:24:58.684" v="11795"/>
          <ac:spMkLst>
            <pc:docMk/>
            <pc:sldMk cId="1042131225" sldId="312"/>
            <ac:spMk id="36" creationId="{D1301102-9413-91F5-B073-0704503C239B}"/>
          </ac:spMkLst>
        </pc:spChg>
        <pc:spChg chg="add del mod">
          <ac:chgData name="平松　崇文(Hiramatsu, Takafumi)" userId="22edbc16-85b0-4724-aaa0-af0139a26ca2" providerId="ADAL" clId="{086E077A-0A00-4F94-B508-6DE7397DCFC9}" dt="2023-08-09T05:24:58.684" v="11795"/>
          <ac:spMkLst>
            <pc:docMk/>
            <pc:sldMk cId="1042131225" sldId="312"/>
            <ac:spMk id="37" creationId="{BF517C0F-9459-F85E-93D0-C4D48275C17D}"/>
          </ac:spMkLst>
        </pc:spChg>
        <pc:spChg chg="add del mod">
          <ac:chgData name="平松　崇文(Hiramatsu, Takafumi)" userId="22edbc16-85b0-4724-aaa0-af0139a26ca2" providerId="ADAL" clId="{086E077A-0A00-4F94-B508-6DE7397DCFC9}" dt="2023-08-09T05:24:58.684" v="11795"/>
          <ac:spMkLst>
            <pc:docMk/>
            <pc:sldMk cId="1042131225" sldId="312"/>
            <ac:spMk id="38" creationId="{9DBC70EA-89EB-BF98-EE39-1705B0973588}"/>
          </ac:spMkLst>
        </pc:spChg>
        <pc:spChg chg="add del mod">
          <ac:chgData name="平松　崇文(Hiramatsu, Takafumi)" userId="22edbc16-85b0-4724-aaa0-af0139a26ca2" providerId="ADAL" clId="{086E077A-0A00-4F94-B508-6DE7397DCFC9}" dt="2023-08-09T05:24:58.684" v="11795"/>
          <ac:spMkLst>
            <pc:docMk/>
            <pc:sldMk cId="1042131225" sldId="312"/>
            <ac:spMk id="39" creationId="{DA2057F8-8E11-1186-3EDE-DD0967169400}"/>
          </ac:spMkLst>
        </pc:spChg>
        <pc:spChg chg="add del mod">
          <ac:chgData name="平松　崇文(Hiramatsu, Takafumi)" userId="22edbc16-85b0-4724-aaa0-af0139a26ca2" providerId="ADAL" clId="{086E077A-0A00-4F94-B508-6DE7397DCFC9}" dt="2023-08-09T05:24:58.684" v="11795"/>
          <ac:spMkLst>
            <pc:docMk/>
            <pc:sldMk cId="1042131225" sldId="312"/>
            <ac:spMk id="40" creationId="{0589366D-1866-FB75-6C7E-EF20B77A6301}"/>
          </ac:spMkLst>
        </pc:spChg>
        <pc:spChg chg="add del mod">
          <ac:chgData name="平松　崇文(Hiramatsu, Takafumi)" userId="22edbc16-85b0-4724-aaa0-af0139a26ca2" providerId="ADAL" clId="{086E077A-0A00-4F94-B508-6DE7397DCFC9}" dt="2023-08-09T05:24:58.684" v="11795"/>
          <ac:spMkLst>
            <pc:docMk/>
            <pc:sldMk cId="1042131225" sldId="312"/>
            <ac:spMk id="41" creationId="{2F104C9A-EECF-EF0A-C860-7627AB5A5237}"/>
          </ac:spMkLst>
        </pc:spChg>
        <pc:spChg chg="add del mod">
          <ac:chgData name="平松　崇文(Hiramatsu, Takafumi)" userId="22edbc16-85b0-4724-aaa0-af0139a26ca2" providerId="ADAL" clId="{086E077A-0A00-4F94-B508-6DE7397DCFC9}" dt="2023-08-09T05:24:58.684" v="11795"/>
          <ac:spMkLst>
            <pc:docMk/>
            <pc:sldMk cId="1042131225" sldId="312"/>
            <ac:spMk id="42" creationId="{83136844-33FB-0472-5DD9-A52900D98E99}"/>
          </ac:spMkLst>
        </pc:spChg>
        <pc:spChg chg="add del mod">
          <ac:chgData name="平松　崇文(Hiramatsu, Takafumi)" userId="22edbc16-85b0-4724-aaa0-af0139a26ca2" providerId="ADAL" clId="{086E077A-0A00-4F94-B508-6DE7397DCFC9}" dt="2023-08-09T05:24:58.684" v="11795"/>
          <ac:spMkLst>
            <pc:docMk/>
            <pc:sldMk cId="1042131225" sldId="312"/>
            <ac:spMk id="43" creationId="{9844ABC0-BA7D-32EC-794F-37ADB6B7BAA0}"/>
          </ac:spMkLst>
        </pc:spChg>
        <pc:spChg chg="add del mod">
          <ac:chgData name="平松　崇文(Hiramatsu, Takafumi)" userId="22edbc16-85b0-4724-aaa0-af0139a26ca2" providerId="ADAL" clId="{086E077A-0A00-4F94-B508-6DE7397DCFC9}" dt="2023-08-09T05:24:58.684" v="11795"/>
          <ac:spMkLst>
            <pc:docMk/>
            <pc:sldMk cId="1042131225" sldId="312"/>
            <ac:spMk id="44" creationId="{4F596E04-449A-57CA-4F20-451267BB9E46}"/>
          </ac:spMkLst>
        </pc:spChg>
        <pc:spChg chg="add del mod">
          <ac:chgData name="平松　崇文(Hiramatsu, Takafumi)" userId="22edbc16-85b0-4724-aaa0-af0139a26ca2" providerId="ADAL" clId="{086E077A-0A00-4F94-B508-6DE7397DCFC9}" dt="2023-08-09T05:24:58.684" v="11795"/>
          <ac:spMkLst>
            <pc:docMk/>
            <pc:sldMk cId="1042131225" sldId="312"/>
            <ac:spMk id="45" creationId="{37362EEC-EBD2-8242-7834-E23036E3626A}"/>
          </ac:spMkLst>
        </pc:spChg>
        <pc:spChg chg="add del mod">
          <ac:chgData name="平松　崇文(Hiramatsu, Takafumi)" userId="22edbc16-85b0-4724-aaa0-af0139a26ca2" providerId="ADAL" clId="{086E077A-0A00-4F94-B508-6DE7397DCFC9}" dt="2023-08-09T05:24:58.684" v="11795"/>
          <ac:spMkLst>
            <pc:docMk/>
            <pc:sldMk cId="1042131225" sldId="312"/>
            <ac:spMk id="46" creationId="{5A207D92-B234-C5B4-850F-53E614A317D2}"/>
          </ac:spMkLst>
        </pc:spChg>
        <pc:spChg chg="add del mod">
          <ac:chgData name="平松　崇文(Hiramatsu, Takafumi)" userId="22edbc16-85b0-4724-aaa0-af0139a26ca2" providerId="ADAL" clId="{086E077A-0A00-4F94-B508-6DE7397DCFC9}" dt="2023-08-09T05:24:58.684" v="11795"/>
          <ac:spMkLst>
            <pc:docMk/>
            <pc:sldMk cId="1042131225" sldId="312"/>
            <ac:spMk id="47" creationId="{5B281AB0-D111-9B09-C08B-310D82F4BD4F}"/>
          </ac:spMkLst>
        </pc:spChg>
        <pc:spChg chg="add mod">
          <ac:chgData name="平松　崇文(Hiramatsu, Takafumi)" userId="22edbc16-85b0-4724-aaa0-af0139a26ca2" providerId="ADAL" clId="{086E077A-0A00-4F94-B508-6DE7397DCFC9}" dt="2023-08-09T05:25:10.443" v="11797"/>
          <ac:spMkLst>
            <pc:docMk/>
            <pc:sldMk cId="1042131225" sldId="312"/>
            <ac:spMk id="48" creationId="{19CCE3D7-D69A-AA6E-7C1F-DDDDBB7A3787}"/>
          </ac:spMkLst>
        </pc:spChg>
        <pc:spChg chg="add mod">
          <ac:chgData name="平松　崇文(Hiramatsu, Takafumi)" userId="22edbc16-85b0-4724-aaa0-af0139a26ca2" providerId="ADAL" clId="{086E077A-0A00-4F94-B508-6DE7397DCFC9}" dt="2023-08-09T05:25:10.443" v="11797"/>
          <ac:spMkLst>
            <pc:docMk/>
            <pc:sldMk cId="1042131225" sldId="312"/>
            <ac:spMk id="49" creationId="{68DC5061-5E0E-559A-AB1F-0FB3B045B479}"/>
          </ac:spMkLst>
        </pc:spChg>
        <pc:spChg chg="add mod">
          <ac:chgData name="平松　崇文(Hiramatsu, Takafumi)" userId="22edbc16-85b0-4724-aaa0-af0139a26ca2" providerId="ADAL" clId="{086E077A-0A00-4F94-B508-6DE7397DCFC9}" dt="2023-08-09T05:25:10.443" v="11797"/>
          <ac:spMkLst>
            <pc:docMk/>
            <pc:sldMk cId="1042131225" sldId="312"/>
            <ac:spMk id="50" creationId="{4B99FADF-AA45-40CA-C453-E7E726DBD148}"/>
          </ac:spMkLst>
        </pc:spChg>
        <pc:spChg chg="add mod">
          <ac:chgData name="平松　崇文(Hiramatsu, Takafumi)" userId="22edbc16-85b0-4724-aaa0-af0139a26ca2" providerId="ADAL" clId="{086E077A-0A00-4F94-B508-6DE7397DCFC9}" dt="2023-08-09T05:25:10.443" v="11797"/>
          <ac:spMkLst>
            <pc:docMk/>
            <pc:sldMk cId="1042131225" sldId="312"/>
            <ac:spMk id="51" creationId="{8FE52524-12DC-EF8C-D8F3-350A3EBBFA28}"/>
          </ac:spMkLst>
        </pc:spChg>
        <pc:spChg chg="add mod">
          <ac:chgData name="平松　崇文(Hiramatsu, Takafumi)" userId="22edbc16-85b0-4724-aaa0-af0139a26ca2" providerId="ADAL" clId="{086E077A-0A00-4F94-B508-6DE7397DCFC9}" dt="2023-08-09T05:25:10.443" v="11797"/>
          <ac:spMkLst>
            <pc:docMk/>
            <pc:sldMk cId="1042131225" sldId="312"/>
            <ac:spMk id="52" creationId="{3887CAE3-4E4B-B20F-39B4-35640C0D3532}"/>
          </ac:spMkLst>
        </pc:spChg>
        <pc:spChg chg="add mod">
          <ac:chgData name="平松　崇文(Hiramatsu, Takafumi)" userId="22edbc16-85b0-4724-aaa0-af0139a26ca2" providerId="ADAL" clId="{086E077A-0A00-4F94-B508-6DE7397DCFC9}" dt="2023-08-09T05:25:10.443" v="11797"/>
          <ac:spMkLst>
            <pc:docMk/>
            <pc:sldMk cId="1042131225" sldId="312"/>
            <ac:spMk id="53" creationId="{98C3A243-6FD8-B0C6-8FC0-B42F00F9EBB4}"/>
          </ac:spMkLst>
        </pc:spChg>
        <pc:spChg chg="add mod">
          <ac:chgData name="平松　崇文(Hiramatsu, Takafumi)" userId="22edbc16-85b0-4724-aaa0-af0139a26ca2" providerId="ADAL" clId="{086E077A-0A00-4F94-B508-6DE7397DCFC9}" dt="2023-08-09T05:25:10.443" v="11797"/>
          <ac:spMkLst>
            <pc:docMk/>
            <pc:sldMk cId="1042131225" sldId="312"/>
            <ac:spMk id="54" creationId="{7DE03C71-CBE7-0920-A0E1-2185B2694281}"/>
          </ac:spMkLst>
        </pc:spChg>
        <pc:spChg chg="add mod">
          <ac:chgData name="平松　崇文(Hiramatsu, Takafumi)" userId="22edbc16-85b0-4724-aaa0-af0139a26ca2" providerId="ADAL" clId="{086E077A-0A00-4F94-B508-6DE7397DCFC9}" dt="2023-08-09T05:25:10.443" v="11797"/>
          <ac:spMkLst>
            <pc:docMk/>
            <pc:sldMk cId="1042131225" sldId="312"/>
            <ac:spMk id="55" creationId="{61C104A0-CFED-0DC6-B534-73D1FCCE4360}"/>
          </ac:spMkLst>
        </pc:spChg>
        <pc:spChg chg="add mod">
          <ac:chgData name="平松　崇文(Hiramatsu, Takafumi)" userId="22edbc16-85b0-4724-aaa0-af0139a26ca2" providerId="ADAL" clId="{086E077A-0A00-4F94-B508-6DE7397DCFC9}" dt="2023-08-09T05:25:10.443" v="11797"/>
          <ac:spMkLst>
            <pc:docMk/>
            <pc:sldMk cId="1042131225" sldId="312"/>
            <ac:spMk id="56" creationId="{A313A293-9329-F6FE-CF00-252BD861013C}"/>
          </ac:spMkLst>
        </pc:spChg>
        <pc:spChg chg="add mod">
          <ac:chgData name="平松　崇文(Hiramatsu, Takafumi)" userId="22edbc16-85b0-4724-aaa0-af0139a26ca2" providerId="ADAL" clId="{086E077A-0A00-4F94-B508-6DE7397DCFC9}" dt="2023-08-09T05:25:10.443" v="11797"/>
          <ac:spMkLst>
            <pc:docMk/>
            <pc:sldMk cId="1042131225" sldId="312"/>
            <ac:spMk id="57" creationId="{7B9A04DE-88BF-8186-C07C-023A05A3DA61}"/>
          </ac:spMkLst>
        </pc:spChg>
        <pc:spChg chg="add mod">
          <ac:chgData name="平松　崇文(Hiramatsu, Takafumi)" userId="22edbc16-85b0-4724-aaa0-af0139a26ca2" providerId="ADAL" clId="{086E077A-0A00-4F94-B508-6DE7397DCFC9}" dt="2023-08-09T05:25:10.443" v="11797"/>
          <ac:spMkLst>
            <pc:docMk/>
            <pc:sldMk cId="1042131225" sldId="312"/>
            <ac:spMk id="58" creationId="{4167DB68-AF5D-55B4-1B8F-BB19EA704721}"/>
          </ac:spMkLst>
        </pc:spChg>
        <pc:spChg chg="add mod">
          <ac:chgData name="平松　崇文(Hiramatsu, Takafumi)" userId="22edbc16-85b0-4724-aaa0-af0139a26ca2" providerId="ADAL" clId="{086E077A-0A00-4F94-B508-6DE7397DCFC9}" dt="2023-08-09T05:25:10.443" v="11797"/>
          <ac:spMkLst>
            <pc:docMk/>
            <pc:sldMk cId="1042131225" sldId="312"/>
            <ac:spMk id="59" creationId="{C8C89370-41C0-8D59-916E-B5B819B04500}"/>
          </ac:spMkLst>
        </pc:spChg>
        <pc:spChg chg="add mod">
          <ac:chgData name="平松　崇文(Hiramatsu, Takafumi)" userId="22edbc16-85b0-4724-aaa0-af0139a26ca2" providerId="ADAL" clId="{086E077A-0A00-4F94-B508-6DE7397DCFC9}" dt="2023-08-09T05:25:10.443" v="11797"/>
          <ac:spMkLst>
            <pc:docMk/>
            <pc:sldMk cId="1042131225" sldId="312"/>
            <ac:spMk id="60" creationId="{4B1279C1-EDF9-79CF-AF6A-FB748CD892CD}"/>
          </ac:spMkLst>
        </pc:spChg>
        <pc:spChg chg="mod">
          <ac:chgData name="平松　崇文(Hiramatsu, Takafumi)" userId="22edbc16-85b0-4724-aaa0-af0139a26ca2" providerId="ADAL" clId="{086E077A-0A00-4F94-B508-6DE7397DCFC9}" dt="2023-08-09T05:25:10.443" v="11797"/>
          <ac:spMkLst>
            <pc:docMk/>
            <pc:sldMk cId="1042131225" sldId="312"/>
            <ac:spMk id="62" creationId="{FD7D3D96-AA8A-D62B-50DB-295A7A51A2F8}"/>
          </ac:spMkLst>
        </pc:spChg>
        <pc:spChg chg="mod">
          <ac:chgData name="平松　崇文(Hiramatsu, Takafumi)" userId="22edbc16-85b0-4724-aaa0-af0139a26ca2" providerId="ADAL" clId="{086E077A-0A00-4F94-B508-6DE7397DCFC9}" dt="2023-08-09T05:25:10.443" v="11797"/>
          <ac:spMkLst>
            <pc:docMk/>
            <pc:sldMk cId="1042131225" sldId="312"/>
            <ac:spMk id="63" creationId="{A3457B6A-5642-1C35-2A0F-985991528DBD}"/>
          </ac:spMkLst>
        </pc:spChg>
        <pc:spChg chg="add mod">
          <ac:chgData name="平松　崇文(Hiramatsu, Takafumi)" userId="22edbc16-85b0-4724-aaa0-af0139a26ca2" providerId="ADAL" clId="{086E077A-0A00-4F94-B508-6DE7397DCFC9}" dt="2023-08-09T05:25:10.443" v="11797"/>
          <ac:spMkLst>
            <pc:docMk/>
            <pc:sldMk cId="1042131225" sldId="312"/>
            <ac:spMk id="64" creationId="{10BBF181-D911-716B-7537-1F873F41B6D6}"/>
          </ac:spMkLst>
        </pc:spChg>
        <pc:spChg chg="add mod">
          <ac:chgData name="平松　崇文(Hiramatsu, Takafumi)" userId="22edbc16-85b0-4724-aaa0-af0139a26ca2" providerId="ADAL" clId="{086E077A-0A00-4F94-B508-6DE7397DCFC9}" dt="2023-08-09T05:25:10.443" v="11797"/>
          <ac:spMkLst>
            <pc:docMk/>
            <pc:sldMk cId="1042131225" sldId="312"/>
            <ac:spMk id="65" creationId="{FDF1252B-554D-3895-79A9-7F2801C9BE49}"/>
          </ac:spMkLst>
        </pc:spChg>
        <pc:spChg chg="add mod">
          <ac:chgData name="平松　崇文(Hiramatsu, Takafumi)" userId="22edbc16-85b0-4724-aaa0-af0139a26ca2" providerId="ADAL" clId="{086E077A-0A00-4F94-B508-6DE7397DCFC9}" dt="2023-08-09T05:25:10.443" v="11797"/>
          <ac:spMkLst>
            <pc:docMk/>
            <pc:sldMk cId="1042131225" sldId="312"/>
            <ac:spMk id="66" creationId="{B14CC55E-FD27-5AC2-D32B-09B6E5A0765A}"/>
          </ac:spMkLst>
        </pc:spChg>
        <pc:spChg chg="add mod">
          <ac:chgData name="平松　崇文(Hiramatsu, Takafumi)" userId="22edbc16-85b0-4724-aaa0-af0139a26ca2" providerId="ADAL" clId="{086E077A-0A00-4F94-B508-6DE7397DCFC9}" dt="2023-08-09T05:25:10.443" v="11797"/>
          <ac:spMkLst>
            <pc:docMk/>
            <pc:sldMk cId="1042131225" sldId="312"/>
            <ac:spMk id="67" creationId="{98D3761E-5A20-A577-5EE3-FADCFFD7C4FC}"/>
          </ac:spMkLst>
        </pc:spChg>
        <pc:spChg chg="add del mod">
          <ac:chgData name="平松　崇文(Hiramatsu, Takafumi)" userId="22edbc16-85b0-4724-aaa0-af0139a26ca2" providerId="ADAL" clId="{086E077A-0A00-4F94-B508-6DE7397DCFC9}" dt="2023-08-09T05:45:08.641" v="12782" actId="478"/>
          <ac:spMkLst>
            <pc:docMk/>
            <pc:sldMk cId="1042131225" sldId="312"/>
            <ac:spMk id="68" creationId="{1F196AB3-4129-4799-ADEC-8ABC197B5BC1}"/>
          </ac:spMkLst>
        </pc:spChg>
        <pc:spChg chg="add del mod">
          <ac:chgData name="平松　崇文(Hiramatsu, Takafumi)" userId="22edbc16-85b0-4724-aaa0-af0139a26ca2" providerId="ADAL" clId="{086E077A-0A00-4F94-B508-6DE7397DCFC9}" dt="2023-08-09T05:45:08.641" v="12782" actId="478"/>
          <ac:spMkLst>
            <pc:docMk/>
            <pc:sldMk cId="1042131225" sldId="312"/>
            <ac:spMk id="69" creationId="{B22FB7AA-4E0E-A7EB-C0CB-BD43EE8F28A0}"/>
          </ac:spMkLst>
        </pc:spChg>
        <pc:spChg chg="add del mod">
          <ac:chgData name="平松　崇文(Hiramatsu, Takafumi)" userId="22edbc16-85b0-4724-aaa0-af0139a26ca2" providerId="ADAL" clId="{086E077A-0A00-4F94-B508-6DE7397DCFC9}" dt="2023-08-09T05:25:24.368" v="11800" actId="478"/>
          <ac:spMkLst>
            <pc:docMk/>
            <pc:sldMk cId="1042131225" sldId="312"/>
            <ac:spMk id="70" creationId="{264E603F-F688-71F5-8377-A19EF756FBFB}"/>
          </ac:spMkLst>
        </pc:spChg>
        <pc:spChg chg="add del mod">
          <ac:chgData name="平松　崇文(Hiramatsu, Takafumi)" userId="22edbc16-85b0-4724-aaa0-af0139a26ca2" providerId="ADAL" clId="{086E077A-0A00-4F94-B508-6DE7397DCFC9}" dt="2023-08-09T05:25:18.322" v="11798" actId="478"/>
          <ac:spMkLst>
            <pc:docMk/>
            <pc:sldMk cId="1042131225" sldId="312"/>
            <ac:spMk id="71" creationId="{B9673A33-8AE9-1B74-A92A-44889B9F580C}"/>
          </ac:spMkLst>
        </pc:spChg>
        <pc:spChg chg="add del mod">
          <ac:chgData name="平松　崇文(Hiramatsu, Takafumi)" userId="22edbc16-85b0-4724-aaa0-af0139a26ca2" providerId="ADAL" clId="{086E077A-0A00-4F94-B508-6DE7397DCFC9}" dt="2023-08-09T05:25:18.322" v="11798" actId="478"/>
          <ac:spMkLst>
            <pc:docMk/>
            <pc:sldMk cId="1042131225" sldId="312"/>
            <ac:spMk id="72" creationId="{C4A556AC-6A92-AB94-05D2-ACBA99F353C0}"/>
          </ac:spMkLst>
        </pc:spChg>
        <pc:spChg chg="add del mod">
          <ac:chgData name="平松　崇文(Hiramatsu, Takafumi)" userId="22edbc16-85b0-4724-aaa0-af0139a26ca2" providerId="ADAL" clId="{086E077A-0A00-4F94-B508-6DE7397DCFC9}" dt="2023-08-09T05:25:21.153" v="11799" actId="478"/>
          <ac:spMkLst>
            <pc:docMk/>
            <pc:sldMk cId="1042131225" sldId="312"/>
            <ac:spMk id="73" creationId="{E0B0AEB6-D35D-AF02-D2C3-E5345AD77DF5}"/>
          </ac:spMkLst>
        </pc:spChg>
        <pc:spChg chg="add del mod">
          <ac:chgData name="平松　崇文(Hiramatsu, Takafumi)" userId="22edbc16-85b0-4724-aaa0-af0139a26ca2" providerId="ADAL" clId="{086E077A-0A00-4F94-B508-6DE7397DCFC9}" dt="2023-08-09T05:25:18.322" v="11798" actId="478"/>
          <ac:spMkLst>
            <pc:docMk/>
            <pc:sldMk cId="1042131225" sldId="312"/>
            <ac:spMk id="74" creationId="{3A42F2D3-6960-1A94-B61B-CE895A02D356}"/>
          </ac:spMkLst>
        </pc:spChg>
        <pc:spChg chg="add del mod">
          <ac:chgData name="平松　崇文(Hiramatsu, Takafumi)" userId="22edbc16-85b0-4724-aaa0-af0139a26ca2" providerId="ADAL" clId="{086E077A-0A00-4F94-B508-6DE7397DCFC9}" dt="2023-08-09T05:25:18.322" v="11798" actId="478"/>
          <ac:spMkLst>
            <pc:docMk/>
            <pc:sldMk cId="1042131225" sldId="312"/>
            <ac:spMk id="75" creationId="{ACAAD496-5A88-3B97-AA14-41587F41BB89}"/>
          </ac:spMkLst>
        </pc:spChg>
        <pc:spChg chg="add del mod">
          <ac:chgData name="平松　崇文(Hiramatsu, Takafumi)" userId="22edbc16-85b0-4724-aaa0-af0139a26ca2" providerId="ADAL" clId="{086E077A-0A00-4F94-B508-6DE7397DCFC9}" dt="2023-08-09T05:25:18.322" v="11798" actId="478"/>
          <ac:spMkLst>
            <pc:docMk/>
            <pc:sldMk cId="1042131225" sldId="312"/>
            <ac:spMk id="76" creationId="{22350FBB-2F0E-0847-9C42-9D7DF18A5D62}"/>
          </ac:spMkLst>
        </pc:spChg>
        <pc:spChg chg="add mod">
          <ac:chgData name="平松　崇文(Hiramatsu, Takafumi)" userId="22edbc16-85b0-4724-aaa0-af0139a26ca2" providerId="ADAL" clId="{086E077A-0A00-4F94-B508-6DE7397DCFC9}" dt="2023-08-09T05:56:45.327" v="13280" actId="1038"/>
          <ac:spMkLst>
            <pc:docMk/>
            <pc:sldMk cId="1042131225" sldId="312"/>
            <ac:spMk id="77" creationId="{55546EF2-D1F9-7C08-1C1C-B60E4701B7B0}"/>
          </ac:spMkLst>
        </pc:spChg>
        <pc:spChg chg="add mod">
          <ac:chgData name="平松　崇文(Hiramatsu, Takafumi)" userId="22edbc16-85b0-4724-aaa0-af0139a26ca2" providerId="ADAL" clId="{086E077A-0A00-4F94-B508-6DE7397DCFC9}" dt="2023-08-09T05:25:10.443" v="11797"/>
          <ac:spMkLst>
            <pc:docMk/>
            <pc:sldMk cId="1042131225" sldId="312"/>
            <ac:spMk id="78" creationId="{97A4B152-422B-C074-A596-59DE2ECB3CC0}"/>
          </ac:spMkLst>
        </pc:spChg>
        <pc:spChg chg="add mod">
          <ac:chgData name="平松　崇文(Hiramatsu, Takafumi)" userId="22edbc16-85b0-4724-aaa0-af0139a26ca2" providerId="ADAL" clId="{086E077A-0A00-4F94-B508-6DE7397DCFC9}" dt="2023-08-09T05:56:53.610" v="13307" actId="1038"/>
          <ac:spMkLst>
            <pc:docMk/>
            <pc:sldMk cId="1042131225" sldId="312"/>
            <ac:spMk id="79" creationId="{E68CB3A8-F76C-C114-A0A0-609C3ADD6D36}"/>
          </ac:spMkLst>
        </pc:spChg>
        <pc:spChg chg="add mod">
          <ac:chgData name="平松　崇文(Hiramatsu, Takafumi)" userId="22edbc16-85b0-4724-aaa0-af0139a26ca2" providerId="ADAL" clId="{086E077A-0A00-4F94-B508-6DE7397DCFC9}" dt="2023-08-09T05:25:10.443" v="11797"/>
          <ac:spMkLst>
            <pc:docMk/>
            <pc:sldMk cId="1042131225" sldId="312"/>
            <ac:spMk id="80" creationId="{021E6644-69F2-3CF9-8A28-B92E21072CFD}"/>
          </ac:spMkLst>
        </pc:spChg>
        <pc:spChg chg="add del mod">
          <ac:chgData name="平松　崇文(Hiramatsu, Takafumi)" userId="22edbc16-85b0-4724-aaa0-af0139a26ca2" providerId="ADAL" clId="{086E077A-0A00-4F94-B508-6DE7397DCFC9}" dt="2023-08-09T05:25:18.322" v="11798" actId="478"/>
          <ac:spMkLst>
            <pc:docMk/>
            <pc:sldMk cId="1042131225" sldId="312"/>
            <ac:spMk id="81" creationId="{6660CF4C-F80E-7EB3-72B9-2D3BA0AFF820}"/>
          </ac:spMkLst>
        </pc:spChg>
        <pc:spChg chg="add del mod">
          <ac:chgData name="平松　崇文(Hiramatsu, Takafumi)" userId="22edbc16-85b0-4724-aaa0-af0139a26ca2" providerId="ADAL" clId="{086E077A-0A00-4F94-B508-6DE7397DCFC9}" dt="2023-08-09T05:25:18.322" v="11798" actId="478"/>
          <ac:spMkLst>
            <pc:docMk/>
            <pc:sldMk cId="1042131225" sldId="312"/>
            <ac:spMk id="82" creationId="{B3D8179B-A93A-FCD8-2B48-E86DADDD74AE}"/>
          </ac:spMkLst>
        </pc:spChg>
        <pc:spChg chg="add del mod">
          <ac:chgData name="平松　崇文(Hiramatsu, Takafumi)" userId="22edbc16-85b0-4724-aaa0-af0139a26ca2" providerId="ADAL" clId="{086E077A-0A00-4F94-B508-6DE7397DCFC9}" dt="2023-08-09T05:25:18.322" v="11798" actId="478"/>
          <ac:spMkLst>
            <pc:docMk/>
            <pc:sldMk cId="1042131225" sldId="312"/>
            <ac:spMk id="83" creationId="{95922A84-BD01-682A-6646-715251D684F3}"/>
          </ac:spMkLst>
        </pc:spChg>
        <pc:spChg chg="add del mod">
          <ac:chgData name="平松　崇文(Hiramatsu, Takafumi)" userId="22edbc16-85b0-4724-aaa0-af0139a26ca2" providerId="ADAL" clId="{086E077A-0A00-4F94-B508-6DE7397DCFC9}" dt="2023-08-09T05:25:18.322" v="11798" actId="478"/>
          <ac:spMkLst>
            <pc:docMk/>
            <pc:sldMk cId="1042131225" sldId="312"/>
            <ac:spMk id="84" creationId="{57A7F7BF-DC69-50B9-07B4-4D21C14F7678}"/>
          </ac:spMkLst>
        </pc:spChg>
        <pc:spChg chg="add del mod">
          <ac:chgData name="平松　崇文(Hiramatsu, Takafumi)" userId="22edbc16-85b0-4724-aaa0-af0139a26ca2" providerId="ADAL" clId="{086E077A-0A00-4F94-B508-6DE7397DCFC9}" dt="2023-08-09T05:25:18.322" v="11798" actId="478"/>
          <ac:spMkLst>
            <pc:docMk/>
            <pc:sldMk cId="1042131225" sldId="312"/>
            <ac:spMk id="85" creationId="{11699614-C201-EF06-CC4A-9CA0E4C0B779}"/>
          </ac:spMkLst>
        </pc:spChg>
        <pc:spChg chg="add mod">
          <ac:chgData name="平松　崇文(Hiramatsu, Takafumi)" userId="22edbc16-85b0-4724-aaa0-af0139a26ca2" providerId="ADAL" clId="{086E077A-0A00-4F94-B508-6DE7397DCFC9}" dt="2023-08-09T05:25:10.443" v="11797"/>
          <ac:spMkLst>
            <pc:docMk/>
            <pc:sldMk cId="1042131225" sldId="312"/>
            <ac:spMk id="86" creationId="{BF3194A8-7A87-6AA5-0943-15EEB3906B29}"/>
          </ac:spMkLst>
        </pc:spChg>
        <pc:spChg chg="add mod">
          <ac:chgData name="平松　崇文(Hiramatsu, Takafumi)" userId="22edbc16-85b0-4724-aaa0-af0139a26ca2" providerId="ADAL" clId="{086E077A-0A00-4F94-B508-6DE7397DCFC9}" dt="2023-08-09T05:25:37.908" v="11824"/>
          <ac:spMkLst>
            <pc:docMk/>
            <pc:sldMk cId="1042131225" sldId="312"/>
            <ac:spMk id="87" creationId="{31C77269-9E95-A3BB-4377-57381B4E2FF3}"/>
          </ac:spMkLst>
        </pc:spChg>
        <pc:spChg chg="add mod">
          <ac:chgData name="平松　崇文(Hiramatsu, Takafumi)" userId="22edbc16-85b0-4724-aaa0-af0139a26ca2" providerId="ADAL" clId="{086E077A-0A00-4F94-B508-6DE7397DCFC9}" dt="2023-08-09T05:28:16.762" v="11972"/>
          <ac:spMkLst>
            <pc:docMk/>
            <pc:sldMk cId="1042131225" sldId="312"/>
            <ac:spMk id="88" creationId="{A46D4AFC-8D92-8028-FA3A-BAB57B284988}"/>
          </ac:spMkLst>
        </pc:spChg>
        <pc:spChg chg="add mod">
          <ac:chgData name="平松　崇文(Hiramatsu, Takafumi)" userId="22edbc16-85b0-4724-aaa0-af0139a26ca2" providerId="ADAL" clId="{086E077A-0A00-4F94-B508-6DE7397DCFC9}" dt="2023-08-09T05:30:28.637" v="12110" actId="1036"/>
          <ac:spMkLst>
            <pc:docMk/>
            <pc:sldMk cId="1042131225" sldId="312"/>
            <ac:spMk id="89" creationId="{7F2C91B2-ED11-D39D-5282-C89C9560F297}"/>
          </ac:spMkLst>
        </pc:spChg>
        <pc:spChg chg="add mod">
          <ac:chgData name="平松　崇文(Hiramatsu, Takafumi)" userId="22edbc16-85b0-4724-aaa0-af0139a26ca2" providerId="ADAL" clId="{086E077A-0A00-4F94-B508-6DE7397DCFC9}" dt="2023-08-09T05:42:15.587" v="12556" actId="1035"/>
          <ac:spMkLst>
            <pc:docMk/>
            <pc:sldMk cId="1042131225" sldId="312"/>
            <ac:spMk id="90" creationId="{8AAE1766-C4CF-FDB0-8DE9-B33AE4D9E543}"/>
          </ac:spMkLst>
        </pc:spChg>
        <pc:spChg chg="add mod">
          <ac:chgData name="平松　崇文(Hiramatsu, Takafumi)" userId="22edbc16-85b0-4724-aaa0-af0139a26ca2" providerId="ADAL" clId="{086E077A-0A00-4F94-B508-6DE7397DCFC9}" dt="2023-08-09T05:45:52.188" v="12961" actId="1038"/>
          <ac:spMkLst>
            <pc:docMk/>
            <pc:sldMk cId="1042131225" sldId="312"/>
            <ac:spMk id="91" creationId="{34A0556D-6867-C92F-6B3E-577E2492F996}"/>
          </ac:spMkLst>
        </pc:spChg>
        <pc:spChg chg="mod">
          <ac:chgData name="平松　崇文(Hiramatsu, Takafumi)" userId="22edbc16-85b0-4724-aaa0-af0139a26ca2" providerId="ADAL" clId="{086E077A-0A00-4F94-B508-6DE7397DCFC9}" dt="2023-08-09T05:38:06.348" v="12438"/>
          <ac:spMkLst>
            <pc:docMk/>
            <pc:sldMk cId="1042131225" sldId="312"/>
            <ac:spMk id="93" creationId="{9AC69529-0C68-41DF-E3FE-C035A5FD1980}"/>
          </ac:spMkLst>
        </pc:spChg>
        <pc:spChg chg="mod">
          <ac:chgData name="平松　崇文(Hiramatsu, Takafumi)" userId="22edbc16-85b0-4724-aaa0-af0139a26ca2" providerId="ADAL" clId="{086E077A-0A00-4F94-B508-6DE7397DCFC9}" dt="2023-08-09T05:38:06.348" v="12438"/>
          <ac:spMkLst>
            <pc:docMk/>
            <pc:sldMk cId="1042131225" sldId="312"/>
            <ac:spMk id="94" creationId="{37A95F60-868A-7C4A-AC84-F6DEC904BB5D}"/>
          </ac:spMkLst>
        </pc:spChg>
        <pc:spChg chg="mod">
          <ac:chgData name="平松　崇文(Hiramatsu, Takafumi)" userId="22edbc16-85b0-4724-aaa0-af0139a26ca2" providerId="ADAL" clId="{086E077A-0A00-4F94-B508-6DE7397DCFC9}" dt="2023-08-09T05:38:06.348" v="12438"/>
          <ac:spMkLst>
            <pc:docMk/>
            <pc:sldMk cId="1042131225" sldId="312"/>
            <ac:spMk id="95" creationId="{470B45AA-2776-A182-E7F1-5BD90837A1C2}"/>
          </ac:spMkLst>
        </pc:spChg>
        <pc:spChg chg="mod">
          <ac:chgData name="平松　崇文(Hiramatsu, Takafumi)" userId="22edbc16-85b0-4724-aaa0-af0139a26ca2" providerId="ADAL" clId="{086E077A-0A00-4F94-B508-6DE7397DCFC9}" dt="2023-08-09T05:38:06.348" v="12438"/>
          <ac:spMkLst>
            <pc:docMk/>
            <pc:sldMk cId="1042131225" sldId="312"/>
            <ac:spMk id="96" creationId="{A80CC7D5-1167-75F0-4AE4-9C63D02F247E}"/>
          </ac:spMkLst>
        </pc:spChg>
        <pc:spChg chg="mod">
          <ac:chgData name="平松　崇文(Hiramatsu, Takafumi)" userId="22edbc16-85b0-4724-aaa0-af0139a26ca2" providerId="ADAL" clId="{086E077A-0A00-4F94-B508-6DE7397DCFC9}" dt="2023-08-09T05:38:06.348" v="12438"/>
          <ac:spMkLst>
            <pc:docMk/>
            <pc:sldMk cId="1042131225" sldId="312"/>
            <ac:spMk id="97" creationId="{4DF0C225-F0CD-1F06-20A3-5001D12BCED5}"/>
          </ac:spMkLst>
        </pc:spChg>
        <pc:spChg chg="add mod">
          <ac:chgData name="平松　崇文(Hiramatsu, Takafumi)" userId="22edbc16-85b0-4724-aaa0-af0139a26ca2" providerId="ADAL" clId="{086E077A-0A00-4F94-B508-6DE7397DCFC9}" dt="2023-08-09T05:38:06.348" v="12438"/>
          <ac:spMkLst>
            <pc:docMk/>
            <pc:sldMk cId="1042131225" sldId="312"/>
            <ac:spMk id="98" creationId="{0366FD17-176F-53C5-42E2-80918D7A0048}"/>
          </ac:spMkLst>
        </pc:spChg>
        <pc:spChg chg="add del mod">
          <ac:chgData name="平松　崇文(Hiramatsu, Takafumi)" userId="22edbc16-85b0-4724-aaa0-af0139a26ca2" providerId="ADAL" clId="{086E077A-0A00-4F94-B508-6DE7397DCFC9}" dt="2023-08-09T05:35:40.078" v="12373" actId="478"/>
          <ac:spMkLst>
            <pc:docMk/>
            <pc:sldMk cId="1042131225" sldId="312"/>
            <ac:spMk id="99" creationId="{8C5BB2D0-F82A-033D-1B38-3DF049036AD8}"/>
          </ac:spMkLst>
        </pc:spChg>
        <pc:spChg chg="add del mod">
          <ac:chgData name="平松　崇文(Hiramatsu, Takafumi)" userId="22edbc16-85b0-4724-aaa0-af0139a26ca2" providerId="ADAL" clId="{086E077A-0A00-4F94-B508-6DE7397DCFC9}" dt="2023-08-09T05:35:11.061" v="12369" actId="478"/>
          <ac:spMkLst>
            <pc:docMk/>
            <pc:sldMk cId="1042131225" sldId="312"/>
            <ac:spMk id="100" creationId="{0AA4AB40-28C5-E357-4A70-C400578171EF}"/>
          </ac:spMkLst>
        </pc:spChg>
        <pc:spChg chg="add mod">
          <ac:chgData name="平松　崇文(Hiramatsu, Takafumi)" userId="22edbc16-85b0-4724-aaa0-af0139a26ca2" providerId="ADAL" clId="{086E077A-0A00-4F94-B508-6DE7397DCFC9}" dt="2023-08-09T05:38:06.348" v="12438"/>
          <ac:spMkLst>
            <pc:docMk/>
            <pc:sldMk cId="1042131225" sldId="312"/>
            <ac:spMk id="101" creationId="{1B48B226-4195-7F89-619B-F304F2BBC387}"/>
          </ac:spMkLst>
        </pc:spChg>
        <pc:spChg chg="add mod">
          <ac:chgData name="平松　崇文(Hiramatsu, Takafumi)" userId="22edbc16-85b0-4724-aaa0-af0139a26ca2" providerId="ADAL" clId="{086E077A-0A00-4F94-B508-6DE7397DCFC9}" dt="2023-08-09T05:38:06.348" v="12438"/>
          <ac:spMkLst>
            <pc:docMk/>
            <pc:sldMk cId="1042131225" sldId="312"/>
            <ac:spMk id="102" creationId="{DEA345F3-E073-FEBA-58D5-89528BF19AB9}"/>
          </ac:spMkLst>
        </pc:spChg>
        <pc:spChg chg="add del mod">
          <ac:chgData name="平松　崇文(Hiramatsu, Takafumi)" userId="22edbc16-85b0-4724-aaa0-af0139a26ca2" providerId="ADAL" clId="{086E077A-0A00-4F94-B508-6DE7397DCFC9}" dt="2023-08-09T05:35:33.565" v="12371" actId="478"/>
          <ac:spMkLst>
            <pc:docMk/>
            <pc:sldMk cId="1042131225" sldId="312"/>
            <ac:spMk id="104" creationId="{E5A79FA3-58F7-5E8C-7DF6-662E8D295270}"/>
          </ac:spMkLst>
        </pc:spChg>
        <pc:spChg chg="add del mod">
          <ac:chgData name="平松　崇文(Hiramatsu, Takafumi)" userId="22edbc16-85b0-4724-aaa0-af0139a26ca2" providerId="ADAL" clId="{086E077A-0A00-4F94-B508-6DE7397DCFC9}" dt="2023-08-09T05:35:33.565" v="12371" actId="478"/>
          <ac:spMkLst>
            <pc:docMk/>
            <pc:sldMk cId="1042131225" sldId="312"/>
            <ac:spMk id="105" creationId="{D31D0774-DF45-D21C-79AD-710507B07CAD}"/>
          </ac:spMkLst>
        </pc:spChg>
        <pc:spChg chg="add del mod">
          <ac:chgData name="平松　崇文(Hiramatsu, Takafumi)" userId="22edbc16-85b0-4724-aaa0-af0139a26ca2" providerId="ADAL" clId="{086E077A-0A00-4F94-B508-6DE7397DCFC9}" dt="2023-08-09T05:35:33.565" v="12371" actId="478"/>
          <ac:spMkLst>
            <pc:docMk/>
            <pc:sldMk cId="1042131225" sldId="312"/>
            <ac:spMk id="107" creationId="{6A6F7A10-AA07-68BA-A5FE-63D86B0F1B7C}"/>
          </ac:spMkLst>
        </pc:spChg>
        <pc:spChg chg="add del mod">
          <ac:chgData name="平松　崇文(Hiramatsu, Takafumi)" userId="22edbc16-85b0-4724-aaa0-af0139a26ca2" providerId="ADAL" clId="{086E077A-0A00-4F94-B508-6DE7397DCFC9}" dt="2023-08-09T05:35:33.565" v="12371" actId="478"/>
          <ac:spMkLst>
            <pc:docMk/>
            <pc:sldMk cId="1042131225" sldId="312"/>
            <ac:spMk id="108" creationId="{AA9A6346-68FC-2A4A-B1C7-4EECF8466496}"/>
          </ac:spMkLst>
        </pc:spChg>
        <pc:spChg chg="add del mod">
          <ac:chgData name="平松　崇文(Hiramatsu, Takafumi)" userId="22edbc16-85b0-4724-aaa0-af0139a26ca2" providerId="ADAL" clId="{086E077A-0A00-4F94-B508-6DE7397DCFC9}" dt="2023-08-09T05:35:33.565" v="12371" actId="478"/>
          <ac:spMkLst>
            <pc:docMk/>
            <pc:sldMk cId="1042131225" sldId="312"/>
            <ac:spMk id="109" creationId="{6950DCD8-35BB-9619-3EEE-6568AC2978BC}"/>
          </ac:spMkLst>
        </pc:spChg>
        <pc:spChg chg="add del mod">
          <ac:chgData name="平松　崇文(Hiramatsu, Takafumi)" userId="22edbc16-85b0-4724-aaa0-af0139a26ca2" providerId="ADAL" clId="{086E077A-0A00-4F94-B508-6DE7397DCFC9}" dt="2023-08-09T05:35:33.565" v="12371" actId="478"/>
          <ac:spMkLst>
            <pc:docMk/>
            <pc:sldMk cId="1042131225" sldId="312"/>
            <ac:spMk id="110" creationId="{A80CA052-DD26-CB60-427D-F82684BFBE56}"/>
          </ac:spMkLst>
        </pc:spChg>
        <pc:spChg chg="add del mod">
          <ac:chgData name="平松　崇文(Hiramatsu, Takafumi)" userId="22edbc16-85b0-4724-aaa0-af0139a26ca2" providerId="ADAL" clId="{086E077A-0A00-4F94-B508-6DE7397DCFC9}" dt="2023-08-09T05:35:33.565" v="12371" actId="478"/>
          <ac:spMkLst>
            <pc:docMk/>
            <pc:sldMk cId="1042131225" sldId="312"/>
            <ac:spMk id="111" creationId="{43A2A21F-27A3-1024-AF7D-F5A4D00E7EF2}"/>
          </ac:spMkLst>
        </pc:spChg>
        <pc:spChg chg="add del mod">
          <ac:chgData name="平松　崇文(Hiramatsu, Takafumi)" userId="22edbc16-85b0-4724-aaa0-af0139a26ca2" providerId="ADAL" clId="{086E077A-0A00-4F94-B508-6DE7397DCFC9}" dt="2023-08-09T05:35:33.565" v="12371" actId="478"/>
          <ac:spMkLst>
            <pc:docMk/>
            <pc:sldMk cId="1042131225" sldId="312"/>
            <ac:spMk id="112" creationId="{314CEF69-117A-E575-6011-A7EA484A6439}"/>
          </ac:spMkLst>
        </pc:spChg>
        <pc:spChg chg="add del mod">
          <ac:chgData name="平松　崇文(Hiramatsu, Takafumi)" userId="22edbc16-85b0-4724-aaa0-af0139a26ca2" providerId="ADAL" clId="{086E077A-0A00-4F94-B508-6DE7397DCFC9}" dt="2023-08-09T05:34:57.833" v="12367" actId="478"/>
          <ac:spMkLst>
            <pc:docMk/>
            <pc:sldMk cId="1042131225" sldId="312"/>
            <ac:spMk id="119" creationId="{160839C1-CB42-7FF4-013D-384535FCED6A}"/>
          </ac:spMkLst>
        </pc:spChg>
        <pc:spChg chg="add del mod">
          <ac:chgData name="平松　崇文(Hiramatsu, Takafumi)" userId="22edbc16-85b0-4724-aaa0-af0139a26ca2" providerId="ADAL" clId="{086E077A-0A00-4F94-B508-6DE7397DCFC9}" dt="2023-08-09T05:35:33.565" v="12371" actId="478"/>
          <ac:spMkLst>
            <pc:docMk/>
            <pc:sldMk cId="1042131225" sldId="312"/>
            <ac:spMk id="123" creationId="{315FD1AE-F246-C8FB-68D4-8D043B88FE8E}"/>
          </ac:spMkLst>
        </pc:spChg>
        <pc:spChg chg="add del mod">
          <ac:chgData name="平松　崇文(Hiramatsu, Takafumi)" userId="22edbc16-85b0-4724-aaa0-af0139a26ca2" providerId="ADAL" clId="{086E077A-0A00-4F94-B508-6DE7397DCFC9}" dt="2023-08-09T05:35:33.565" v="12371" actId="478"/>
          <ac:spMkLst>
            <pc:docMk/>
            <pc:sldMk cId="1042131225" sldId="312"/>
            <ac:spMk id="124" creationId="{8B32821C-28B7-16FA-1926-68F73FAF7E21}"/>
          </ac:spMkLst>
        </pc:spChg>
        <pc:spChg chg="add del mod">
          <ac:chgData name="平松　崇文(Hiramatsu, Takafumi)" userId="22edbc16-85b0-4724-aaa0-af0139a26ca2" providerId="ADAL" clId="{086E077A-0A00-4F94-B508-6DE7397DCFC9}" dt="2023-08-09T05:35:33.565" v="12371" actId="478"/>
          <ac:spMkLst>
            <pc:docMk/>
            <pc:sldMk cId="1042131225" sldId="312"/>
            <ac:spMk id="125" creationId="{C12F73F7-18F5-C5AD-C981-008C89374F91}"/>
          </ac:spMkLst>
        </pc:spChg>
        <pc:spChg chg="add mod">
          <ac:chgData name="平松　崇文(Hiramatsu, Takafumi)" userId="22edbc16-85b0-4724-aaa0-af0139a26ca2" providerId="ADAL" clId="{086E077A-0A00-4F94-B508-6DE7397DCFC9}" dt="2023-08-09T05:38:06.348" v="12438"/>
          <ac:spMkLst>
            <pc:docMk/>
            <pc:sldMk cId="1042131225" sldId="312"/>
            <ac:spMk id="133" creationId="{F9714AB4-6FAB-86C3-9D83-B067DD86B098}"/>
          </ac:spMkLst>
        </pc:spChg>
        <pc:spChg chg="add mod">
          <ac:chgData name="平松　崇文(Hiramatsu, Takafumi)" userId="22edbc16-85b0-4724-aaa0-af0139a26ca2" providerId="ADAL" clId="{086E077A-0A00-4F94-B508-6DE7397DCFC9}" dt="2023-08-09T05:38:19.333" v="12452" actId="207"/>
          <ac:spMkLst>
            <pc:docMk/>
            <pc:sldMk cId="1042131225" sldId="312"/>
            <ac:spMk id="134" creationId="{A2B9E099-AD95-6D8A-B694-53873266106E}"/>
          </ac:spMkLst>
        </pc:spChg>
        <pc:spChg chg="add mod">
          <ac:chgData name="平松　崇文(Hiramatsu, Takafumi)" userId="22edbc16-85b0-4724-aaa0-af0139a26ca2" providerId="ADAL" clId="{086E077A-0A00-4F94-B508-6DE7397DCFC9}" dt="2023-08-09T05:39:46.701" v="12462" actId="1076"/>
          <ac:spMkLst>
            <pc:docMk/>
            <pc:sldMk cId="1042131225" sldId="312"/>
            <ac:spMk id="135" creationId="{FFAF10E6-614B-F5F9-1D6A-903F3AB99C20}"/>
          </ac:spMkLst>
        </pc:spChg>
        <pc:spChg chg="add mod">
          <ac:chgData name="平松　崇文(Hiramatsu, Takafumi)" userId="22edbc16-85b0-4724-aaa0-af0139a26ca2" providerId="ADAL" clId="{086E077A-0A00-4F94-B508-6DE7397DCFC9}" dt="2023-08-09T05:41:13.398" v="12528" actId="1037"/>
          <ac:spMkLst>
            <pc:docMk/>
            <pc:sldMk cId="1042131225" sldId="312"/>
            <ac:spMk id="142" creationId="{4C540EC3-8328-7D5E-F5A7-7A84799CFBA9}"/>
          </ac:spMkLst>
        </pc:spChg>
        <pc:spChg chg="add mod">
          <ac:chgData name="平松　崇文(Hiramatsu, Takafumi)" userId="22edbc16-85b0-4724-aaa0-af0139a26ca2" providerId="ADAL" clId="{086E077A-0A00-4F94-B508-6DE7397DCFC9}" dt="2023-08-09T05:41:36.623" v="12539" actId="207"/>
          <ac:spMkLst>
            <pc:docMk/>
            <pc:sldMk cId="1042131225" sldId="312"/>
            <ac:spMk id="145" creationId="{DCA15D14-E881-5794-D934-2600399B10FB}"/>
          </ac:spMkLst>
        </pc:spChg>
        <pc:spChg chg="add mod">
          <ac:chgData name="平松　崇文(Hiramatsu, Takafumi)" userId="22edbc16-85b0-4724-aaa0-af0139a26ca2" providerId="ADAL" clId="{086E077A-0A00-4F94-B508-6DE7397DCFC9}" dt="2023-08-09T05:45:46.424" v="12935"/>
          <ac:spMkLst>
            <pc:docMk/>
            <pc:sldMk cId="1042131225" sldId="312"/>
            <ac:spMk id="146" creationId="{4D30A78F-992A-9073-3D4B-C6292CAD1DBE}"/>
          </ac:spMkLst>
        </pc:spChg>
        <pc:spChg chg="add mod">
          <ac:chgData name="平松　崇文(Hiramatsu, Takafumi)" userId="22edbc16-85b0-4724-aaa0-af0139a26ca2" providerId="ADAL" clId="{086E077A-0A00-4F94-B508-6DE7397DCFC9}" dt="2023-08-09T05:47:33.106" v="13093" actId="1076"/>
          <ac:spMkLst>
            <pc:docMk/>
            <pc:sldMk cId="1042131225" sldId="312"/>
            <ac:spMk id="147" creationId="{D1566014-DE2D-0C07-6C00-4B296F61E85D}"/>
          </ac:spMkLst>
        </pc:spChg>
        <pc:spChg chg="add del mod topLvl">
          <ac:chgData name="平松　崇文(Hiramatsu, Takafumi)" userId="22edbc16-85b0-4724-aaa0-af0139a26ca2" providerId="ADAL" clId="{086E077A-0A00-4F94-B508-6DE7397DCFC9}" dt="2023-08-09T07:00:04.343" v="13472" actId="478"/>
          <ac:spMkLst>
            <pc:docMk/>
            <pc:sldMk cId="1042131225" sldId="312"/>
            <ac:spMk id="148" creationId="{3184B4A3-FF3E-41FA-092D-0554B5B8EC95}"/>
          </ac:spMkLst>
        </pc:spChg>
        <pc:spChg chg="add mod topLvl">
          <ac:chgData name="平松　崇文(Hiramatsu, Takafumi)" userId="22edbc16-85b0-4724-aaa0-af0139a26ca2" providerId="ADAL" clId="{086E077A-0A00-4F94-B508-6DE7397DCFC9}" dt="2023-08-09T07:02:49.745" v="13477" actId="1076"/>
          <ac:spMkLst>
            <pc:docMk/>
            <pc:sldMk cId="1042131225" sldId="312"/>
            <ac:spMk id="149" creationId="{99DFF53E-D412-556D-23A3-F27E07736D1C}"/>
          </ac:spMkLst>
        </pc:spChg>
        <pc:spChg chg="add mod topLvl">
          <ac:chgData name="平松　崇文(Hiramatsu, Takafumi)" userId="22edbc16-85b0-4724-aaa0-af0139a26ca2" providerId="ADAL" clId="{086E077A-0A00-4F94-B508-6DE7397DCFC9}" dt="2023-08-09T07:02:49.745" v="13477" actId="1076"/>
          <ac:spMkLst>
            <pc:docMk/>
            <pc:sldMk cId="1042131225" sldId="312"/>
            <ac:spMk id="150" creationId="{454D3904-9FD8-E78F-B1FA-4B55AAD95400}"/>
          </ac:spMkLst>
        </pc:spChg>
        <pc:spChg chg="add mod">
          <ac:chgData name="平松　崇文(Hiramatsu, Takafumi)" userId="22edbc16-85b0-4724-aaa0-af0139a26ca2" providerId="ADAL" clId="{086E077A-0A00-4F94-B508-6DE7397DCFC9}" dt="2023-08-09T05:57:51.601" v="13452"/>
          <ac:spMkLst>
            <pc:docMk/>
            <pc:sldMk cId="1042131225" sldId="312"/>
            <ac:spMk id="152" creationId="{08A88CE8-0DBF-F1B7-C425-252928977322}"/>
          </ac:spMkLst>
        </pc:spChg>
        <pc:spChg chg="add mod">
          <ac:chgData name="平松　崇文(Hiramatsu, Takafumi)" userId="22edbc16-85b0-4724-aaa0-af0139a26ca2" providerId="ADAL" clId="{086E077A-0A00-4F94-B508-6DE7397DCFC9}" dt="2023-08-09T07:03:22.108" v="13485" actId="14100"/>
          <ac:spMkLst>
            <pc:docMk/>
            <pc:sldMk cId="1042131225" sldId="312"/>
            <ac:spMk id="153" creationId="{97932359-1950-24D9-81F2-139020965B5D}"/>
          </ac:spMkLst>
        </pc:spChg>
        <pc:spChg chg="add mod">
          <ac:chgData name="平松　崇文(Hiramatsu, Takafumi)" userId="22edbc16-85b0-4724-aaa0-af0139a26ca2" providerId="ADAL" clId="{086E077A-0A00-4F94-B508-6DE7397DCFC9}" dt="2023-08-09T07:04:08.915" v="13503" actId="692"/>
          <ac:spMkLst>
            <pc:docMk/>
            <pc:sldMk cId="1042131225" sldId="312"/>
            <ac:spMk id="154" creationId="{283D86FC-0F40-C8F4-BF3B-28A00CB7F1AF}"/>
          </ac:spMkLst>
        </pc:spChg>
        <pc:spChg chg="add mod">
          <ac:chgData name="平松　崇文(Hiramatsu, Takafumi)" userId="22edbc16-85b0-4724-aaa0-af0139a26ca2" providerId="ADAL" clId="{086E077A-0A00-4F94-B508-6DE7397DCFC9}" dt="2023-08-09T07:03:16.452" v="13484" actId="14100"/>
          <ac:spMkLst>
            <pc:docMk/>
            <pc:sldMk cId="1042131225" sldId="312"/>
            <ac:spMk id="157" creationId="{C4298925-E147-891E-84F2-2239693C0C5B}"/>
          </ac:spMkLst>
        </pc:spChg>
        <pc:spChg chg="add mod">
          <ac:chgData name="平松　崇文(Hiramatsu, Takafumi)" userId="22edbc16-85b0-4724-aaa0-af0139a26ca2" providerId="ADAL" clId="{086E077A-0A00-4F94-B508-6DE7397DCFC9}" dt="2023-08-09T07:05:17.976" v="13569" actId="1038"/>
          <ac:spMkLst>
            <pc:docMk/>
            <pc:sldMk cId="1042131225" sldId="312"/>
            <ac:spMk id="165" creationId="{D9EA8570-7EF8-CAA8-5CB4-85766852B693}"/>
          </ac:spMkLst>
        </pc:spChg>
        <pc:spChg chg="add mod">
          <ac:chgData name="平松　崇文(Hiramatsu, Takafumi)" userId="22edbc16-85b0-4724-aaa0-af0139a26ca2" providerId="ADAL" clId="{086E077A-0A00-4F94-B508-6DE7397DCFC9}" dt="2023-08-09T07:05:40.227" v="13591" actId="1037"/>
          <ac:spMkLst>
            <pc:docMk/>
            <pc:sldMk cId="1042131225" sldId="312"/>
            <ac:spMk id="166" creationId="{6C6FB75E-341F-951A-C9BB-A61830147F20}"/>
          </ac:spMkLst>
        </pc:spChg>
        <pc:spChg chg="add mod">
          <ac:chgData name="平松　崇文(Hiramatsu, Takafumi)" userId="22edbc16-85b0-4724-aaa0-af0139a26ca2" providerId="ADAL" clId="{086E077A-0A00-4F94-B508-6DE7397DCFC9}" dt="2023-08-10T02:10:20.091" v="14709"/>
          <ac:spMkLst>
            <pc:docMk/>
            <pc:sldMk cId="1042131225" sldId="312"/>
            <ac:spMk id="167" creationId="{A2CB34DB-82E3-1847-3EB1-F29C4FD9D9BC}"/>
          </ac:spMkLst>
        </pc:spChg>
        <pc:grpChg chg="add del mod">
          <ac:chgData name="平松　崇文(Hiramatsu, Takafumi)" userId="22edbc16-85b0-4724-aaa0-af0139a26ca2" providerId="ADAL" clId="{086E077A-0A00-4F94-B508-6DE7397DCFC9}" dt="2023-08-09T05:24:58.684" v="11795"/>
          <ac:grpSpMkLst>
            <pc:docMk/>
            <pc:sldMk cId="1042131225" sldId="312"/>
            <ac:grpSpMk id="22" creationId="{07823BAA-F9B8-F7B9-7F5C-2961BB86BB64}"/>
          </ac:grpSpMkLst>
        </pc:grpChg>
        <pc:grpChg chg="add mod">
          <ac:chgData name="平松　崇文(Hiramatsu, Takafumi)" userId="22edbc16-85b0-4724-aaa0-af0139a26ca2" providerId="ADAL" clId="{086E077A-0A00-4F94-B508-6DE7397DCFC9}" dt="2023-08-09T05:25:10.443" v="11797"/>
          <ac:grpSpMkLst>
            <pc:docMk/>
            <pc:sldMk cId="1042131225" sldId="312"/>
            <ac:grpSpMk id="61" creationId="{5555BF42-2322-A3B6-CED3-8A51B6EBBAB0}"/>
          </ac:grpSpMkLst>
        </pc:grpChg>
        <pc:grpChg chg="add mod">
          <ac:chgData name="平松　崇文(Hiramatsu, Takafumi)" userId="22edbc16-85b0-4724-aaa0-af0139a26ca2" providerId="ADAL" clId="{086E077A-0A00-4F94-B508-6DE7397DCFC9}" dt="2023-08-09T05:38:06.348" v="12438"/>
          <ac:grpSpMkLst>
            <pc:docMk/>
            <pc:sldMk cId="1042131225" sldId="312"/>
            <ac:grpSpMk id="92" creationId="{33096993-5459-1FCF-00F9-B161F46A9F4A}"/>
          </ac:grpSpMkLst>
        </pc:grpChg>
        <pc:grpChg chg="add del mod">
          <ac:chgData name="平松　崇文(Hiramatsu, Takafumi)" userId="22edbc16-85b0-4724-aaa0-af0139a26ca2" providerId="ADAL" clId="{086E077A-0A00-4F94-B508-6DE7397DCFC9}" dt="2023-08-09T05:35:01.008" v="12368" actId="478"/>
          <ac:grpSpMkLst>
            <pc:docMk/>
            <pc:sldMk cId="1042131225" sldId="312"/>
            <ac:grpSpMk id="116" creationId="{728E4C04-2BB2-1779-0A54-5A7B7498CF1F}"/>
          </ac:grpSpMkLst>
        </pc:grpChg>
        <pc:grpChg chg="add del mod">
          <ac:chgData name="平松　崇文(Hiramatsu, Takafumi)" userId="22edbc16-85b0-4724-aaa0-af0139a26ca2" providerId="ADAL" clId="{086E077A-0A00-4F94-B508-6DE7397DCFC9}" dt="2023-08-09T05:35:01.008" v="12368" actId="478"/>
          <ac:grpSpMkLst>
            <pc:docMk/>
            <pc:sldMk cId="1042131225" sldId="312"/>
            <ac:grpSpMk id="120" creationId="{A5E77F58-3D5A-ED56-451D-855EA8376625}"/>
          </ac:grpSpMkLst>
        </pc:grpChg>
        <pc:grpChg chg="add del mod">
          <ac:chgData name="平松　崇文(Hiramatsu, Takafumi)" userId="22edbc16-85b0-4724-aaa0-af0139a26ca2" providerId="ADAL" clId="{086E077A-0A00-4F94-B508-6DE7397DCFC9}" dt="2023-08-09T05:35:36.194" v="12372" actId="478"/>
          <ac:grpSpMkLst>
            <pc:docMk/>
            <pc:sldMk cId="1042131225" sldId="312"/>
            <ac:grpSpMk id="128" creationId="{6B816E2F-C6B5-0F4B-4F53-6145C4ACB019}"/>
          </ac:grpSpMkLst>
        </pc:grpChg>
        <pc:grpChg chg="add mod">
          <ac:chgData name="平松　崇文(Hiramatsu, Takafumi)" userId="22edbc16-85b0-4724-aaa0-af0139a26ca2" providerId="ADAL" clId="{086E077A-0A00-4F94-B508-6DE7397DCFC9}" dt="2023-08-09T05:39:46.701" v="12462" actId="1076"/>
          <ac:grpSpMkLst>
            <pc:docMk/>
            <pc:sldMk cId="1042131225" sldId="312"/>
            <ac:grpSpMk id="132" creationId="{EB089760-FD4D-E91B-794B-0904936F7902}"/>
          </ac:grpSpMkLst>
        </pc:grpChg>
        <pc:grpChg chg="add del mod">
          <ac:chgData name="平松　崇文(Hiramatsu, Takafumi)" userId="22edbc16-85b0-4724-aaa0-af0139a26ca2" providerId="ADAL" clId="{086E077A-0A00-4F94-B508-6DE7397DCFC9}" dt="2023-08-09T05:48:33.337" v="13100" actId="165"/>
          <ac:grpSpMkLst>
            <pc:docMk/>
            <pc:sldMk cId="1042131225" sldId="312"/>
            <ac:grpSpMk id="151" creationId="{8C5382E9-D5A0-2184-FCD7-401201EADA0F}"/>
          </ac:grpSpMkLst>
        </pc:grpChg>
        <pc:graphicFrameChg chg="add mod">
          <ac:chgData name="平松　崇文(Hiramatsu, Takafumi)" userId="22edbc16-85b0-4724-aaa0-af0139a26ca2" providerId="ADAL" clId="{086E077A-0A00-4F94-B508-6DE7397DCFC9}" dt="2023-08-09T05:40:02.050" v="12488" actId="1036"/>
          <ac:graphicFrameMkLst>
            <pc:docMk/>
            <pc:sldMk cId="1042131225" sldId="312"/>
            <ac:graphicFrameMk id="4" creationId="{B4DBA423-1E7D-919B-8B72-67B81B1F2EB4}"/>
          </ac:graphicFrameMkLst>
        </pc:graphicFrameChg>
        <pc:picChg chg="add del mod">
          <ac:chgData name="平松　崇文(Hiramatsu, Takafumi)" userId="22edbc16-85b0-4724-aaa0-af0139a26ca2" providerId="ADAL" clId="{086E077A-0A00-4F94-B508-6DE7397DCFC9}" dt="2023-08-09T05:34:54.779" v="12366" actId="478"/>
          <ac:picMkLst>
            <pc:docMk/>
            <pc:sldMk cId="1042131225" sldId="312"/>
            <ac:picMk id="131" creationId="{256A024B-3C3D-61EE-AF6B-CB99583C350F}"/>
          </ac:picMkLst>
        </pc:picChg>
        <pc:cxnChg chg="add del mod">
          <ac:chgData name="平松　崇文(Hiramatsu, Takafumi)" userId="22edbc16-85b0-4724-aaa0-af0139a26ca2" providerId="ADAL" clId="{086E077A-0A00-4F94-B508-6DE7397DCFC9}" dt="2023-08-09T05:35:40.078" v="12373" actId="478"/>
          <ac:cxnSpMkLst>
            <pc:docMk/>
            <pc:sldMk cId="1042131225" sldId="312"/>
            <ac:cxnSpMk id="103" creationId="{27A0D4A8-84CA-602A-B46E-5B454590C7FE}"/>
          </ac:cxnSpMkLst>
        </pc:cxnChg>
        <pc:cxnChg chg="add del mod">
          <ac:chgData name="平松　崇文(Hiramatsu, Takafumi)" userId="22edbc16-85b0-4724-aaa0-af0139a26ca2" providerId="ADAL" clId="{086E077A-0A00-4F94-B508-6DE7397DCFC9}" dt="2023-08-09T05:35:33.565" v="12371" actId="478"/>
          <ac:cxnSpMkLst>
            <pc:docMk/>
            <pc:sldMk cId="1042131225" sldId="312"/>
            <ac:cxnSpMk id="106" creationId="{F8521514-33C2-8101-765F-C15BB17D19F5}"/>
          </ac:cxnSpMkLst>
        </pc:cxnChg>
        <pc:cxnChg chg="add del mod">
          <ac:chgData name="平松　崇文(Hiramatsu, Takafumi)" userId="22edbc16-85b0-4724-aaa0-af0139a26ca2" providerId="ADAL" clId="{086E077A-0A00-4F94-B508-6DE7397DCFC9}" dt="2023-08-09T05:35:40.078" v="12373" actId="478"/>
          <ac:cxnSpMkLst>
            <pc:docMk/>
            <pc:sldMk cId="1042131225" sldId="312"/>
            <ac:cxnSpMk id="113" creationId="{75FA1A5A-B6A0-7551-E1BD-E8551B82C33F}"/>
          </ac:cxnSpMkLst>
        </pc:cxnChg>
        <pc:cxnChg chg="add del mod">
          <ac:chgData name="平松　崇文(Hiramatsu, Takafumi)" userId="22edbc16-85b0-4724-aaa0-af0139a26ca2" providerId="ADAL" clId="{086E077A-0A00-4F94-B508-6DE7397DCFC9}" dt="2023-08-09T05:35:33.565" v="12371" actId="478"/>
          <ac:cxnSpMkLst>
            <pc:docMk/>
            <pc:sldMk cId="1042131225" sldId="312"/>
            <ac:cxnSpMk id="114" creationId="{C63DDD37-373F-0A42-C7E7-86EDC673CE13}"/>
          </ac:cxnSpMkLst>
        </pc:cxnChg>
        <pc:cxnChg chg="add del mod">
          <ac:chgData name="平松　崇文(Hiramatsu, Takafumi)" userId="22edbc16-85b0-4724-aaa0-af0139a26ca2" providerId="ADAL" clId="{086E077A-0A00-4F94-B508-6DE7397DCFC9}" dt="2023-08-09T05:35:26.596" v="12370" actId="478"/>
          <ac:cxnSpMkLst>
            <pc:docMk/>
            <pc:sldMk cId="1042131225" sldId="312"/>
            <ac:cxnSpMk id="115" creationId="{17B7CE5D-BB2F-417A-583B-85BE316AE9C2}"/>
          </ac:cxnSpMkLst>
        </pc:cxnChg>
        <pc:cxnChg chg="mod">
          <ac:chgData name="平松　崇文(Hiramatsu, Takafumi)" userId="22edbc16-85b0-4724-aaa0-af0139a26ca2" providerId="ADAL" clId="{086E077A-0A00-4F94-B508-6DE7397DCFC9}" dt="2023-08-09T05:34:48.216" v="12364"/>
          <ac:cxnSpMkLst>
            <pc:docMk/>
            <pc:sldMk cId="1042131225" sldId="312"/>
            <ac:cxnSpMk id="117" creationId="{0AE50CD1-4CB9-F2C8-FA0A-954F859D0221}"/>
          </ac:cxnSpMkLst>
        </pc:cxnChg>
        <pc:cxnChg chg="mod">
          <ac:chgData name="平松　崇文(Hiramatsu, Takafumi)" userId="22edbc16-85b0-4724-aaa0-af0139a26ca2" providerId="ADAL" clId="{086E077A-0A00-4F94-B508-6DE7397DCFC9}" dt="2023-08-09T05:34:48.216" v="12364"/>
          <ac:cxnSpMkLst>
            <pc:docMk/>
            <pc:sldMk cId="1042131225" sldId="312"/>
            <ac:cxnSpMk id="118" creationId="{C68E645B-F9E1-81A3-F37C-1C52E96EB2A2}"/>
          </ac:cxnSpMkLst>
        </pc:cxnChg>
        <pc:cxnChg chg="mod">
          <ac:chgData name="平松　崇文(Hiramatsu, Takafumi)" userId="22edbc16-85b0-4724-aaa0-af0139a26ca2" providerId="ADAL" clId="{086E077A-0A00-4F94-B508-6DE7397DCFC9}" dt="2023-08-09T05:34:48.216" v="12364"/>
          <ac:cxnSpMkLst>
            <pc:docMk/>
            <pc:sldMk cId="1042131225" sldId="312"/>
            <ac:cxnSpMk id="121" creationId="{6E2F312F-DB6F-AAA4-0653-517CD488A130}"/>
          </ac:cxnSpMkLst>
        </pc:cxnChg>
        <pc:cxnChg chg="mod">
          <ac:chgData name="平松　崇文(Hiramatsu, Takafumi)" userId="22edbc16-85b0-4724-aaa0-af0139a26ca2" providerId="ADAL" clId="{086E077A-0A00-4F94-B508-6DE7397DCFC9}" dt="2023-08-09T05:34:48.216" v="12364"/>
          <ac:cxnSpMkLst>
            <pc:docMk/>
            <pc:sldMk cId="1042131225" sldId="312"/>
            <ac:cxnSpMk id="122" creationId="{2B61A45B-1583-1BEE-9986-917B0A88B50D}"/>
          </ac:cxnSpMkLst>
        </pc:cxnChg>
        <pc:cxnChg chg="add del mod">
          <ac:chgData name="平松　崇文(Hiramatsu, Takafumi)" userId="22edbc16-85b0-4724-aaa0-af0139a26ca2" providerId="ADAL" clId="{086E077A-0A00-4F94-B508-6DE7397DCFC9}" dt="2023-08-09T05:35:33.565" v="12371" actId="478"/>
          <ac:cxnSpMkLst>
            <pc:docMk/>
            <pc:sldMk cId="1042131225" sldId="312"/>
            <ac:cxnSpMk id="126" creationId="{8FD0C6F2-A687-1B1F-C62C-BD135EC338F5}"/>
          </ac:cxnSpMkLst>
        </pc:cxnChg>
        <pc:cxnChg chg="add del mod">
          <ac:chgData name="平松　崇文(Hiramatsu, Takafumi)" userId="22edbc16-85b0-4724-aaa0-af0139a26ca2" providerId="ADAL" clId="{086E077A-0A00-4F94-B508-6DE7397DCFC9}" dt="2023-08-09T05:35:40.078" v="12373" actId="478"/>
          <ac:cxnSpMkLst>
            <pc:docMk/>
            <pc:sldMk cId="1042131225" sldId="312"/>
            <ac:cxnSpMk id="127" creationId="{AF2EA1D5-C221-B41C-DD26-018A7BF3121D}"/>
          </ac:cxnSpMkLst>
        </pc:cxnChg>
        <pc:cxnChg chg="mod">
          <ac:chgData name="平松　崇文(Hiramatsu, Takafumi)" userId="22edbc16-85b0-4724-aaa0-af0139a26ca2" providerId="ADAL" clId="{086E077A-0A00-4F94-B508-6DE7397DCFC9}" dt="2023-08-09T05:34:48.216" v="12364"/>
          <ac:cxnSpMkLst>
            <pc:docMk/>
            <pc:sldMk cId="1042131225" sldId="312"/>
            <ac:cxnSpMk id="129" creationId="{CDCAC65E-7A8A-816B-487D-AEF789B74FB2}"/>
          </ac:cxnSpMkLst>
        </pc:cxnChg>
        <pc:cxnChg chg="mod">
          <ac:chgData name="平松　崇文(Hiramatsu, Takafumi)" userId="22edbc16-85b0-4724-aaa0-af0139a26ca2" providerId="ADAL" clId="{086E077A-0A00-4F94-B508-6DE7397DCFC9}" dt="2023-08-09T05:34:48.216" v="12364"/>
          <ac:cxnSpMkLst>
            <pc:docMk/>
            <pc:sldMk cId="1042131225" sldId="312"/>
            <ac:cxnSpMk id="130" creationId="{7FFBF2CE-0196-82FE-960B-8CACBE67E706}"/>
          </ac:cxnSpMkLst>
        </pc:cxnChg>
        <pc:cxnChg chg="add mod">
          <ac:chgData name="平松　崇文(Hiramatsu, Takafumi)" userId="22edbc16-85b0-4724-aaa0-af0139a26ca2" providerId="ADAL" clId="{086E077A-0A00-4F94-B508-6DE7397DCFC9}" dt="2023-08-09T05:40:25.252" v="12498" actId="14100"/>
          <ac:cxnSpMkLst>
            <pc:docMk/>
            <pc:sldMk cId="1042131225" sldId="312"/>
            <ac:cxnSpMk id="137" creationId="{B7FF7472-6DD0-13C0-A9A5-1F6D5BE51278}"/>
          </ac:cxnSpMkLst>
        </pc:cxnChg>
        <pc:cxnChg chg="add mod">
          <ac:chgData name="平松　崇文(Hiramatsu, Takafumi)" userId="22edbc16-85b0-4724-aaa0-af0139a26ca2" providerId="ADAL" clId="{086E077A-0A00-4F94-B508-6DE7397DCFC9}" dt="2023-08-09T05:40:53.554" v="12509" actId="1038"/>
          <ac:cxnSpMkLst>
            <pc:docMk/>
            <pc:sldMk cId="1042131225" sldId="312"/>
            <ac:cxnSpMk id="140" creationId="{9E40EF03-0114-3A9E-2A1D-AC49AEE8D614}"/>
          </ac:cxnSpMkLst>
        </pc:cxnChg>
        <pc:cxnChg chg="add mod">
          <ac:chgData name="平松　崇文(Hiramatsu, Takafumi)" userId="22edbc16-85b0-4724-aaa0-af0139a26ca2" providerId="ADAL" clId="{086E077A-0A00-4F94-B508-6DE7397DCFC9}" dt="2023-08-09T05:41:30.135" v="12536" actId="692"/>
          <ac:cxnSpMkLst>
            <pc:docMk/>
            <pc:sldMk cId="1042131225" sldId="312"/>
            <ac:cxnSpMk id="143" creationId="{0E749D23-7FCA-97AB-AF0B-15328A6BE0CA}"/>
          </ac:cxnSpMkLst>
        </pc:cxnChg>
        <pc:cxnChg chg="add mod">
          <ac:chgData name="平松　崇文(Hiramatsu, Takafumi)" userId="22edbc16-85b0-4724-aaa0-af0139a26ca2" providerId="ADAL" clId="{086E077A-0A00-4F94-B508-6DE7397DCFC9}" dt="2023-08-09T05:41:30.135" v="12536" actId="692"/>
          <ac:cxnSpMkLst>
            <pc:docMk/>
            <pc:sldMk cId="1042131225" sldId="312"/>
            <ac:cxnSpMk id="144" creationId="{32434159-8AF4-3217-B1E8-C683A7AB4A7C}"/>
          </ac:cxnSpMkLst>
        </pc:cxnChg>
        <pc:cxnChg chg="add mod">
          <ac:chgData name="平松　崇文(Hiramatsu, Takafumi)" userId="22edbc16-85b0-4724-aaa0-af0139a26ca2" providerId="ADAL" clId="{086E077A-0A00-4F94-B508-6DE7397DCFC9}" dt="2023-08-09T07:04:00.028" v="13501" actId="692"/>
          <ac:cxnSpMkLst>
            <pc:docMk/>
            <pc:sldMk cId="1042131225" sldId="312"/>
            <ac:cxnSpMk id="156" creationId="{6CBC1EFB-965E-530E-7346-F7C850997147}"/>
          </ac:cxnSpMkLst>
        </pc:cxnChg>
        <pc:cxnChg chg="add mod">
          <ac:chgData name="平松　崇文(Hiramatsu, Takafumi)" userId="22edbc16-85b0-4724-aaa0-af0139a26ca2" providerId="ADAL" clId="{086E077A-0A00-4F94-B508-6DE7397DCFC9}" dt="2023-08-09T07:04:00.028" v="13501" actId="692"/>
          <ac:cxnSpMkLst>
            <pc:docMk/>
            <pc:sldMk cId="1042131225" sldId="312"/>
            <ac:cxnSpMk id="159" creationId="{1FA9F5F0-F6C5-40F4-A67B-9706DBED7F4C}"/>
          </ac:cxnSpMkLst>
        </pc:cxnChg>
        <pc:cxnChg chg="add mod">
          <ac:chgData name="平松　崇文(Hiramatsu, Takafumi)" userId="22edbc16-85b0-4724-aaa0-af0139a26ca2" providerId="ADAL" clId="{086E077A-0A00-4F94-B508-6DE7397DCFC9}" dt="2023-08-09T07:04:45.819" v="13508" actId="692"/>
          <ac:cxnSpMkLst>
            <pc:docMk/>
            <pc:sldMk cId="1042131225" sldId="312"/>
            <ac:cxnSpMk id="163" creationId="{7565FBE4-3D0F-B6DD-3575-D9D683B96CEC}"/>
          </ac:cxnSpMkLst>
        </pc:cxnChg>
      </pc:sldChg>
      <pc:sldChg chg="addSp delSp modSp new mod ord">
        <pc:chgData name="平松　崇文(Hiramatsu, Takafumi)" userId="22edbc16-85b0-4724-aaa0-af0139a26ca2" providerId="ADAL" clId="{086E077A-0A00-4F94-B508-6DE7397DCFC9}" dt="2023-08-10T04:45:09.556" v="16668" actId="1076"/>
        <pc:sldMkLst>
          <pc:docMk/>
          <pc:sldMk cId="1621165777" sldId="313"/>
        </pc:sldMkLst>
        <pc:spChg chg="mod">
          <ac:chgData name="平松　崇文(Hiramatsu, Takafumi)" userId="22edbc16-85b0-4724-aaa0-af0139a26ca2" providerId="ADAL" clId="{086E077A-0A00-4F94-B508-6DE7397DCFC9}" dt="2023-08-09T04:14:00.263" v="10439"/>
          <ac:spMkLst>
            <pc:docMk/>
            <pc:sldMk cId="1621165777" sldId="313"/>
            <ac:spMk id="2" creationId="{B4E52005-718C-737E-A18B-0434853C5A68}"/>
          </ac:spMkLst>
        </pc:spChg>
        <pc:spChg chg="add mod">
          <ac:chgData name="平松　崇文(Hiramatsu, Takafumi)" userId="22edbc16-85b0-4724-aaa0-af0139a26ca2" providerId="ADAL" clId="{086E077A-0A00-4F94-B508-6DE7397DCFC9}" dt="2023-08-09T10:18:29.840" v="14014" actId="1036"/>
          <ac:spMkLst>
            <pc:docMk/>
            <pc:sldMk cId="1621165777" sldId="313"/>
            <ac:spMk id="5" creationId="{1CC3804E-EAFD-5A69-B5DC-F38CBCC69259}"/>
          </ac:spMkLst>
        </pc:spChg>
        <pc:spChg chg="add mod">
          <ac:chgData name="平松　崇文(Hiramatsu, Takafumi)" userId="22edbc16-85b0-4724-aaa0-af0139a26ca2" providerId="ADAL" clId="{086E077A-0A00-4F94-B508-6DE7397DCFC9}" dt="2023-08-09T10:18:29.840" v="14014" actId="1036"/>
          <ac:spMkLst>
            <pc:docMk/>
            <pc:sldMk cId="1621165777" sldId="313"/>
            <ac:spMk id="6" creationId="{22B6E017-D2E6-3C83-01E7-613177CCEDF8}"/>
          </ac:spMkLst>
        </pc:spChg>
        <pc:spChg chg="add mod">
          <ac:chgData name="平松　崇文(Hiramatsu, Takafumi)" userId="22edbc16-85b0-4724-aaa0-af0139a26ca2" providerId="ADAL" clId="{086E077A-0A00-4F94-B508-6DE7397DCFC9}" dt="2023-08-10T04:44:08.634" v="16613" actId="1076"/>
          <ac:spMkLst>
            <pc:docMk/>
            <pc:sldMk cId="1621165777" sldId="313"/>
            <ac:spMk id="7" creationId="{8CC79234-817A-CE47-DC57-FB1FBC160D53}"/>
          </ac:spMkLst>
        </pc:spChg>
        <pc:spChg chg="add del mod">
          <ac:chgData name="平松　崇文(Hiramatsu, Takafumi)" userId="22edbc16-85b0-4724-aaa0-af0139a26ca2" providerId="ADAL" clId="{086E077A-0A00-4F94-B508-6DE7397DCFC9}" dt="2023-08-09T10:19:47.583" v="14325" actId="1037"/>
          <ac:spMkLst>
            <pc:docMk/>
            <pc:sldMk cId="1621165777" sldId="313"/>
            <ac:spMk id="8" creationId="{DF3B0E6F-627F-A53E-DA19-4F3A8C0C7810}"/>
          </ac:spMkLst>
        </pc:spChg>
        <pc:spChg chg="add mod">
          <ac:chgData name="平松　崇文(Hiramatsu, Takafumi)" userId="22edbc16-85b0-4724-aaa0-af0139a26ca2" providerId="ADAL" clId="{086E077A-0A00-4F94-B508-6DE7397DCFC9}" dt="2023-08-10T02:11:41.655" v="14729" actId="1035"/>
          <ac:spMkLst>
            <pc:docMk/>
            <pc:sldMk cId="1621165777" sldId="313"/>
            <ac:spMk id="9" creationId="{DED213A0-4FE0-D0D1-F066-9005B46EE9E0}"/>
          </ac:spMkLst>
        </pc:spChg>
        <pc:spChg chg="add mod">
          <ac:chgData name="平松　崇文(Hiramatsu, Takafumi)" userId="22edbc16-85b0-4724-aaa0-af0139a26ca2" providerId="ADAL" clId="{086E077A-0A00-4F94-B508-6DE7397DCFC9}" dt="2023-08-10T02:11:37.243" v="14720" actId="1035"/>
          <ac:spMkLst>
            <pc:docMk/>
            <pc:sldMk cId="1621165777" sldId="313"/>
            <ac:spMk id="11" creationId="{6751A867-0328-ECE6-81D7-19FBAFD38128}"/>
          </ac:spMkLst>
        </pc:spChg>
        <pc:spChg chg="add mod">
          <ac:chgData name="平松　崇文(Hiramatsu, Takafumi)" userId="22edbc16-85b0-4724-aaa0-af0139a26ca2" providerId="ADAL" clId="{086E077A-0A00-4F94-B508-6DE7397DCFC9}" dt="2023-08-10T02:45:08.430" v="14735" actId="1076"/>
          <ac:spMkLst>
            <pc:docMk/>
            <pc:sldMk cId="1621165777" sldId="313"/>
            <ac:spMk id="12" creationId="{D753F768-7DF1-93ED-056F-0C8470EAC332}"/>
          </ac:spMkLst>
        </pc:spChg>
        <pc:spChg chg="add mod">
          <ac:chgData name="平松　崇文(Hiramatsu, Takafumi)" userId="22edbc16-85b0-4724-aaa0-af0139a26ca2" providerId="ADAL" clId="{086E077A-0A00-4F94-B508-6DE7397DCFC9}" dt="2023-08-09T10:20:41.701" v="14439" actId="1076"/>
          <ac:spMkLst>
            <pc:docMk/>
            <pc:sldMk cId="1621165777" sldId="313"/>
            <ac:spMk id="16" creationId="{42E406E1-B46E-4630-3A16-875F089E65DD}"/>
          </ac:spMkLst>
        </pc:spChg>
        <pc:spChg chg="add mod">
          <ac:chgData name="平松　崇文(Hiramatsu, Takafumi)" userId="22edbc16-85b0-4724-aaa0-af0139a26ca2" providerId="ADAL" clId="{086E077A-0A00-4F94-B508-6DE7397DCFC9}" dt="2023-08-09T10:21:37.111" v="14459" actId="14100"/>
          <ac:spMkLst>
            <pc:docMk/>
            <pc:sldMk cId="1621165777" sldId="313"/>
            <ac:spMk id="19" creationId="{8115C8F4-0B36-1178-EA59-4F3BB3B76E5A}"/>
          </ac:spMkLst>
        </pc:spChg>
        <pc:spChg chg="add mod">
          <ac:chgData name="平松　崇文(Hiramatsu, Takafumi)" userId="22edbc16-85b0-4724-aaa0-af0139a26ca2" providerId="ADAL" clId="{086E077A-0A00-4F94-B508-6DE7397DCFC9}" dt="2023-08-09T10:21:32.085" v="14457" actId="1076"/>
          <ac:spMkLst>
            <pc:docMk/>
            <pc:sldMk cId="1621165777" sldId="313"/>
            <ac:spMk id="20" creationId="{10DD4CC8-B2C2-66AC-D737-24F2EDFBA9F1}"/>
          </ac:spMkLst>
        </pc:spChg>
        <pc:spChg chg="add mod">
          <ac:chgData name="平松　崇文(Hiramatsu, Takafumi)" userId="22edbc16-85b0-4724-aaa0-af0139a26ca2" providerId="ADAL" clId="{086E077A-0A00-4F94-B508-6DE7397DCFC9}" dt="2023-08-09T10:22:20.198" v="14633" actId="1038"/>
          <ac:spMkLst>
            <pc:docMk/>
            <pc:sldMk cId="1621165777" sldId="313"/>
            <ac:spMk id="23" creationId="{AC8D6F66-EC98-0FBB-8559-4EAD9755FE98}"/>
          </ac:spMkLst>
        </pc:spChg>
        <pc:spChg chg="add mod">
          <ac:chgData name="平松　崇文(Hiramatsu, Takafumi)" userId="22edbc16-85b0-4724-aaa0-af0139a26ca2" providerId="ADAL" clId="{086E077A-0A00-4F94-B508-6DE7397DCFC9}" dt="2023-08-10T04:45:09.556" v="16668" actId="1076"/>
          <ac:spMkLst>
            <pc:docMk/>
            <pc:sldMk cId="1621165777" sldId="313"/>
            <ac:spMk id="28" creationId="{14EF4FD2-CCC9-1627-29C4-E6291A46EBD7}"/>
          </ac:spMkLst>
        </pc:spChg>
        <pc:grpChg chg="add mod">
          <ac:chgData name="平松　崇文(Hiramatsu, Takafumi)" userId="22edbc16-85b0-4724-aaa0-af0139a26ca2" providerId="ADAL" clId="{086E077A-0A00-4F94-B508-6DE7397DCFC9}" dt="2023-08-09T10:21:32.085" v="14457" actId="1076"/>
          <ac:grpSpMkLst>
            <pc:docMk/>
            <pc:sldMk cId="1621165777" sldId="313"/>
            <ac:grpSpMk id="21" creationId="{70D02D49-7274-5ADF-0EF9-4AD3BFBB1659}"/>
          </ac:grpSpMkLst>
        </pc:grpChg>
        <pc:grpChg chg="add mod">
          <ac:chgData name="平松　崇文(Hiramatsu, Takafumi)" userId="22edbc16-85b0-4724-aaa0-af0139a26ca2" providerId="ADAL" clId="{086E077A-0A00-4F94-B508-6DE7397DCFC9}" dt="2023-08-09T10:21:37.111" v="14459" actId="14100"/>
          <ac:grpSpMkLst>
            <pc:docMk/>
            <pc:sldMk cId="1621165777" sldId="313"/>
            <ac:grpSpMk id="22" creationId="{46913B2B-67A0-7D3A-5497-E8D529DFB619}"/>
          </ac:grpSpMkLst>
        </pc:grpChg>
        <pc:picChg chg="add mod">
          <ac:chgData name="平松　崇文(Hiramatsu, Takafumi)" userId="22edbc16-85b0-4724-aaa0-af0139a26ca2" providerId="ADAL" clId="{086E077A-0A00-4F94-B508-6DE7397DCFC9}" dt="2023-08-09T10:18:29.840" v="14014" actId="1036"/>
          <ac:picMkLst>
            <pc:docMk/>
            <pc:sldMk cId="1621165777" sldId="313"/>
            <ac:picMk id="4" creationId="{8046E464-7B26-76F0-A423-08D5685A9578}"/>
          </ac:picMkLst>
        </pc:picChg>
        <pc:picChg chg="add mod">
          <ac:chgData name="平松　崇文(Hiramatsu, Takafumi)" userId="22edbc16-85b0-4724-aaa0-af0139a26ca2" providerId="ADAL" clId="{086E077A-0A00-4F94-B508-6DE7397DCFC9}" dt="2023-08-09T10:21:37.111" v="14459" actId="14100"/>
          <ac:picMkLst>
            <pc:docMk/>
            <pc:sldMk cId="1621165777" sldId="313"/>
            <ac:picMk id="17" creationId="{C34ABA1E-CB05-3923-E26E-7EA642CA4E8F}"/>
          </ac:picMkLst>
        </pc:picChg>
        <pc:picChg chg="add mod">
          <ac:chgData name="平松　崇文(Hiramatsu, Takafumi)" userId="22edbc16-85b0-4724-aaa0-af0139a26ca2" providerId="ADAL" clId="{086E077A-0A00-4F94-B508-6DE7397DCFC9}" dt="2023-08-09T10:21:32.085" v="14457" actId="1076"/>
          <ac:picMkLst>
            <pc:docMk/>
            <pc:sldMk cId="1621165777" sldId="313"/>
            <ac:picMk id="18" creationId="{26018905-BA33-1A9B-C58C-4C393DE09998}"/>
          </ac:picMkLst>
        </pc:picChg>
        <pc:cxnChg chg="add mod">
          <ac:chgData name="平松　崇文(Hiramatsu, Takafumi)" userId="22edbc16-85b0-4724-aaa0-af0139a26ca2" providerId="ADAL" clId="{086E077A-0A00-4F94-B508-6DE7397DCFC9}" dt="2023-08-10T04:44:27.976" v="16623" actId="14100"/>
          <ac:cxnSpMkLst>
            <pc:docMk/>
            <pc:sldMk cId="1621165777" sldId="313"/>
            <ac:cxnSpMk id="10" creationId="{D628AA19-B6A5-AE86-F349-280CC9BFD09E}"/>
          </ac:cxnSpMkLst>
        </pc:cxnChg>
        <pc:cxnChg chg="add mod">
          <ac:chgData name="平松　崇文(Hiramatsu, Takafumi)" userId="22edbc16-85b0-4724-aaa0-af0139a26ca2" providerId="ADAL" clId="{086E077A-0A00-4F94-B508-6DE7397DCFC9}" dt="2023-08-09T10:20:10.353" v="14332" actId="692"/>
          <ac:cxnSpMkLst>
            <pc:docMk/>
            <pc:sldMk cId="1621165777" sldId="313"/>
            <ac:cxnSpMk id="14" creationId="{95C515CF-6BD5-24BF-42DE-47848803382A}"/>
          </ac:cxnSpMkLst>
        </pc:cxnChg>
        <pc:cxnChg chg="add mod">
          <ac:chgData name="平松　崇文(Hiramatsu, Takafumi)" userId="22edbc16-85b0-4724-aaa0-af0139a26ca2" providerId="ADAL" clId="{086E077A-0A00-4F94-B508-6DE7397DCFC9}" dt="2023-08-10T04:44:45.385" v="16629" actId="14100"/>
          <ac:cxnSpMkLst>
            <pc:docMk/>
            <pc:sldMk cId="1621165777" sldId="313"/>
            <ac:cxnSpMk id="15" creationId="{B308B88B-C3C4-7D8E-47FD-76CA517E74F8}"/>
          </ac:cxnSpMkLst>
        </pc:cxnChg>
        <pc:cxnChg chg="add mod">
          <ac:chgData name="平松　崇文(Hiramatsu, Takafumi)" userId="22edbc16-85b0-4724-aaa0-af0139a26ca2" providerId="ADAL" clId="{086E077A-0A00-4F94-B508-6DE7397DCFC9}" dt="2023-08-10T04:44:48.574" v="16630" actId="14100"/>
          <ac:cxnSpMkLst>
            <pc:docMk/>
            <pc:sldMk cId="1621165777" sldId="313"/>
            <ac:cxnSpMk id="25" creationId="{CEA7C5C7-F7A2-F6ED-1D73-ED5C50609386}"/>
          </ac:cxnSpMkLst>
        </pc:cxnChg>
      </pc:sldChg>
      <pc:sldChg chg="addSp delSp modSp new mod">
        <pc:chgData name="平松　崇文(Hiramatsu, Takafumi)" userId="22edbc16-85b0-4724-aaa0-af0139a26ca2" providerId="ADAL" clId="{086E077A-0A00-4F94-B508-6DE7397DCFC9}" dt="2023-08-10T04:42:23.028" v="16606" actId="1037"/>
        <pc:sldMkLst>
          <pc:docMk/>
          <pc:sldMk cId="967636335" sldId="314"/>
        </pc:sldMkLst>
        <pc:spChg chg="mod">
          <ac:chgData name="平松　崇文(Hiramatsu, Takafumi)" userId="22edbc16-85b0-4724-aaa0-af0139a26ca2" providerId="ADAL" clId="{086E077A-0A00-4F94-B508-6DE7397DCFC9}" dt="2023-08-10T02:54:07.328" v="14910"/>
          <ac:spMkLst>
            <pc:docMk/>
            <pc:sldMk cId="967636335" sldId="314"/>
            <ac:spMk id="2" creationId="{C8A2A42E-1225-3C5E-5333-558800532A3E}"/>
          </ac:spMkLst>
        </pc:spChg>
        <pc:spChg chg="add mod">
          <ac:chgData name="平松　崇文(Hiramatsu, Takafumi)" userId="22edbc16-85b0-4724-aaa0-af0139a26ca2" providerId="ADAL" clId="{086E077A-0A00-4F94-B508-6DE7397DCFC9}" dt="2023-08-10T04:32:08.195" v="16124"/>
          <ac:spMkLst>
            <pc:docMk/>
            <pc:sldMk cId="967636335" sldId="314"/>
            <ac:spMk id="6" creationId="{C1E4784D-99BE-53AB-576A-ACAA608285B6}"/>
          </ac:spMkLst>
        </pc:spChg>
        <pc:spChg chg="add mod">
          <ac:chgData name="平松　崇文(Hiramatsu, Takafumi)" userId="22edbc16-85b0-4724-aaa0-af0139a26ca2" providerId="ADAL" clId="{086E077A-0A00-4F94-B508-6DE7397DCFC9}" dt="2023-08-10T04:32:15.213" v="16128" actId="1035"/>
          <ac:spMkLst>
            <pc:docMk/>
            <pc:sldMk cId="967636335" sldId="314"/>
            <ac:spMk id="7" creationId="{5AA4CCB4-2F06-B165-DD71-C636D9C9BE0A}"/>
          </ac:spMkLst>
        </pc:spChg>
        <pc:spChg chg="add mod">
          <ac:chgData name="平松　崇文(Hiramatsu, Takafumi)" userId="22edbc16-85b0-4724-aaa0-af0139a26ca2" providerId="ADAL" clId="{086E077A-0A00-4F94-B508-6DE7397DCFC9}" dt="2023-08-10T04:33:18.782" v="16173" actId="1035"/>
          <ac:spMkLst>
            <pc:docMk/>
            <pc:sldMk cId="967636335" sldId="314"/>
            <ac:spMk id="8" creationId="{1F19D44A-454B-A96F-DFBE-33FC241A4C53}"/>
          </ac:spMkLst>
        </pc:spChg>
        <pc:spChg chg="add mod">
          <ac:chgData name="平松　崇文(Hiramatsu, Takafumi)" userId="22edbc16-85b0-4724-aaa0-af0139a26ca2" providerId="ADAL" clId="{086E077A-0A00-4F94-B508-6DE7397DCFC9}" dt="2023-08-10T04:33:24.661" v="16192" actId="1035"/>
          <ac:spMkLst>
            <pc:docMk/>
            <pc:sldMk cId="967636335" sldId="314"/>
            <ac:spMk id="9" creationId="{CA4A26D2-239B-AC84-4A9D-2A181E4056E4}"/>
          </ac:spMkLst>
        </pc:spChg>
        <pc:spChg chg="add mod">
          <ac:chgData name="平松　崇文(Hiramatsu, Takafumi)" userId="22edbc16-85b0-4724-aaa0-af0139a26ca2" providerId="ADAL" clId="{086E077A-0A00-4F94-B508-6DE7397DCFC9}" dt="2023-08-10T04:31:19.976" v="16122"/>
          <ac:spMkLst>
            <pc:docMk/>
            <pc:sldMk cId="967636335" sldId="314"/>
            <ac:spMk id="10" creationId="{D44FD4A9-5C6A-FAEA-2A73-7EBEF6FA4B1F}"/>
          </ac:spMkLst>
        </pc:spChg>
        <pc:spChg chg="add mod">
          <ac:chgData name="平松　崇文(Hiramatsu, Takafumi)" userId="22edbc16-85b0-4724-aaa0-af0139a26ca2" providerId="ADAL" clId="{086E077A-0A00-4F94-B508-6DE7397DCFC9}" dt="2023-08-10T04:24:28.564" v="15759" actId="1035"/>
          <ac:spMkLst>
            <pc:docMk/>
            <pc:sldMk cId="967636335" sldId="314"/>
            <ac:spMk id="11" creationId="{5D2D07AA-F8E9-15CE-6461-C50B89B19D60}"/>
          </ac:spMkLst>
        </pc:spChg>
        <pc:spChg chg="add mod">
          <ac:chgData name="平松　崇文(Hiramatsu, Takafumi)" userId="22edbc16-85b0-4724-aaa0-af0139a26ca2" providerId="ADAL" clId="{086E077A-0A00-4F94-B508-6DE7397DCFC9}" dt="2023-08-10T04:37:43.376" v="16352"/>
          <ac:spMkLst>
            <pc:docMk/>
            <pc:sldMk cId="967636335" sldId="314"/>
            <ac:spMk id="14" creationId="{38133A12-324D-C6A5-3564-83058A3F435B}"/>
          </ac:spMkLst>
        </pc:spChg>
        <pc:spChg chg="mod">
          <ac:chgData name="平松　崇文(Hiramatsu, Takafumi)" userId="22edbc16-85b0-4724-aaa0-af0139a26ca2" providerId="ADAL" clId="{086E077A-0A00-4F94-B508-6DE7397DCFC9}" dt="2023-08-10T04:26:23.876" v="15810"/>
          <ac:spMkLst>
            <pc:docMk/>
            <pc:sldMk cId="967636335" sldId="314"/>
            <ac:spMk id="17" creationId="{53D75810-DE81-C5AE-D392-F34E520FAE21}"/>
          </ac:spMkLst>
        </pc:spChg>
        <pc:spChg chg="mod">
          <ac:chgData name="平松　崇文(Hiramatsu, Takafumi)" userId="22edbc16-85b0-4724-aaa0-af0139a26ca2" providerId="ADAL" clId="{086E077A-0A00-4F94-B508-6DE7397DCFC9}" dt="2023-08-10T04:26:23.876" v="15810"/>
          <ac:spMkLst>
            <pc:docMk/>
            <pc:sldMk cId="967636335" sldId="314"/>
            <ac:spMk id="18" creationId="{CE10652B-9EF9-260B-4DBD-42858F1A931A}"/>
          </ac:spMkLst>
        </pc:spChg>
        <pc:spChg chg="mod">
          <ac:chgData name="平松　崇文(Hiramatsu, Takafumi)" userId="22edbc16-85b0-4724-aaa0-af0139a26ca2" providerId="ADAL" clId="{086E077A-0A00-4F94-B508-6DE7397DCFC9}" dt="2023-08-10T04:26:23.876" v="15810"/>
          <ac:spMkLst>
            <pc:docMk/>
            <pc:sldMk cId="967636335" sldId="314"/>
            <ac:spMk id="19" creationId="{34C52E4F-F64B-7593-6D1E-57B73A19123D}"/>
          </ac:spMkLst>
        </pc:spChg>
        <pc:spChg chg="mod">
          <ac:chgData name="平松　崇文(Hiramatsu, Takafumi)" userId="22edbc16-85b0-4724-aaa0-af0139a26ca2" providerId="ADAL" clId="{086E077A-0A00-4F94-B508-6DE7397DCFC9}" dt="2023-08-10T04:26:23.876" v="15810"/>
          <ac:spMkLst>
            <pc:docMk/>
            <pc:sldMk cId="967636335" sldId="314"/>
            <ac:spMk id="20" creationId="{8193105B-FB63-0ACA-55A9-E4EB2178237B}"/>
          </ac:spMkLst>
        </pc:spChg>
        <pc:spChg chg="add del">
          <ac:chgData name="平松　崇文(Hiramatsu, Takafumi)" userId="22edbc16-85b0-4724-aaa0-af0139a26ca2" providerId="ADAL" clId="{086E077A-0A00-4F94-B508-6DE7397DCFC9}" dt="2023-08-10T04:32:36.715" v="16131" actId="22"/>
          <ac:spMkLst>
            <pc:docMk/>
            <pc:sldMk cId="967636335" sldId="314"/>
            <ac:spMk id="24" creationId="{2CFCEE27-8521-C6CA-7562-07DB99DEEE1E}"/>
          </ac:spMkLst>
        </pc:spChg>
        <pc:spChg chg="add mod">
          <ac:chgData name="平松　崇文(Hiramatsu, Takafumi)" userId="22edbc16-85b0-4724-aaa0-af0139a26ca2" providerId="ADAL" clId="{086E077A-0A00-4F94-B508-6DE7397DCFC9}" dt="2023-08-10T04:34:50.467" v="16229" actId="1076"/>
          <ac:spMkLst>
            <pc:docMk/>
            <pc:sldMk cId="967636335" sldId="314"/>
            <ac:spMk id="25" creationId="{24AEDC05-E60E-5CC4-0FFE-559DCAF7B9A6}"/>
          </ac:spMkLst>
        </pc:spChg>
        <pc:spChg chg="add mod">
          <ac:chgData name="平松　崇文(Hiramatsu, Takafumi)" userId="22edbc16-85b0-4724-aaa0-af0139a26ca2" providerId="ADAL" clId="{086E077A-0A00-4F94-B508-6DE7397DCFC9}" dt="2023-08-10T04:35:16.094" v="16236" actId="1076"/>
          <ac:spMkLst>
            <pc:docMk/>
            <pc:sldMk cId="967636335" sldId="314"/>
            <ac:spMk id="26" creationId="{971260D9-11E9-2D3D-A8D3-115ECBB3F467}"/>
          </ac:spMkLst>
        </pc:spChg>
        <pc:spChg chg="add mod">
          <ac:chgData name="平松　崇文(Hiramatsu, Takafumi)" userId="22edbc16-85b0-4724-aaa0-af0139a26ca2" providerId="ADAL" clId="{086E077A-0A00-4F94-B508-6DE7397DCFC9}" dt="2023-08-10T04:35:21.436" v="16238" actId="11530"/>
          <ac:spMkLst>
            <pc:docMk/>
            <pc:sldMk cId="967636335" sldId="314"/>
            <ac:spMk id="27" creationId="{3C5F5F9E-90EC-3033-2A88-D358580940CF}"/>
          </ac:spMkLst>
        </pc:spChg>
        <pc:spChg chg="add mod">
          <ac:chgData name="平松　崇文(Hiramatsu, Takafumi)" userId="22edbc16-85b0-4724-aaa0-af0139a26ca2" providerId="ADAL" clId="{086E077A-0A00-4F94-B508-6DE7397DCFC9}" dt="2023-08-10T04:35:42.763" v="16241" actId="1037"/>
          <ac:spMkLst>
            <pc:docMk/>
            <pc:sldMk cId="967636335" sldId="314"/>
            <ac:spMk id="28" creationId="{7C72E97E-F616-5E70-6524-CE6597193499}"/>
          </ac:spMkLst>
        </pc:spChg>
        <pc:spChg chg="add mod">
          <ac:chgData name="平松　崇文(Hiramatsu, Takafumi)" userId="22edbc16-85b0-4724-aaa0-af0139a26ca2" providerId="ADAL" clId="{086E077A-0A00-4F94-B508-6DE7397DCFC9}" dt="2023-08-10T04:36:11.149" v="16252" actId="1076"/>
          <ac:spMkLst>
            <pc:docMk/>
            <pc:sldMk cId="967636335" sldId="314"/>
            <ac:spMk id="29" creationId="{70667520-2C82-54F1-9945-1E81F7227D27}"/>
          </ac:spMkLst>
        </pc:spChg>
        <pc:spChg chg="add mod">
          <ac:chgData name="平松　崇文(Hiramatsu, Takafumi)" userId="22edbc16-85b0-4724-aaa0-af0139a26ca2" providerId="ADAL" clId="{086E077A-0A00-4F94-B508-6DE7397DCFC9}" dt="2023-08-10T04:36:19.502" v="16256" actId="20577"/>
          <ac:spMkLst>
            <pc:docMk/>
            <pc:sldMk cId="967636335" sldId="314"/>
            <ac:spMk id="30" creationId="{E4FFBD68-4F75-E2D5-A1A3-602D5E70E684}"/>
          </ac:spMkLst>
        </pc:spChg>
        <pc:spChg chg="add mod">
          <ac:chgData name="平松　崇文(Hiramatsu, Takafumi)" userId="22edbc16-85b0-4724-aaa0-af0139a26ca2" providerId="ADAL" clId="{086E077A-0A00-4F94-B508-6DE7397DCFC9}" dt="2023-08-10T04:36:23.296" v="16258" actId="20577"/>
          <ac:spMkLst>
            <pc:docMk/>
            <pc:sldMk cId="967636335" sldId="314"/>
            <ac:spMk id="31" creationId="{CB1EA833-8653-F845-A369-C54F43237A3D}"/>
          </ac:spMkLst>
        </pc:spChg>
        <pc:spChg chg="add mod">
          <ac:chgData name="平松　崇文(Hiramatsu, Takafumi)" userId="22edbc16-85b0-4724-aaa0-af0139a26ca2" providerId="ADAL" clId="{086E077A-0A00-4F94-B508-6DE7397DCFC9}" dt="2023-08-10T04:37:51.823" v="16353"/>
          <ac:spMkLst>
            <pc:docMk/>
            <pc:sldMk cId="967636335" sldId="314"/>
            <ac:spMk id="32" creationId="{1167C151-A53C-99CE-FDD0-A45640E7F167}"/>
          </ac:spMkLst>
        </pc:spChg>
        <pc:spChg chg="add mod">
          <ac:chgData name="平松　崇文(Hiramatsu, Takafumi)" userId="22edbc16-85b0-4724-aaa0-af0139a26ca2" providerId="ADAL" clId="{086E077A-0A00-4F94-B508-6DE7397DCFC9}" dt="2023-08-10T04:39:31.110" v="16388" actId="1038"/>
          <ac:spMkLst>
            <pc:docMk/>
            <pc:sldMk cId="967636335" sldId="314"/>
            <ac:spMk id="35" creationId="{B5B7FCC0-16DC-B931-BDFC-89C064B0EB46}"/>
          </ac:spMkLst>
        </pc:spChg>
        <pc:spChg chg="add mod">
          <ac:chgData name="平松　崇文(Hiramatsu, Takafumi)" userId="22edbc16-85b0-4724-aaa0-af0139a26ca2" providerId="ADAL" clId="{086E077A-0A00-4F94-B508-6DE7397DCFC9}" dt="2023-08-10T04:40:10.491" v="16458" actId="12789"/>
          <ac:spMkLst>
            <pc:docMk/>
            <pc:sldMk cId="967636335" sldId="314"/>
            <ac:spMk id="36" creationId="{6A147701-558D-B616-C812-C427D91188AB}"/>
          </ac:spMkLst>
        </pc:spChg>
        <pc:spChg chg="add mod">
          <ac:chgData name="平松　崇文(Hiramatsu, Takafumi)" userId="22edbc16-85b0-4724-aaa0-af0139a26ca2" providerId="ADAL" clId="{086E077A-0A00-4F94-B508-6DE7397DCFC9}" dt="2023-08-10T04:40:16.564" v="16463" actId="20577"/>
          <ac:spMkLst>
            <pc:docMk/>
            <pc:sldMk cId="967636335" sldId="314"/>
            <ac:spMk id="37" creationId="{75C37C99-1C69-32F3-8EA1-6D174247DB81}"/>
          </ac:spMkLst>
        </pc:spChg>
        <pc:spChg chg="add mod">
          <ac:chgData name="平松　崇文(Hiramatsu, Takafumi)" userId="22edbc16-85b0-4724-aaa0-af0139a26ca2" providerId="ADAL" clId="{086E077A-0A00-4F94-B508-6DE7397DCFC9}" dt="2023-08-10T04:40:22.240" v="16465" actId="20577"/>
          <ac:spMkLst>
            <pc:docMk/>
            <pc:sldMk cId="967636335" sldId="314"/>
            <ac:spMk id="38" creationId="{4B44EBAB-F8F7-6D18-4A63-B4C1F5FD28F4}"/>
          </ac:spMkLst>
        </pc:spChg>
        <pc:spChg chg="add mod">
          <ac:chgData name="平松　崇文(Hiramatsu, Takafumi)" userId="22edbc16-85b0-4724-aaa0-af0139a26ca2" providerId="ADAL" clId="{086E077A-0A00-4F94-B508-6DE7397DCFC9}" dt="2023-08-10T04:40:30.496" v="16474" actId="20577"/>
          <ac:spMkLst>
            <pc:docMk/>
            <pc:sldMk cId="967636335" sldId="314"/>
            <ac:spMk id="39" creationId="{101FB624-F4F8-A353-9AB3-E9A7F9983547}"/>
          </ac:spMkLst>
        </pc:spChg>
        <pc:spChg chg="add mod">
          <ac:chgData name="平松　崇文(Hiramatsu, Takafumi)" userId="22edbc16-85b0-4724-aaa0-af0139a26ca2" providerId="ADAL" clId="{086E077A-0A00-4F94-B508-6DE7397DCFC9}" dt="2023-08-10T04:42:15.856" v="16600" actId="1038"/>
          <ac:spMkLst>
            <pc:docMk/>
            <pc:sldMk cId="967636335" sldId="314"/>
            <ac:spMk id="43" creationId="{1D273127-B2E5-D7CC-9360-E633F09ADFF6}"/>
          </ac:spMkLst>
        </pc:spChg>
        <pc:spChg chg="add mod">
          <ac:chgData name="平松　崇文(Hiramatsu, Takafumi)" userId="22edbc16-85b0-4724-aaa0-af0139a26ca2" providerId="ADAL" clId="{086E077A-0A00-4F94-B508-6DE7397DCFC9}" dt="2023-08-10T04:42:23.028" v="16606" actId="1037"/>
          <ac:spMkLst>
            <pc:docMk/>
            <pc:sldMk cId="967636335" sldId="314"/>
            <ac:spMk id="44" creationId="{E8BE1626-DAB4-A44C-AD8F-5E7C2EA8A1ED}"/>
          </ac:spMkLst>
        </pc:spChg>
        <pc:spChg chg="add mod">
          <ac:chgData name="平松　崇文(Hiramatsu, Takafumi)" userId="22edbc16-85b0-4724-aaa0-af0139a26ca2" providerId="ADAL" clId="{086E077A-0A00-4F94-B508-6DE7397DCFC9}" dt="2023-08-10T04:42:23.028" v="16606" actId="1037"/>
          <ac:spMkLst>
            <pc:docMk/>
            <pc:sldMk cId="967636335" sldId="314"/>
            <ac:spMk id="45" creationId="{8FF85414-976E-1D42-2536-DB9F20D6A3D4}"/>
          </ac:spMkLst>
        </pc:spChg>
        <pc:spChg chg="add mod">
          <ac:chgData name="平松　崇文(Hiramatsu, Takafumi)" userId="22edbc16-85b0-4724-aaa0-af0139a26ca2" providerId="ADAL" clId="{086E077A-0A00-4F94-B508-6DE7397DCFC9}" dt="2023-08-10T04:42:23.028" v="16606" actId="1037"/>
          <ac:spMkLst>
            <pc:docMk/>
            <pc:sldMk cId="967636335" sldId="314"/>
            <ac:spMk id="46" creationId="{9D33AA2B-AC57-CAFF-1D80-894A7E90AEF4}"/>
          </ac:spMkLst>
        </pc:spChg>
        <pc:grpChg chg="add mod">
          <ac:chgData name="平松　崇文(Hiramatsu, Takafumi)" userId="22edbc16-85b0-4724-aaa0-af0139a26ca2" providerId="ADAL" clId="{086E077A-0A00-4F94-B508-6DE7397DCFC9}" dt="2023-08-10T04:26:22.830" v="15809" actId="164"/>
          <ac:grpSpMkLst>
            <pc:docMk/>
            <pc:sldMk cId="967636335" sldId="314"/>
            <ac:grpSpMk id="15" creationId="{26378F6B-30B6-9EC0-FEB7-2EECC2C32862}"/>
          </ac:grpSpMkLst>
        </pc:grpChg>
        <pc:grpChg chg="add del mod">
          <ac:chgData name="平松　崇文(Hiramatsu, Takafumi)" userId="22edbc16-85b0-4724-aaa0-af0139a26ca2" providerId="ADAL" clId="{086E077A-0A00-4F94-B508-6DE7397DCFC9}" dt="2023-08-10T04:37:55.245" v="16354" actId="478"/>
          <ac:grpSpMkLst>
            <pc:docMk/>
            <pc:sldMk cId="967636335" sldId="314"/>
            <ac:grpSpMk id="16" creationId="{9469F749-7ED8-D8E3-6E6B-BC7B44084AD2}"/>
          </ac:grpSpMkLst>
        </pc:grpChg>
        <pc:picChg chg="add del mod">
          <ac:chgData name="平松　崇文(Hiramatsu, Takafumi)" userId="22edbc16-85b0-4724-aaa0-af0139a26ca2" providerId="ADAL" clId="{086E077A-0A00-4F94-B508-6DE7397DCFC9}" dt="2023-08-10T04:29:50.879" v="16034" actId="478"/>
          <ac:picMkLst>
            <pc:docMk/>
            <pc:sldMk cId="967636335" sldId="314"/>
            <ac:picMk id="5" creationId="{B1F1BA64-FE13-BD9B-3E7E-BD63ECDD7B23}"/>
          </ac:picMkLst>
        </pc:picChg>
        <pc:picChg chg="add del mod">
          <ac:chgData name="平松　崇文(Hiramatsu, Takafumi)" userId="22edbc16-85b0-4724-aaa0-af0139a26ca2" providerId="ADAL" clId="{086E077A-0A00-4F94-B508-6DE7397DCFC9}" dt="2023-08-10T04:36:26.880" v="16259" actId="478"/>
          <ac:picMkLst>
            <pc:docMk/>
            <pc:sldMk cId="967636335" sldId="314"/>
            <ac:picMk id="13" creationId="{F7FC0995-EF70-B195-B043-35E527BE4037}"/>
          </ac:picMkLst>
        </pc:picChg>
        <pc:picChg chg="add mod">
          <ac:chgData name="平松　崇文(Hiramatsu, Takafumi)" userId="22edbc16-85b0-4724-aaa0-af0139a26ca2" providerId="ADAL" clId="{086E077A-0A00-4F94-B508-6DE7397DCFC9}" dt="2023-08-10T04:31:02.195" v="16039" actId="1076"/>
          <ac:picMkLst>
            <pc:docMk/>
            <pc:sldMk cId="967636335" sldId="314"/>
            <ac:picMk id="22" creationId="{6D5B8A7F-5BD8-E47C-57FD-9463A241A3B5}"/>
          </ac:picMkLst>
        </pc:picChg>
        <pc:picChg chg="add mod">
          <ac:chgData name="平松　崇文(Hiramatsu, Takafumi)" userId="22edbc16-85b0-4724-aaa0-af0139a26ca2" providerId="ADAL" clId="{086E077A-0A00-4F94-B508-6DE7397DCFC9}" dt="2023-08-10T04:39:08.913" v="16361" actId="1076"/>
          <ac:picMkLst>
            <pc:docMk/>
            <pc:sldMk cId="967636335" sldId="314"/>
            <ac:picMk id="34" creationId="{39536A9B-C856-170A-4C1F-8D8BFF819BFB}"/>
          </ac:picMkLst>
        </pc:picChg>
        <pc:cxnChg chg="add mod">
          <ac:chgData name="平松　崇文(Hiramatsu, Takafumi)" userId="22edbc16-85b0-4724-aaa0-af0139a26ca2" providerId="ADAL" clId="{086E077A-0A00-4F94-B508-6DE7397DCFC9}" dt="2023-08-10T04:40:44.681" v="16483" actId="14100"/>
          <ac:cxnSpMkLst>
            <pc:docMk/>
            <pc:sldMk cId="967636335" sldId="314"/>
            <ac:cxnSpMk id="41" creationId="{5CDD5574-7ADF-9A2D-0BFD-7DFAB25C190F}"/>
          </ac:cxnSpMkLst>
        </pc:cxnChg>
        <pc:cxnChg chg="add mod">
          <ac:chgData name="平松　崇文(Hiramatsu, Takafumi)" userId="22edbc16-85b0-4724-aaa0-af0139a26ca2" providerId="ADAL" clId="{086E077A-0A00-4F94-B508-6DE7397DCFC9}" dt="2023-08-10T04:42:09.969" v="16588" actId="1038"/>
          <ac:cxnSpMkLst>
            <pc:docMk/>
            <pc:sldMk cId="967636335" sldId="314"/>
            <ac:cxnSpMk id="47" creationId="{12654358-A8B3-8390-F5D3-1CDC09A909CA}"/>
          </ac:cxnSpMkLst>
        </pc:cxnChg>
      </pc:sldChg>
      <pc:sldChg chg="addSp modSp add mod ord">
        <pc:chgData name="平松　崇文(Hiramatsu, Takafumi)" userId="22edbc16-85b0-4724-aaa0-af0139a26ca2" providerId="ADAL" clId="{086E077A-0A00-4F94-B508-6DE7397DCFC9}" dt="2023-08-10T04:29:44.040" v="16031"/>
        <pc:sldMkLst>
          <pc:docMk/>
          <pc:sldMk cId="3752847216" sldId="315"/>
        </pc:sldMkLst>
        <pc:spChg chg="add mod">
          <ac:chgData name="平松　崇文(Hiramatsu, Takafumi)" userId="22edbc16-85b0-4724-aaa0-af0139a26ca2" providerId="ADAL" clId="{086E077A-0A00-4F94-B508-6DE7397DCFC9}" dt="2023-08-10T04:29:36.537" v="16029" actId="1076"/>
          <ac:spMkLst>
            <pc:docMk/>
            <pc:sldMk cId="3752847216" sldId="315"/>
            <ac:spMk id="4" creationId="{3A1B96ED-2989-3341-8B3C-3B2168E9AB02}"/>
          </ac:spMkLst>
        </pc:spChg>
      </pc:sldChg>
      <pc:sldChg chg="addSp modSp new mod">
        <pc:chgData name="平松　崇文(Hiramatsu, Takafumi)" userId="22edbc16-85b0-4724-aaa0-af0139a26ca2" providerId="ADAL" clId="{086E077A-0A00-4F94-B508-6DE7397DCFC9}" dt="2023-08-10T07:26:04.041" v="16833"/>
        <pc:sldMkLst>
          <pc:docMk/>
          <pc:sldMk cId="1702520234" sldId="316"/>
        </pc:sldMkLst>
        <pc:spChg chg="mod">
          <ac:chgData name="平松　崇文(Hiramatsu, Takafumi)" userId="22edbc16-85b0-4724-aaa0-af0139a26ca2" providerId="ADAL" clId="{086E077A-0A00-4F94-B508-6DE7397DCFC9}" dt="2023-08-10T07:26:04.041" v="16833"/>
          <ac:spMkLst>
            <pc:docMk/>
            <pc:sldMk cId="1702520234" sldId="316"/>
            <ac:spMk id="2" creationId="{C2D9C1B9-79B3-8478-541B-BE14C7D9E68D}"/>
          </ac:spMkLst>
        </pc:spChg>
        <pc:graphicFrameChg chg="add mod">
          <ac:chgData name="平松　崇文(Hiramatsu, Takafumi)" userId="22edbc16-85b0-4724-aaa0-af0139a26ca2" providerId="ADAL" clId="{086E077A-0A00-4F94-B508-6DE7397DCFC9}" dt="2023-08-10T07:25:44.721" v="16756"/>
          <ac:graphicFrameMkLst>
            <pc:docMk/>
            <pc:sldMk cId="1702520234" sldId="316"/>
            <ac:graphicFrameMk id="4" creationId="{745DF9CE-884B-0F2F-71E0-DAA8D0D5C898}"/>
          </ac:graphicFrameMkLst>
        </pc:graphicFrameChg>
      </pc:sldChg>
      <pc:sldChg chg="addSp modSp new mod">
        <pc:chgData name="平松　崇文(Hiramatsu, Takafumi)" userId="22edbc16-85b0-4724-aaa0-af0139a26ca2" providerId="ADAL" clId="{086E077A-0A00-4F94-B508-6DE7397DCFC9}" dt="2023-08-10T07:27:05.545" v="16987"/>
        <pc:sldMkLst>
          <pc:docMk/>
          <pc:sldMk cId="2894059943" sldId="317"/>
        </pc:sldMkLst>
        <pc:spChg chg="mod">
          <ac:chgData name="平松　崇文(Hiramatsu, Takafumi)" userId="22edbc16-85b0-4724-aaa0-af0139a26ca2" providerId="ADAL" clId="{086E077A-0A00-4F94-B508-6DE7397DCFC9}" dt="2023-08-10T07:27:05.545" v="16987"/>
          <ac:spMkLst>
            <pc:docMk/>
            <pc:sldMk cId="2894059943" sldId="317"/>
            <ac:spMk id="2" creationId="{43D1B1ED-21BE-917F-2476-4C966F266E95}"/>
          </ac:spMkLst>
        </pc:spChg>
        <pc:spChg chg="add mod">
          <ac:chgData name="平松　崇文(Hiramatsu, Takafumi)" userId="22edbc16-85b0-4724-aaa0-af0139a26ca2" providerId="ADAL" clId="{086E077A-0A00-4F94-B508-6DE7397DCFC9}" dt="2023-08-10T07:26:22.434" v="16835"/>
          <ac:spMkLst>
            <pc:docMk/>
            <pc:sldMk cId="2894059943" sldId="317"/>
            <ac:spMk id="5" creationId="{58DBB7D6-CED2-766D-BCB6-3692745E3EDF}"/>
          </ac:spMkLst>
        </pc:spChg>
        <pc:spChg chg="add mod">
          <ac:chgData name="平松　崇文(Hiramatsu, Takafumi)" userId="22edbc16-85b0-4724-aaa0-af0139a26ca2" providerId="ADAL" clId="{086E077A-0A00-4F94-B508-6DE7397DCFC9}" dt="2023-08-10T07:26:22.434" v="16835"/>
          <ac:spMkLst>
            <pc:docMk/>
            <pc:sldMk cId="2894059943" sldId="317"/>
            <ac:spMk id="6" creationId="{4291C544-C8DD-84F8-47F9-E630EFF394E4}"/>
          </ac:spMkLst>
        </pc:spChg>
        <pc:spChg chg="add mod">
          <ac:chgData name="平松　崇文(Hiramatsu, Takafumi)" userId="22edbc16-85b0-4724-aaa0-af0139a26ca2" providerId="ADAL" clId="{086E077A-0A00-4F94-B508-6DE7397DCFC9}" dt="2023-08-10T07:26:22.434" v="16835"/>
          <ac:spMkLst>
            <pc:docMk/>
            <pc:sldMk cId="2894059943" sldId="317"/>
            <ac:spMk id="10" creationId="{63567920-8232-EB41-7917-819D71C34BCD}"/>
          </ac:spMkLst>
        </pc:spChg>
        <pc:spChg chg="add mod">
          <ac:chgData name="平松　崇文(Hiramatsu, Takafumi)" userId="22edbc16-85b0-4724-aaa0-af0139a26ca2" providerId="ADAL" clId="{086E077A-0A00-4F94-B508-6DE7397DCFC9}" dt="2023-08-10T07:26:22.434" v="16835"/>
          <ac:spMkLst>
            <pc:docMk/>
            <pc:sldMk cId="2894059943" sldId="317"/>
            <ac:spMk id="11" creationId="{877CF1BA-18C2-4EDE-A780-907D68AF9F9B}"/>
          </ac:spMkLst>
        </pc:spChg>
        <pc:spChg chg="add mod">
          <ac:chgData name="平松　崇文(Hiramatsu, Takafumi)" userId="22edbc16-85b0-4724-aaa0-af0139a26ca2" providerId="ADAL" clId="{086E077A-0A00-4F94-B508-6DE7397DCFC9}" dt="2023-08-10T07:26:22.434" v="16835"/>
          <ac:spMkLst>
            <pc:docMk/>
            <pc:sldMk cId="2894059943" sldId="317"/>
            <ac:spMk id="12" creationId="{E2B01AEB-93AE-0CC0-4DA8-0C96B591C4FF}"/>
          </ac:spMkLst>
        </pc:spChg>
        <pc:spChg chg="add mod">
          <ac:chgData name="平松　崇文(Hiramatsu, Takafumi)" userId="22edbc16-85b0-4724-aaa0-af0139a26ca2" providerId="ADAL" clId="{086E077A-0A00-4F94-B508-6DE7397DCFC9}" dt="2023-08-10T07:26:22.434" v="16835"/>
          <ac:spMkLst>
            <pc:docMk/>
            <pc:sldMk cId="2894059943" sldId="317"/>
            <ac:spMk id="14" creationId="{4A2FA9D3-264F-89DF-44BD-7813A7598655}"/>
          </ac:spMkLst>
        </pc:spChg>
        <pc:spChg chg="add mod">
          <ac:chgData name="平松　崇文(Hiramatsu, Takafumi)" userId="22edbc16-85b0-4724-aaa0-af0139a26ca2" providerId="ADAL" clId="{086E077A-0A00-4F94-B508-6DE7397DCFC9}" dt="2023-08-10T07:26:22.434" v="16835"/>
          <ac:spMkLst>
            <pc:docMk/>
            <pc:sldMk cId="2894059943" sldId="317"/>
            <ac:spMk id="15" creationId="{2AAEF23A-EDBF-5A63-0CDF-0254AC3B24E4}"/>
          </ac:spMkLst>
        </pc:spChg>
        <pc:spChg chg="add mod">
          <ac:chgData name="平松　崇文(Hiramatsu, Takafumi)" userId="22edbc16-85b0-4724-aaa0-af0139a26ca2" providerId="ADAL" clId="{086E077A-0A00-4F94-B508-6DE7397DCFC9}" dt="2023-08-10T07:26:22.434" v="16835"/>
          <ac:spMkLst>
            <pc:docMk/>
            <pc:sldMk cId="2894059943" sldId="317"/>
            <ac:spMk id="16" creationId="{6829D783-8421-BBBB-3F4E-A35BB1791817}"/>
          </ac:spMkLst>
        </pc:spChg>
        <pc:spChg chg="add mod">
          <ac:chgData name="平松　崇文(Hiramatsu, Takafumi)" userId="22edbc16-85b0-4724-aaa0-af0139a26ca2" providerId="ADAL" clId="{086E077A-0A00-4F94-B508-6DE7397DCFC9}" dt="2023-08-10T07:26:22.434" v="16835"/>
          <ac:spMkLst>
            <pc:docMk/>
            <pc:sldMk cId="2894059943" sldId="317"/>
            <ac:spMk id="18" creationId="{E5742872-E4A3-359A-CF27-C63F82999FCD}"/>
          </ac:spMkLst>
        </pc:spChg>
        <pc:spChg chg="add mod">
          <ac:chgData name="平松　崇文(Hiramatsu, Takafumi)" userId="22edbc16-85b0-4724-aaa0-af0139a26ca2" providerId="ADAL" clId="{086E077A-0A00-4F94-B508-6DE7397DCFC9}" dt="2023-08-10T07:26:22.434" v="16835"/>
          <ac:spMkLst>
            <pc:docMk/>
            <pc:sldMk cId="2894059943" sldId="317"/>
            <ac:spMk id="19" creationId="{08D52E32-CA0E-C2F6-3132-644C8980DB87}"/>
          </ac:spMkLst>
        </pc:spChg>
        <pc:spChg chg="add mod">
          <ac:chgData name="平松　崇文(Hiramatsu, Takafumi)" userId="22edbc16-85b0-4724-aaa0-af0139a26ca2" providerId="ADAL" clId="{086E077A-0A00-4F94-B508-6DE7397DCFC9}" dt="2023-08-10T07:26:22.434" v="16835"/>
          <ac:spMkLst>
            <pc:docMk/>
            <pc:sldMk cId="2894059943" sldId="317"/>
            <ac:spMk id="20" creationId="{30DF459A-AD61-995F-8A58-FFFCABBA7227}"/>
          </ac:spMkLst>
        </pc:spChg>
        <pc:spChg chg="add mod">
          <ac:chgData name="平松　崇文(Hiramatsu, Takafumi)" userId="22edbc16-85b0-4724-aaa0-af0139a26ca2" providerId="ADAL" clId="{086E077A-0A00-4F94-B508-6DE7397DCFC9}" dt="2023-08-10T07:26:22.434" v="16835"/>
          <ac:spMkLst>
            <pc:docMk/>
            <pc:sldMk cId="2894059943" sldId="317"/>
            <ac:spMk id="21" creationId="{B9F7BCF6-6179-A9CF-8235-496B9CA50205}"/>
          </ac:spMkLst>
        </pc:spChg>
        <pc:spChg chg="add mod">
          <ac:chgData name="平松　崇文(Hiramatsu, Takafumi)" userId="22edbc16-85b0-4724-aaa0-af0139a26ca2" providerId="ADAL" clId="{086E077A-0A00-4F94-B508-6DE7397DCFC9}" dt="2023-08-10T07:26:22.434" v="16835"/>
          <ac:spMkLst>
            <pc:docMk/>
            <pc:sldMk cId="2894059943" sldId="317"/>
            <ac:spMk id="28" creationId="{E2DC1625-6AE8-CD4A-9A1C-EF6A9F47D70B}"/>
          </ac:spMkLst>
        </pc:spChg>
        <pc:spChg chg="add mod">
          <ac:chgData name="平松　崇文(Hiramatsu, Takafumi)" userId="22edbc16-85b0-4724-aaa0-af0139a26ca2" providerId="ADAL" clId="{086E077A-0A00-4F94-B508-6DE7397DCFC9}" dt="2023-08-10T07:26:22.434" v="16835"/>
          <ac:spMkLst>
            <pc:docMk/>
            <pc:sldMk cId="2894059943" sldId="317"/>
            <ac:spMk id="29" creationId="{81304247-6A81-8D51-FA91-E2918819A039}"/>
          </ac:spMkLst>
        </pc:spChg>
        <pc:spChg chg="add mod">
          <ac:chgData name="平松　崇文(Hiramatsu, Takafumi)" userId="22edbc16-85b0-4724-aaa0-af0139a26ca2" providerId="ADAL" clId="{086E077A-0A00-4F94-B508-6DE7397DCFC9}" dt="2023-08-10T07:26:22.434" v="16835"/>
          <ac:spMkLst>
            <pc:docMk/>
            <pc:sldMk cId="2894059943" sldId="317"/>
            <ac:spMk id="30" creationId="{05FF5C45-981F-FA19-4077-FE9C1C4D9E0D}"/>
          </ac:spMkLst>
        </pc:spChg>
        <pc:spChg chg="add mod">
          <ac:chgData name="平松　崇文(Hiramatsu, Takafumi)" userId="22edbc16-85b0-4724-aaa0-af0139a26ca2" providerId="ADAL" clId="{086E077A-0A00-4F94-B508-6DE7397DCFC9}" dt="2023-08-10T07:26:22.434" v="16835"/>
          <ac:spMkLst>
            <pc:docMk/>
            <pc:sldMk cId="2894059943" sldId="317"/>
            <ac:spMk id="31" creationId="{61CEAE36-664F-DEA5-09BA-4C6CB0419D0E}"/>
          </ac:spMkLst>
        </pc:spChg>
        <pc:spChg chg="add mod">
          <ac:chgData name="平松　崇文(Hiramatsu, Takafumi)" userId="22edbc16-85b0-4724-aaa0-af0139a26ca2" providerId="ADAL" clId="{086E077A-0A00-4F94-B508-6DE7397DCFC9}" dt="2023-08-10T07:26:22.434" v="16835"/>
          <ac:spMkLst>
            <pc:docMk/>
            <pc:sldMk cId="2894059943" sldId="317"/>
            <ac:spMk id="32" creationId="{48FAED76-6E61-95DB-6497-703BEAF9C588}"/>
          </ac:spMkLst>
        </pc:spChg>
        <pc:spChg chg="add mod">
          <ac:chgData name="平松　崇文(Hiramatsu, Takafumi)" userId="22edbc16-85b0-4724-aaa0-af0139a26ca2" providerId="ADAL" clId="{086E077A-0A00-4F94-B508-6DE7397DCFC9}" dt="2023-08-10T07:26:22.434" v="16835"/>
          <ac:spMkLst>
            <pc:docMk/>
            <pc:sldMk cId="2894059943" sldId="317"/>
            <ac:spMk id="33" creationId="{42DF2785-3BFF-1A60-DB63-50F0105B27F5}"/>
          </ac:spMkLst>
        </pc:spChg>
        <pc:spChg chg="add mod">
          <ac:chgData name="平松　崇文(Hiramatsu, Takafumi)" userId="22edbc16-85b0-4724-aaa0-af0139a26ca2" providerId="ADAL" clId="{086E077A-0A00-4F94-B508-6DE7397DCFC9}" dt="2023-08-10T07:26:22.434" v="16835"/>
          <ac:spMkLst>
            <pc:docMk/>
            <pc:sldMk cId="2894059943" sldId="317"/>
            <ac:spMk id="39" creationId="{128CDAE1-246C-D810-7417-55CB60668944}"/>
          </ac:spMkLst>
        </pc:spChg>
        <pc:graphicFrameChg chg="add mod">
          <ac:chgData name="平松　崇文(Hiramatsu, Takafumi)" userId="22edbc16-85b0-4724-aaa0-af0139a26ca2" providerId="ADAL" clId="{086E077A-0A00-4F94-B508-6DE7397DCFC9}" dt="2023-08-10T07:26:22.434" v="16835"/>
          <ac:graphicFrameMkLst>
            <pc:docMk/>
            <pc:sldMk cId="2894059943" sldId="317"/>
            <ac:graphicFrameMk id="38" creationId="{AE499AC7-7942-8EA6-81BE-069D9562B2D1}"/>
          </ac:graphicFrameMkLst>
        </pc:graphicFrameChg>
        <pc:picChg chg="add mod">
          <ac:chgData name="平松　崇文(Hiramatsu, Takafumi)" userId="22edbc16-85b0-4724-aaa0-af0139a26ca2" providerId="ADAL" clId="{086E077A-0A00-4F94-B508-6DE7397DCFC9}" dt="2023-08-10T07:26:22.434" v="16835"/>
          <ac:picMkLst>
            <pc:docMk/>
            <pc:sldMk cId="2894059943" sldId="317"/>
            <ac:picMk id="4" creationId="{377E1A16-C569-2560-E6FC-1050BD1B4C4E}"/>
          </ac:picMkLst>
        </pc:picChg>
        <pc:picChg chg="add mod">
          <ac:chgData name="平松　崇文(Hiramatsu, Takafumi)" userId="22edbc16-85b0-4724-aaa0-af0139a26ca2" providerId="ADAL" clId="{086E077A-0A00-4F94-B508-6DE7397DCFC9}" dt="2023-08-10T07:26:22.434" v="16835"/>
          <ac:picMkLst>
            <pc:docMk/>
            <pc:sldMk cId="2894059943" sldId="317"/>
            <ac:picMk id="17" creationId="{C7A56837-95A5-C873-3480-23595EDA9C56}"/>
          </ac:picMkLst>
        </pc:picChg>
        <pc:cxnChg chg="add mod">
          <ac:chgData name="平松　崇文(Hiramatsu, Takafumi)" userId="22edbc16-85b0-4724-aaa0-af0139a26ca2" providerId="ADAL" clId="{086E077A-0A00-4F94-B508-6DE7397DCFC9}" dt="2023-08-10T07:26:22.434" v="16835"/>
          <ac:cxnSpMkLst>
            <pc:docMk/>
            <pc:sldMk cId="2894059943" sldId="317"/>
            <ac:cxnSpMk id="7" creationId="{B53579B8-7C01-667A-C385-D8E45CA3BCB2}"/>
          </ac:cxnSpMkLst>
        </pc:cxnChg>
        <pc:cxnChg chg="add mod">
          <ac:chgData name="平松　崇文(Hiramatsu, Takafumi)" userId="22edbc16-85b0-4724-aaa0-af0139a26ca2" providerId="ADAL" clId="{086E077A-0A00-4F94-B508-6DE7397DCFC9}" dt="2023-08-10T07:26:22.434" v="16835"/>
          <ac:cxnSpMkLst>
            <pc:docMk/>
            <pc:sldMk cId="2894059943" sldId="317"/>
            <ac:cxnSpMk id="8" creationId="{95CCEA35-3859-4E5D-D46F-C6C45DCF5C21}"/>
          </ac:cxnSpMkLst>
        </pc:cxnChg>
        <pc:cxnChg chg="add mod">
          <ac:chgData name="平松　崇文(Hiramatsu, Takafumi)" userId="22edbc16-85b0-4724-aaa0-af0139a26ca2" providerId="ADAL" clId="{086E077A-0A00-4F94-B508-6DE7397DCFC9}" dt="2023-08-10T07:26:22.434" v="16835"/>
          <ac:cxnSpMkLst>
            <pc:docMk/>
            <pc:sldMk cId="2894059943" sldId="317"/>
            <ac:cxnSpMk id="9" creationId="{06D86952-2511-A69F-818A-07AE84C6A0D5}"/>
          </ac:cxnSpMkLst>
        </pc:cxnChg>
        <pc:cxnChg chg="add mod">
          <ac:chgData name="平松　崇文(Hiramatsu, Takafumi)" userId="22edbc16-85b0-4724-aaa0-af0139a26ca2" providerId="ADAL" clId="{086E077A-0A00-4F94-B508-6DE7397DCFC9}" dt="2023-08-10T07:26:22.434" v="16835"/>
          <ac:cxnSpMkLst>
            <pc:docMk/>
            <pc:sldMk cId="2894059943" sldId="317"/>
            <ac:cxnSpMk id="13" creationId="{A0DA9543-8B09-5BBA-0CC4-5404DE16C203}"/>
          </ac:cxnSpMkLst>
        </pc:cxnChg>
        <pc:cxnChg chg="add mod">
          <ac:chgData name="平松　崇文(Hiramatsu, Takafumi)" userId="22edbc16-85b0-4724-aaa0-af0139a26ca2" providerId="ADAL" clId="{086E077A-0A00-4F94-B508-6DE7397DCFC9}" dt="2023-08-10T07:26:22.434" v="16835"/>
          <ac:cxnSpMkLst>
            <pc:docMk/>
            <pc:sldMk cId="2894059943" sldId="317"/>
            <ac:cxnSpMk id="22" creationId="{C9AC81C5-B39F-CF20-146A-297EBA285088}"/>
          </ac:cxnSpMkLst>
        </pc:cxnChg>
        <pc:cxnChg chg="add mod">
          <ac:chgData name="平松　崇文(Hiramatsu, Takafumi)" userId="22edbc16-85b0-4724-aaa0-af0139a26ca2" providerId="ADAL" clId="{086E077A-0A00-4F94-B508-6DE7397DCFC9}" dt="2023-08-10T07:26:22.434" v="16835"/>
          <ac:cxnSpMkLst>
            <pc:docMk/>
            <pc:sldMk cId="2894059943" sldId="317"/>
            <ac:cxnSpMk id="23" creationId="{9EB4F7CC-6C30-8A14-D3CC-08611C323448}"/>
          </ac:cxnSpMkLst>
        </pc:cxnChg>
        <pc:cxnChg chg="add mod">
          <ac:chgData name="平松　崇文(Hiramatsu, Takafumi)" userId="22edbc16-85b0-4724-aaa0-af0139a26ca2" providerId="ADAL" clId="{086E077A-0A00-4F94-B508-6DE7397DCFC9}" dt="2023-08-10T07:26:22.434" v="16835"/>
          <ac:cxnSpMkLst>
            <pc:docMk/>
            <pc:sldMk cId="2894059943" sldId="317"/>
            <ac:cxnSpMk id="24" creationId="{2EDA510A-D406-F37D-C1F8-BE6D845C89F2}"/>
          </ac:cxnSpMkLst>
        </pc:cxnChg>
        <pc:cxnChg chg="add mod">
          <ac:chgData name="平松　崇文(Hiramatsu, Takafumi)" userId="22edbc16-85b0-4724-aaa0-af0139a26ca2" providerId="ADAL" clId="{086E077A-0A00-4F94-B508-6DE7397DCFC9}" dt="2023-08-10T07:26:22.434" v="16835"/>
          <ac:cxnSpMkLst>
            <pc:docMk/>
            <pc:sldMk cId="2894059943" sldId="317"/>
            <ac:cxnSpMk id="25" creationId="{A75840C3-87E2-D1DD-E6D1-216748222350}"/>
          </ac:cxnSpMkLst>
        </pc:cxnChg>
        <pc:cxnChg chg="add mod">
          <ac:chgData name="平松　崇文(Hiramatsu, Takafumi)" userId="22edbc16-85b0-4724-aaa0-af0139a26ca2" providerId="ADAL" clId="{086E077A-0A00-4F94-B508-6DE7397DCFC9}" dt="2023-08-10T07:26:22.434" v="16835"/>
          <ac:cxnSpMkLst>
            <pc:docMk/>
            <pc:sldMk cId="2894059943" sldId="317"/>
            <ac:cxnSpMk id="26" creationId="{83DFDFEA-32B0-CA86-8287-28DA97E48017}"/>
          </ac:cxnSpMkLst>
        </pc:cxnChg>
        <pc:cxnChg chg="add mod">
          <ac:chgData name="平松　崇文(Hiramatsu, Takafumi)" userId="22edbc16-85b0-4724-aaa0-af0139a26ca2" providerId="ADAL" clId="{086E077A-0A00-4F94-B508-6DE7397DCFC9}" dt="2023-08-10T07:26:22.434" v="16835"/>
          <ac:cxnSpMkLst>
            <pc:docMk/>
            <pc:sldMk cId="2894059943" sldId="317"/>
            <ac:cxnSpMk id="27" creationId="{9C6D733B-6069-B495-C8F5-3D4DE61F32FA}"/>
          </ac:cxnSpMkLst>
        </pc:cxnChg>
        <pc:cxnChg chg="add mod">
          <ac:chgData name="平松　崇文(Hiramatsu, Takafumi)" userId="22edbc16-85b0-4724-aaa0-af0139a26ca2" providerId="ADAL" clId="{086E077A-0A00-4F94-B508-6DE7397DCFC9}" dt="2023-08-10T07:26:22.434" v="16835"/>
          <ac:cxnSpMkLst>
            <pc:docMk/>
            <pc:sldMk cId="2894059943" sldId="317"/>
            <ac:cxnSpMk id="34" creationId="{2CD74856-745C-C004-4C89-F96A140F500C}"/>
          </ac:cxnSpMkLst>
        </pc:cxnChg>
        <pc:cxnChg chg="add mod">
          <ac:chgData name="平松　崇文(Hiramatsu, Takafumi)" userId="22edbc16-85b0-4724-aaa0-af0139a26ca2" providerId="ADAL" clId="{086E077A-0A00-4F94-B508-6DE7397DCFC9}" dt="2023-08-10T07:26:22.434" v="16835"/>
          <ac:cxnSpMkLst>
            <pc:docMk/>
            <pc:sldMk cId="2894059943" sldId="317"/>
            <ac:cxnSpMk id="35" creationId="{C3B0EDDC-FB24-9FA4-A61E-2243DFF50D15}"/>
          </ac:cxnSpMkLst>
        </pc:cxnChg>
        <pc:cxnChg chg="add mod">
          <ac:chgData name="平松　崇文(Hiramatsu, Takafumi)" userId="22edbc16-85b0-4724-aaa0-af0139a26ca2" providerId="ADAL" clId="{086E077A-0A00-4F94-B508-6DE7397DCFC9}" dt="2023-08-10T07:26:22.434" v="16835"/>
          <ac:cxnSpMkLst>
            <pc:docMk/>
            <pc:sldMk cId="2894059943" sldId="317"/>
            <ac:cxnSpMk id="36" creationId="{770416C6-5E36-D8A7-68AB-9939592BF076}"/>
          </ac:cxnSpMkLst>
        </pc:cxnChg>
        <pc:cxnChg chg="add mod">
          <ac:chgData name="平松　崇文(Hiramatsu, Takafumi)" userId="22edbc16-85b0-4724-aaa0-af0139a26ca2" providerId="ADAL" clId="{086E077A-0A00-4F94-B508-6DE7397DCFC9}" dt="2023-08-10T07:26:22.434" v="16835"/>
          <ac:cxnSpMkLst>
            <pc:docMk/>
            <pc:sldMk cId="2894059943" sldId="317"/>
            <ac:cxnSpMk id="37" creationId="{E7C551E7-0EF6-424E-FA4C-431F6D9E8A79}"/>
          </ac:cxnSpMkLst>
        </pc:cxnChg>
      </pc:sldChg>
      <pc:sldChg chg="addSp modSp new mod">
        <pc:chgData name="平松　崇文(Hiramatsu, Takafumi)" userId="22edbc16-85b0-4724-aaa0-af0139a26ca2" providerId="ADAL" clId="{086E077A-0A00-4F94-B508-6DE7397DCFC9}" dt="2023-08-10T07:38:06.591" v="17120"/>
        <pc:sldMkLst>
          <pc:docMk/>
          <pc:sldMk cId="68794364" sldId="318"/>
        </pc:sldMkLst>
        <pc:spChg chg="mod">
          <ac:chgData name="平松　崇文(Hiramatsu, Takafumi)" userId="22edbc16-85b0-4724-aaa0-af0139a26ca2" providerId="ADAL" clId="{086E077A-0A00-4F94-B508-6DE7397DCFC9}" dt="2023-08-10T07:38:06.591" v="17120"/>
          <ac:spMkLst>
            <pc:docMk/>
            <pc:sldMk cId="68794364" sldId="318"/>
            <ac:spMk id="2" creationId="{F9BD72A2-3AFB-BAD2-C4F3-2CEB801803EC}"/>
          </ac:spMkLst>
        </pc:spChg>
        <pc:spChg chg="add mod">
          <ac:chgData name="平松　崇文(Hiramatsu, Takafumi)" userId="22edbc16-85b0-4724-aaa0-af0139a26ca2" providerId="ADAL" clId="{086E077A-0A00-4F94-B508-6DE7397DCFC9}" dt="2023-08-10T07:37:07.323" v="17014" actId="1035"/>
          <ac:spMkLst>
            <pc:docMk/>
            <pc:sldMk cId="68794364" sldId="318"/>
            <ac:spMk id="4" creationId="{70E26E6A-CF07-E128-E8BA-196C320133B3}"/>
          </ac:spMkLst>
        </pc:spChg>
        <pc:spChg chg="add mod">
          <ac:chgData name="平松　崇文(Hiramatsu, Takafumi)" userId="22edbc16-85b0-4724-aaa0-af0139a26ca2" providerId="ADAL" clId="{086E077A-0A00-4F94-B508-6DE7397DCFC9}" dt="2023-08-10T07:36:02.699" v="16989"/>
          <ac:spMkLst>
            <pc:docMk/>
            <pc:sldMk cId="68794364" sldId="318"/>
            <ac:spMk id="5" creationId="{DF9C4091-5A19-8A9B-79C1-C7231A0575CD}"/>
          </ac:spMkLst>
        </pc:spChg>
        <pc:spChg chg="add mod">
          <ac:chgData name="平松　崇文(Hiramatsu, Takafumi)" userId="22edbc16-85b0-4724-aaa0-af0139a26ca2" providerId="ADAL" clId="{086E077A-0A00-4F94-B508-6DE7397DCFC9}" dt="2023-08-10T07:37:27.318" v="17032" actId="1036"/>
          <ac:spMkLst>
            <pc:docMk/>
            <pc:sldMk cId="68794364" sldId="318"/>
            <ac:spMk id="7" creationId="{D2BA874C-B136-FFEB-BC6D-620DAA43F968}"/>
          </ac:spMkLst>
        </pc:spChg>
        <pc:graphicFrameChg chg="add mod">
          <ac:chgData name="平松　崇文(Hiramatsu, Takafumi)" userId="22edbc16-85b0-4724-aaa0-af0139a26ca2" providerId="ADAL" clId="{086E077A-0A00-4F94-B508-6DE7397DCFC9}" dt="2023-08-10T07:36:15.315" v="17000" actId="1035"/>
          <ac:graphicFrameMkLst>
            <pc:docMk/>
            <pc:sldMk cId="68794364" sldId="318"/>
            <ac:graphicFrameMk id="6" creationId="{CBC085C4-E1D5-EDFE-1997-86F88FD2532A}"/>
          </ac:graphicFrameMkLst>
        </pc:graphicFrameChg>
        <pc:graphicFrameChg chg="add mod">
          <ac:chgData name="平松　崇文(Hiramatsu, Takafumi)" userId="22edbc16-85b0-4724-aaa0-af0139a26ca2" providerId="ADAL" clId="{086E077A-0A00-4F94-B508-6DE7397DCFC9}" dt="2023-08-10T07:36:19.551" v="17011" actId="1037"/>
          <ac:graphicFrameMkLst>
            <pc:docMk/>
            <pc:sldMk cId="68794364" sldId="318"/>
            <ac:graphicFrameMk id="8" creationId="{63585FC2-550F-C53A-0E81-EF1C21B5CD39}"/>
          </ac:graphicFrameMkLst>
        </pc:graphicFrameChg>
      </pc:sldChg>
      <pc:sldChg chg="addSp modSp new mod">
        <pc:chgData name="平松　崇文(Hiramatsu, Takafumi)" userId="22edbc16-85b0-4724-aaa0-af0139a26ca2" providerId="ADAL" clId="{086E077A-0A00-4F94-B508-6DE7397DCFC9}" dt="2023-08-10T07:38:34.407" v="17188"/>
        <pc:sldMkLst>
          <pc:docMk/>
          <pc:sldMk cId="2172625856" sldId="319"/>
        </pc:sldMkLst>
        <pc:spChg chg="mod">
          <ac:chgData name="平松　崇文(Hiramatsu, Takafumi)" userId="22edbc16-85b0-4724-aaa0-af0139a26ca2" providerId="ADAL" clId="{086E077A-0A00-4F94-B508-6DE7397DCFC9}" dt="2023-08-10T07:38:27.125" v="17187"/>
          <ac:spMkLst>
            <pc:docMk/>
            <pc:sldMk cId="2172625856" sldId="319"/>
            <ac:spMk id="2" creationId="{A7B38212-AF9B-38A7-948A-F146D36D7530}"/>
          </ac:spMkLst>
        </pc:spChg>
        <pc:graphicFrameChg chg="add mod">
          <ac:chgData name="平松　崇文(Hiramatsu, Takafumi)" userId="22edbc16-85b0-4724-aaa0-af0139a26ca2" providerId="ADAL" clId="{086E077A-0A00-4F94-B508-6DE7397DCFC9}" dt="2023-08-10T07:38:34.407" v="17188"/>
          <ac:graphicFrameMkLst>
            <pc:docMk/>
            <pc:sldMk cId="2172625856" sldId="319"/>
            <ac:graphicFrameMk id="4" creationId="{9A0A56C5-F6A7-8019-A3E9-03C47521CE44}"/>
          </ac:graphicFrameMkLst>
        </pc:graphicFrameChg>
      </pc:sldChg>
      <pc:sldChg chg="addSp modSp new mod">
        <pc:chgData name="平松　崇文(Hiramatsu, Takafumi)" userId="22edbc16-85b0-4724-aaa0-af0139a26ca2" providerId="ADAL" clId="{086E077A-0A00-4F94-B508-6DE7397DCFC9}" dt="2023-08-10T07:39:14.127" v="17238" actId="1037"/>
        <pc:sldMkLst>
          <pc:docMk/>
          <pc:sldMk cId="4238531535" sldId="320"/>
        </pc:sldMkLst>
        <pc:spChg chg="mod">
          <ac:chgData name="平松　崇文(Hiramatsu, Takafumi)" userId="22edbc16-85b0-4724-aaa0-af0139a26ca2" providerId="ADAL" clId="{086E077A-0A00-4F94-B508-6DE7397DCFC9}" dt="2023-08-10T07:38:57.679" v="17224"/>
          <ac:spMkLst>
            <pc:docMk/>
            <pc:sldMk cId="4238531535" sldId="320"/>
            <ac:spMk id="2" creationId="{17E6B9AF-A497-757C-7CC9-1B13848DB0C5}"/>
          </ac:spMkLst>
        </pc:spChg>
        <pc:spChg chg="add mod">
          <ac:chgData name="平松　崇文(Hiramatsu, Takafumi)" userId="22edbc16-85b0-4724-aaa0-af0139a26ca2" providerId="ADAL" clId="{086E077A-0A00-4F94-B508-6DE7397DCFC9}" dt="2023-08-10T07:39:08.933" v="17225"/>
          <ac:spMkLst>
            <pc:docMk/>
            <pc:sldMk cId="4238531535" sldId="320"/>
            <ac:spMk id="4" creationId="{D0E425EA-6967-4DB3-AC0D-FDA123C2080B}"/>
          </ac:spMkLst>
        </pc:spChg>
        <pc:spChg chg="add mod">
          <ac:chgData name="平松　崇文(Hiramatsu, Takafumi)" userId="22edbc16-85b0-4724-aaa0-af0139a26ca2" providerId="ADAL" clId="{086E077A-0A00-4F94-B508-6DE7397DCFC9}" dt="2023-08-10T07:39:08.933" v="17225"/>
          <ac:spMkLst>
            <pc:docMk/>
            <pc:sldMk cId="4238531535" sldId="320"/>
            <ac:spMk id="6" creationId="{0B963CF2-EF52-65F9-6F06-1CB31706F9F1}"/>
          </ac:spMkLst>
        </pc:spChg>
        <pc:graphicFrameChg chg="add mod">
          <ac:chgData name="平松　崇文(Hiramatsu, Takafumi)" userId="22edbc16-85b0-4724-aaa0-af0139a26ca2" providerId="ADAL" clId="{086E077A-0A00-4F94-B508-6DE7397DCFC9}" dt="2023-08-10T07:39:14.127" v="17238" actId="1037"/>
          <ac:graphicFrameMkLst>
            <pc:docMk/>
            <pc:sldMk cId="4238531535" sldId="320"/>
            <ac:graphicFrameMk id="5" creationId="{CA15A577-A637-1E65-A188-84798F03E6CF}"/>
          </ac:graphicFrameMkLst>
        </pc:graphicFrameChg>
      </pc:sldChg>
      <pc:sldChg chg="addSp modSp new mod">
        <pc:chgData name="平松　崇文(Hiramatsu, Takafumi)" userId="22edbc16-85b0-4724-aaa0-af0139a26ca2" providerId="ADAL" clId="{086E077A-0A00-4F94-B508-6DE7397DCFC9}" dt="2023-08-10T07:39:52.630" v="17337"/>
        <pc:sldMkLst>
          <pc:docMk/>
          <pc:sldMk cId="1663856320" sldId="321"/>
        </pc:sldMkLst>
        <pc:spChg chg="mod">
          <ac:chgData name="平松　崇文(Hiramatsu, Takafumi)" userId="22edbc16-85b0-4724-aaa0-af0139a26ca2" providerId="ADAL" clId="{086E077A-0A00-4F94-B508-6DE7397DCFC9}" dt="2023-08-10T07:39:52.630" v="17337"/>
          <ac:spMkLst>
            <pc:docMk/>
            <pc:sldMk cId="1663856320" sldId="321"/>
            <ac:spMk id="2" creationId="{94165B89-59F9-B712-FCE1-7D1DAB858BFA}"/>
          </ac:spMkLst>
        </pc:spChg>
        <pc:graphicFrameChg chg="add mod">
          <ac:chgData name="平松　崇文(Hiramatsu, Takafumi)" userId="22edbc16-85b0-4724-aaa0-af0139a26ca2" providerId="ADAL" clId="{086E077A-0A00-4F94-B508-6DE7397DCFC9}" dt="2023-08-10T07:39:46.103" v="17321"/>
          <ac:graphicFrameMkLst>
            <pc:docMk/>
            <pc:sldMk cId="1663856320" sldId="321"/>
            <ac:graphicFrameMk id="4" creationId="{FF3F2F31-B237-7877-1F94-19B065D4FF6D}"/>
          </ac:graphicFrameMkLst>
        </pc:graphicFrameChg>
      </pc:sldChg>
    </pc:docChg>
  </pc:docChgLst>
  <pc:docChgLst>
    <pc:chgData name="平松　崇文(Hiramatsu, Takafumi)" userId="22edbc16-85b0-4724-aaa0-af0139a26ca2" providerId="ADAL" clId="{E628A03A-7C03-487F-8016-5CC54C5DC941}"/>
    <pc:docChg chg="undo redo custSel addSld delSld modSld sldOrd delMainMaster delSection modSection">
      <pc:chgData name="平松　崇文(Hiramatsu, Takafumi)" userId="22edbc16-85b0-4724-aaa0-af0139a26ca2" providerId="ADAL" clId="{E628A03A-7C03-487F-8016-5CC54C5DC941}" dt="2023-05-15T00:35:03.760" v="13469"/>
      <pc:docMkLst>
        <pc:docMk/>
      </pc:docMkLst>
      <pc:sldChg chg="modSp mod">
        <pc:chgData name="平松　崇文(Hiramatsu, Takafumi)" userId="22edbc16-85b0-4724-aaa0-af0139a26ca2" providerId="ADAL" clId="{E628A03A-7C03-487F-8016-5CC54C5DC941}" dt="2023-05-11T07:14:40.928" v="12298"/>
        <pc:sldMkLst>
          <pc:docMk/>
          <pc:sldMk cId="0" sldId="282"/>
        </pc:sldMkLst>
        <pc:spChg chg="mod">
          <ac:chgData name="平松　崇文(Hiramatsu, Takafumi)" userId="22edbc16-85b0-4724-aaa0-af0139a26ca2" providerId="ADAL" clId="{E628A03A-7C03-487F-8016-5CC54C5DC941}" dt="2023-05-11T07:14:40.928" v="12298"/>
          <ac:spMkLst>
            <pc:docMk/>
            <pc:sldMk cId="0" sldId="282"/>
            <ac:spMk id="4" creationId="{3BB7A048-7E00-4DB2-947E-06BD694F9BEE}"/>
          </ac:spMkLst>
        </pc:spChg>
        <pc:spChg chg="mod">
          <ac:chgData name="平松　崇文(Hiramatsu, Takafumi)" userId="22edbc16-85b0-4724-aaa0-af0139a26ca2" providerId="ADAL" clId="{E628A03A-7C03-487F-8016-5CC54C5DC941}" dt="2023-05-11T04:37:03.224" v="3960" actId="20577"/>
          <ac:spMkLst>
            <pc:docMk/>
            <pc:sldMk cId="0" sldId="282"/>
            <ac:spMk id="5" creationId="{6EC34A8F-7CDA-4183-A2D5-B1BC0A52FC5B}"/>
          </ac:spMkLst>
        </pc:spChg>
      </pc:sldChg>
      <pc:sldChg chg="addSp delSp modSp new mod ord">
        <pc:chgData name="平松　崇文(Hiramatsu, Takafumi)" userId="22edbc16-85b0-4724-aaa0-af0139a26ca2" providerId="ADAL" clId="{E628A03A-7C03-487F-8016-5CC54C5DC941}" dt="2023-05-11T06:21:27.699" v="8329"/>
        <pc:sldMkLst>
          <pc:docMk/>
          <pc:sldMk cId="3767248601" sldId="283"/>
        </pc:sldMkLst>
        <pc:spChg chg="mod">
          <ac:chgData name="平松　崇文(Hiramatsu, Takafumi)" userId="22edbc16-85b0-4724-aaa0-af0139a26ca2" providerId="ADAL" clId="{E628A03A-7C03-487F-8016-5CC54C5DC941}" dt="2023-05-11T01:03:23.314" v="167"/>
          <ac:spMkLst>
            <pc:docMk/>
            <pc:sldMk cId="3767248601" sldId="283"/>
            <ac:spMk id="2" creationId="{CE71E0FC-0FF7-454B-B291-B38BCDD08D75}"/>
          </ac:spMkLst>
        </pc:spChg>
        <pc:spChg chg="add mod">
          <ac:chgData name="平松　崇文(Hiramatsu, Takafumi)" userId="22edbc16-85b0-4724-aaa0-af0139a26ca2" providerId="ADAL" clId="{E628A03A-7C03-487F-8016-5CC54C5DC941}" dt="2023-05-11T05:29:55.208" v="6854" actId="1037"/>
          <ac:spMkLst>
            <pc:docMk/>
            <pc:sldMk cId="3767248601" sldId="283"/>
            <ac:spMk id="8" creationId="{AECBC49A-3665-47D6-9BED-C85B310E58D5}"/>
          </ac:spMkLst>
        </pc:spChg>
        <pc:spChg chg="add mod">
          <ac:chgData name="平松　崇文(Hiramatsu, Takafumi)" userId="22edbc16-85b0-4724-aaa0-af0139a26ca2" providerId="ADAL" clId="{E628A03A-7C03-487F-8016-5CC54C5DC941}" dt="2023-05-11T01:05:28.501" v="335" actId="14100"/>
          <ac:spMkLst>
            <pc:docMk/>
            <pc:sldMk cId="3767248601" sldId="283"/>
            <ac:spMk id="10" creationId="{D4FEDFEF-3C86-4F7E-9CE8-376C19297E26}"/>
          </ac:spMkLst>
        </pc:spChg>
        <pc:spChg chg="add mod">
          <ac:chgData name="平松　崇文(Hiramatsu, Takafumi)" userId="22edbc16-85b0-4724-aaa0-af0139a26ca2" providerId="ADAL" clId="{E628A03A-7C03-487F-8016-5CC54C5DC941}" dt="2023-05-11T06:18:46.947" v="8238" actId="20577"/>
          <ac:spMkLst>
            <pc:docMk/>
            <pc:sldMk cId="3767248601" sldId="283"/>
            <ac:spMk id="11" creationId="{95D9BA28-9FA0-40D1-BA2A-2B10A9962A23}"/>
          </ac:spMkLst>
        </pc:spChg>
        <pc:graphicFrameChg chg="add mod">
          <ac:chgData name="平松　崇文(Hiramatsu, Takafumi)" userId="22edbc16-85b0-4724-aaa0-af0139a26ca2" providerId="ADAL" clId="{E628A03A-7C03-487F-8016-5CC54C5DC941}" dt="2023-05-11T00:58:08.176" v="7"/>
          <ac:graphicFrameMkLst>
            <pc:docMk/>
            <pc:sldMk cId="3767248601" sldId="283"/>
            <ac:graphicFrameMk id="4" creationId="{C8C1539D-781C-4C87-B498-69BD7CFDCF52}"/>
          </ac:graphicFrameMkLst>
        </pc:graphicFrameChg>
        <pc:graphicFrameChg chg="add del mod">
          <ac:chgData name="平松　崇文(Hiramatsu, Takafumi)" userId="22edbc16-85b0-4724-aaa0-af0139a26ca2" providerId="ADAL" clId="{E628A03A-7C03-487F-8016-5CC54C5DC941}" dt="2023-05-11T00:58:26.750" v="11" actId="478"/>
          <ac:graphicFrameMkLst>
            <pc:docMk/>
            <pc:sldMk cId="3767248601" sldId="283"/>
            <ac:graphicFrameMk id="5" creationId="{C8C1539D-781C-4C87-B498-69BD7CFDCF52}"/>
          </ac:graphicFrameMkLst>
        </pc:graphicFrameChg>
        <pc:graphicFrameChg chg="add mod">
          <ac:chgData name="平松　崇文(Hiramatsu, Takafumi)" userId="22edbc16-85b0-4724-aaa0-af0139a26ca2" providerId="ADAL" clId="{E628A03A-7C03-487F-8016-5CC54C5DC941}" dt="2023-05-11T01:02:38.003" v="14"/>
          <ac:graphicFrameMkLst>
            <pc:docMk/>
            <pc:sldMk cId="3767248601" sldId="283"/>
            <ac:graphicFrameMk id="6" creationId="{C8C1539D-781C-4C87-B498-69BD7CFDCF52}"/>
          </ac:graphicFrameMkLst>
        </pc:graphicFrameChg>
        <pc:graphicFrameChg chg="add mod">
          <ac:chgData name="平松　崇文(Hiramatsu, Takafumi)" userId="22edbc16-85b0-4724-aaa0-af0139a26ca2" providerId="ADAL" clId="{E628A03A-7C03-487F-8016-5CC54C5DC941}" dt="2023-05-11T05:29:55.208" v="6854" actId="1037"/>
          <ac:graphicFrameMkLst>
            <pc:docMk/>
            <pc:sldMk cId="3767248601" sldId="283"/>
            <ac:graphicFrameMk id="7" creationId="{C8C1539D-781C-4C87-B498-69BD7CFDCF52}"/>
          </ac:graphicFrameMkLst>
        </pc:graphicFrameChg>
        <pc:graphicFrameChg chg="add mod modGraphic">
          <ac:chgData name="平松　崇文(Hiramatsu, Takafumi)" userId="22edbc16-85b0-4724-aaa0-af0139a26ca2" providerId="ADAL" clId="{E628A03A-7C03-487F-8016-5CC54C5DC941}" dt="2023-05-11T05:29:06.526" v="6818" actId="1076"/>
          <ac:graphicFrameMkLst>
            <pc:docMk/>
            <pc:sldMk cId="3767248601" sldId="283"/>
            <ac:graphicFrameMk id="12" creationId="{834FEDD6-B892-4FA8-A282-9753A99843D1}"/>
          </ac:graphicFrameMkLst>
        </pc:graphicFrameChg>
      </pc:sldChg>
      <pc:sldChg chg="addSp delSp modSp new mod ord">
        <pc:chgData name="平松　崇文(Hiramatsu, Takafumi)" userId="22edbc16-85b0-4724-aaa0-af0139a26ca2" providerId="ADAL" clId="{E628A03A-7C03-487F-8016-5CC54C5DC941}" dt="2023-05-11T06:21:27.699" v="8329"/>
        <pc:sldMkLst>
          <pc:docMk/>
          <pc:sldMk cId="1915035554" sldId="284"/>
        </pc:sldMkLst>
        <pc:spChg chg="mod">
          <ac:chgData name="平松　崇文(Hiramatsu, Takafumi)" userId="22edbc16-85b0-4724-aaa0-af0139a26ca2" providerId="ADAL" clId="{E628A03A-7C03-487F-8016-5CC54C5DC941}" dt="2023-05-11T01:11:23.838" v="395"/>
          <ac:spMkLst>
            <pc:docMk/>
            <pc:sldMk cId="1915035554" sldId="284"/>
            <ac:spMk id="2" creationId="{1712A799-6364-45F8-B5CA-F3FEFCF711B9}"/>
          </ac:spMkLst>
        </pc:spChg>
        <pc:spChg chg="add mod">
          <ac:chgData name="平松　崇文(Hiramatsu, Takafumi)" userId="22edbc16-85b0-4724-aaa0-af0139a26ca2" providerId="ADAL" clId="{E628A03A-7C03-487F-8016-5CC54C5DC941}" dt="2023-05-11T04:22:49.585" v="3310" actId="1035"/>
          <ac:spMkLst>
            <pc:docMk/>
            <pc:sldMk cId="1915035554" sldId="284"/>
            <ac:spMk id="4" creationId="{CCB8629C-2CC2-42FD-AF70-8FFC7488A525}"/>
          </ac:spMkLst>
        </pc:spChg>
        <pc:spChg chg="add del mod">
          <ac:chgData name="平松　崇文(Hiramatsu, Takafumi)" userId="22edbc16-85b0-4724-aaa0-af0139a26ca2" providerId="ADAL" clId="{E628A03A-7C03-487F-8016-5CC54C5DC941}" dt="2023-05-11T04:20:41.737" v="3003" actId="478"/>
          <ac:spMkLst>
            <pc:docMk/>
            <pc:sldMk cId="1915035554" sldId="284"/>
            <ac:spMk id="5" creationId="{A5768A1E-4975-4B32-BBB8-6AA0B2A142ED}"/>
          </ac:spMkLst>
        </pc:spChg>
        <pc:spChg chg="add del mod">
          <ac:chgData name="平松　崇文(Hiramatsu, Takafumi)" userId="22edbc16-85b0-4724-aaa0-af0139a26ca2" providerId="ADAL" clId="{E628A03A-7C03-487F-8016-5CC54C5DC941}" dt="2023-05-11T04:21:56.028" v="3295" actId="478"/>
          <ac:spMkLst>
            <pc:docMk/>
            <pc:sldMk cId="1915035554" sldId="284"/>
            <ac:spMk id="6" creationId="{E979AA7C-ADB8-4C4A-A7EE-F71BC598A122}"/>
          </ac:spMkLst>
        </pc:spChg>
        <pc:spChg chg="add mod">
          <ac:chgData name="平松　崇文(Hiramatsu, Takafumi)" userId="22edbc16-85b0-4724-aaa0-af0139a26ca2" providerId="ADAL" clId="{E628A03A-7C03-487F-8016-5CC54C5DC941}" dt="2023-05-11T04:29:59.148" v="3437" actId="1076"/>
          <ac:spMkLst>
            <pc:docMk/>
            <pc:sldMk cId="1915035554" sldId="284"/>
            <ac:spMk id="8" creationId="{43FA2AE6-B0D1-441A-8B69-D404AFDCD98D}"/>
          </ac:spMkLst>
        </pc:spChg>
        <pc:spChg chg="add mod">
          <ac:chgData name="平松　崇文(Hiramatsu, Takafumi)" userId="22edbc16-85b0-4724-aaa0-af0139a26ca2" providerId="ADAL" clId="{E628A03A-7C03-487F-8016-5CC54C5DC941}" dt="2023-05-11T04:35:27.883" v="3867" actId="114"/>
          <ac:spMkLst>
            <pc:docMk/>
            <pc:sldMk cId="1915035554" sldId="284"/>
            <ac:spMk id="10" creationId="{926F40C6-F237-4026-AD98-72281DEC18A1}"/>
          </ac:spMkLst>
        </pc:spChg>
        <pc:spChg chg="add mod">
          <ac:chgData name="平松　崇文(Hiramatsu, Takafumi)" userId="22edbc16-85b0-4724-aaa0-af0139a26ca2" providerId="ADAL" clId="{E628A03A-7C03-487F-8016-5CC54C5DC941}" dt="2023-05-11T04:35:56.431" v="3883" actId="692"/>
          <ac:spMkLst>
            <pc:docMk/>
            <pc:sldMk cId="1915035554" sldId="284"/>
            <ac:spMk id="11" creationId="{D1E8CA8E-5D78-420D-8DEB-64E34E506216}"/>
          </ac:spMkLst>
        </pc:spChg>
        <pc:graphicFrameChg chg="add mod modGraphic">
          <ac:chgData name="平松　崇文(Hiramatsu, Takafumi)" userId="22edbc16-85b0-4724-aaa0-af0139a26ca2" providerId="ADAL" clId="{E628A03A-7C03-487F-8016-5CC54C5DC941}" dt="2023-05-11T05:17:11.147" v="6111" actId="20577"/>
          <ac:graphicFrameMkLst>
            <pc:docMk/>
            <pc:sldMk cId="1915035554" sldId="284"/>
            <ac:graphicFrameMk id="9" creationId="{BFB9F108-A131-40E5-AE9A-0A9EEC2AD252}"/>
          </ac:graphicFrameMkLst>
        </pc:graphicFrameChg>
      </pc:sldChg>
      <pc:sldChg chg="addSp modSp new mod">
        <pc:chgData name="平松　崇文(Hiramatsu, Takafumi)" userId="22edbc16-85b0-4724-aaa0-af0139a26ca2" providerId="ADAL" clId="{E628A03A-7C03-487F-8016-5CC54C5DC941}" dt="2023-05-11T01:13:51.636" v="636"/>
        <pc:sldMkLst>
          <pc:docMk/>
          <pc:sldMk cId="2705625152" sldId="285"/>
        </pc:sldMkLst>
        <pc:spChg chg="mod">
          <ac:chgData name="平松　崇文(Hiramatsu, Takafumi)" userId="22edbc16-85b0-4724-aaa0-af0139a26ca2" providerId="ADAL" clId="{E628A03A-7C03-487F-8016-5CC54C5DC941}" dt="2023-05-11T01:12:52.271" v="429"/>
          <ac:spMkLst>
            <pc:docMk/>
            <pc:sldMk cId="2705625152" sldId="285"/>
            <ac:spMk id="2" creationId="{452C8755-AF31-4D8F-9AA4-CCA40FB7A1B4}"/>
          </ac:spMkLst>
        </pc:spChg>
        <pc:spChg chg="add mod">
          <ac:chgData name="平松　崇文(Hiramatsu, Takafumi)" userId="22edbc16-85b0-4724-aaa0-af0139a26ca2" providerId="ADAL" clId="{E628A03A-7C03-487F-8016-5CC54C5DC941}" dt="2023-05-11T01:13:41.911" v="562"/>
          <ac:spMkLst>
            <pc:docMk/>
            <pc:sldMk cId="2705625152" sldId="285"/>
            <ac:spMk id="4" creationId="{B507A71C-C566-499E-A7C7-358C8AA2BC84}"/>
          </ac:spMkLst>
        </pc:spChg>
        <pc:spChg chg="add mod">
          <ac:chgData name="平松　崇文(Hiramatsu, Takafumi)" userId="22edbc16-85b0-4724-aaa0-af0139a26ca2" providerId="ADAL" clId="{E628A03A-7C03-487F-8016-5CC54C5DC941}" dt="2023-05-11T01:13:51.636" v="636"/>
          <ac:spMkLst>
            <pc:docMk/>
            <pc:sldMk cId="2705625152" sldId="285"/>
            <ac:spMk id="5" creationId="{00EFBF66-DCED-489B-A241-8EA3389FC6AA}"/>
          </ac:spMkLst>
        </pc:spChg>
      </pc:sldChg>
      <pc:sldChg chg="addSp delSp modSp new mod">
        <pc:chgData name="平松　崇文(Hiramatsu, Takafumi)" userId="22edbc16-85b0-4724-aaa0-af0139a26ca2" providerId="ADAL" clId="{E628A03A-7C03-487F-8016-5CC54C5DC941}" dt="2023-05-15T00:35:03.760" v="13469"/>
        <pc:sldMkLst>
          <pc:docMk/>
          <pc:sldMk cId="1844096632" sldId="286"/>
        </pc:sldMkLst>
        <pc:spChg chg="mod">
          <ac:chgData name="平松　崇文(Hiramatsu, Takafumi)" userId="22edbc16-85b0-4724-aaa0-af0139a26ca2" providerId="ADAL" clId="{E628A03A-7C03-487F-8016-5CC54C5DC941}" dt="2023-05-11T01:13:06.845" v="489"/>
          <ac:spMkLst>
            <pc:docMk/>
            <pc:sldMk cId="1844096632" sldId="286"/>
            <ac:spMk id="2" creationId="{90D433E8-1BC5-4B92-BDB9-C566FBFE224C}"/>
          </ac:spMkLst>
        </pc:spChg>
        <pc:spChg chg="add del mod">
          <ac:chgData name="平松　崇文(Hiramatsu, Takafumi)" userId="22edbc16-85b0-4724-aaa0-af0139a26ca2" providerId="ADAL" clId="{E628A03A-7C03-487F-8016-5CC54C5DC941}" dt="2023-05-15T00:31:29.008" v="13087" actId="478"/>
          <ac:spMkLst>
            <pc:docMk/>
            <pc:sldMk cId="1844096632" sldId="286"/>
            <ac:spMk id="5" creationId="{45BA03DA-3FED-4C5A-95FB-214F6AA295CE}"/>
          </ac:spMkLst>
        </pc:spChg>
        <pc:spChg chg="add del mod">
          <ac:chgData name="平松　崇文(Hiramatsu, Takafumi)" userId="22edbc16-85b0-4724-aaa0-af0139a26ca2" providerId="ADAL" clId="{E628A03A-7C03-487F-8016-5CC54C5DC941}" dt="2023-05-15T00:32:53.206" v="13308" actId="478"/>
          <ac:spMkLst>
            <pc:docMk/>
            <pc:sldMk cId="1844096632" sldId="286"/>
            <ac:spMk id="7" creationId="{FD8D0A6B-BCD7-40EE-81D2-0AF0A622D6D3}"/>
          </ac:spMkLst>
        </pc:spChg>
        <pc:spChg chg="add mod">
          <ac:chgData name="平松　崇文(Hiramatsu, Takafumi)" userId="22edbc16-85b0-4724-aaa0-af0139a26ca2" providerId="ADAL" clId="{E628A03A-7C03-487F-8016-5CC54C5DC941}" dt="2023-05-11T07:11:19.810" v="12024"/>
          <ac:spMkLst>
            <pc:docMk/>
            <pc:sldMk cId="1844096632" sldId="286"/>
            <ac:spMk id="9" creationId="{F0D20FE7-269E-4B18-86B9-7F3FD867FBD3}"/>
          </ac:spMkLst>
        </pc:spChg>
        <pc:spChg chg="add mod">
          <ac:chgData name="平松　崇文(Hiramatsu, Takafumi)" userId="22edbc16-85b0-4724-aaa0-af0139a26ca2" providerId="ADAL" clId="{E628A03A-7C03-487F-8016-5CC54C5DC941}" dt="2023-05-15T00:35:03.760" v="13469"/>
          <ac:spMkLst>
            <pc:docMk/>
            <pc:sldMk cId="1844096632" sldId="286"/>
            <ac:spMk id="10" creationId="{59A36D3C-E319-4AC2-A898-6D75E7AAAD7D}"/>
          </ac:spMkLst>
        </pc:spChg>
        <pc:spChg chg="add del mod">
          <ac:chgData name="平松　崇文(Hiramatsu, Takafumi)" userId="22edbc16-85b0-4724-aaa0-af0139a26ca2" providerId="ADAL" clId="{E628A03A-7C03-487F-8016-5CC54C5DC941}" dt="2023-05-11T06:59:02.222" v="11371"/>
          <ac:spMkLst>
            <pc:docMk/>
            <pc:sldMk cId="1844096632" sldId="286"/>
            <ac:spMk id="10" creationId="{99B976A6-2268-48B9-84C5-67B306BEFB49}"/>
          </ac:spMkLst>
        </pc:spChg>
        <pc:spChg chg="add mod">
          <ac:chgData name="平松　崇文(Hiramatsu, Takafumi)" userId="22edbc16-85b0-4724-aaa0-af0139a26ca2" providerId="ADAL" clId="{E628A03A-7C03-487F-8016-5CC54C5DC941}" dt="2023-05-11T07:05:41.078" v="11422" actId="113"/>
          <ac:spMkLst>
            <pc:docMk/>
            <pc:sldMk cId="1844096632" sldId="286"/>
            <ac:spMk id="11" creationId="{1D24612A-1534-4890-A3FC-76A93E6310AD}"/>
          </ac:spMkLst>
        </pc:spChg>
        <pc:spChg chg="add mod">
          <ac:chgData name="平松　崇文(Hiramatsu, Takafumi)" userId="22edbc16-85b0-4724-aaa0-af0139a26ca2" providerId="ADAL" clId="{E628A03A-7C03-487F-8016-5CC54C5DC941}" dt="2023-05-11T07:09:08.189" v="11538" actId="1076"/>
          <ac:spMkLst>
            <pc:docMk/>
            <pc:sldMk cId="1844096632" sldId="286"/>
            <ac:spMk id="12" creationId="{F73D09A7-971E-4A1A-9C8C-D66A41680176}"/>
          </ac:spMkLst>
        </pc:spChg>
        <pc:spChg chg="add mod">
          <ac:chgData name="平松　崇文(Hiramatsu, Takafumi)" userId="22edbc16-85b0-4724-aaa0-af0139a26ca2" providerId="ADAL" clId="{E628A03A-7C03-487F-8016-5CC54C5DC941}" dt="2023-05-11T07:09:01.095" v="11534" actId="12788"/>
          <ac:spMkLst>
            <pc:docMk/>
            <pc:sldMk cId="1844096632" sldId="286"/>
            <ac:spMk id="13" creationId="{F1AC8B76-1F40-4607-A352-24A27860F67F}"/>
          </ac:spMkLst>
        </pc:spChg>
        <pc:spChg chg="add mod">
          <ac:chgData name="平松　崇文(Hiramatsu, Takafumi)" userId="22edbc16-85b0-4724-aaa0-af0139a26ca2" providerId="ADAL" clId="{E628A03A-7C03-487F-8016-5CC54C5DC941}" dt="2023-05-11T07:09:03.766" v="11537" actId="1035"/>
          <ac:spMkLst>
            <pc:docMk/>
            <pc:sldMk cId="1844096632" sldId="286"/>
            <ac:spMk id="14" creationId="{A3053CA3-8FDF-4984-9795-791DBF487296}"/>
          </ac:spMkLst>
        </pc:spChg>
        <pc:spChg chg="add mod">
          <ac:chgData name="平松　崇文(Hiramatsu, Takafumi)" userId="22edbc16-85b0-4724-aaa0-af0139a26ca2" providerId="ADAL" clId="{E628A03A-7C03-487F-8016-5CC54C5DC941}" dt="2023-05-11T07:11:27.843" v="12026" actId="207"/>
          <ac:spMkLst>
            <pc:docMk/>
            <pc:sldMk cId="1844096632" sldId="286"/>
            <ac:spMk id="15" creationId="{D8092B1D-324E-476B-AA4A-D99397930CF8}"/>
          </ac:spMkLst>
        </pc:spChg>
        <pc:graphicFrameChg chg="add mod modGraphic">
          <ac:chgData name="平松　崇文(Hiramatsu, Takafumi)" userId="22edbc16-85b0-4724-aaa0-af0139a26ca2" providerId="ADAL" clId="{E628A03A-7C03-487F-8016-5CC54C5DC941}" dt="2023-05-11T07:10:10.794" v="11695"/>
          <ac:graphicFrameMkLst>
            <pc:docMk/>
            <pc:sldMk cId="1844096632" sldId="286"/>
            <ac:graphicFrameMk id="4" creationId="{EE9E3664-B54D-4178-8FBF-5EF5F58A1688}"/>
          </ac:graphicFrameMkLst>
        </pc:graphicFrameChg>
        <pc:picChg chg="add mod">
          <ac:chgData name="平松　崇文(Hiramatsu, Takafumi)" userId="22edbc16-85b0-4724-aaa0-af0139a26ca2" providerId="ADAL" clId="{E628A03A-7C03-487F-8016-5CC54C5DC941}" dt="2023-05-11T06:24:13.497" v="8532" actId="1037"/>
          <ac:picMkLst>
            <pc:docMk/>
            <pc:sldMk cId="1844096632" sldId="286"/>
            <ac:picMk id="6" creationId="{F7DF2E6D-181C-4E47-B43E-47128A62993E}"/>
          </ac:picMkLst>
        </pc:picChg>
        <pc:picChg chg="add mod">
          <ac:chgData name="平松　崇文(Hiramatsu, Takafumi)" userId="22edbc16-85b0-4724-aaa0-af0139a26ca2" providerId="ADAL" clId="{E628A03A-7C03-487F-8016-5CC54C5DC941}" dt="2023-05-11T06:15:05.604" v="7945" actId="1038"/>
          <ac:picMkLst>
            <pc:docMk/>
            <pc:sldMk cId="1844096632" sldId="286"/>
            <ac:picMk id="8" creationId="{2523C3A1-308C-4607-BAA8-2C7483AF3093}"/>
          </ac:picMkLst>
        </pc:picChg>
      </pc:sldChg>
      <pc:sldChg chg="addSp delSp modSp new mod">
        <pc:chgData name="平松　崇文(Hiramatsu, Takafumi)" userId="22edbc16-85b0-4724-aaa0-af0139a26ca2" providerId="ADAL" clId="{E628A03A-7C03-487F-8016-5CC54C5DC941}" dt="2023-05-15T00:32:36.666" v="13306"/>
        <pc:sldMkLst>
          <pc:docMk/>
          <pc:sldMk cId="437509379" sldId="287"/>
        </pc:sldMkLst>
        <pc:spChg chg="mod">
          <ac:chgData name="平松　崇文(Hiramatsu, Takafumi)" userId="22edbc16-85b0-4724-aaa0-af0139a26ca2" providerId="ADAL" clId="{E628A03A-7C03-487F-8016-5CC54C5DC941}" dt="2023-05-11T01:13:28.561" v="549"/>
          <ac:spMkLst>
            <pc:docMk/>
            <pc:sldMk cId="437509379" sldId="287"/>
            <ac:spMk id="2" creationId="{564DD026-751A-4AD1-8378-BC76DBE3A4D7}"/>
          </ac:spMkLst>
        </pc:spChg>
        <pc:spChg chg="add mod">
          <ac:chgData name="平松　崇文(Hiramatsu, Takafumi)" userId="22edbc16-85b0-4724-aaa0-af0139a26ca2" providerId="ADAL" clId="{E628A03A-7C03-487F-8016-5CC54C5DC941}" dt="2023-05-11T06:29:58.274" v="9258" actId="1035"/>
          <ac:spMkLst>
            <pc:docMk/>
            <pc:sldMk cId="437509379" sldId="287"/>
            <ac:spMk id="4" creationId="{1EC19649-EA25-4077-B30A-6973125ACE1D}"/>
          </ac:spMkLst>
        </pc:spChg>
        <pc:spChg chg="add mod">
          <ac:chgData name="平松　崇文(Hiramatsu, Takafumi)" userId="22edbc16-85b0-4724-aaa0-af0139a26ca2" providerId="ADAL" clId="{E628A03A-7C03-487F-8016-5CC54C5DC941}" dt="2023-05-15T00:32:20.735" v="13206"/>
          <ac:spMkLst>
            <pc:docMk/>
            <pc:sldMk cId="437509379" sldId="287"/>
            <ac:spMk id="5" creationId="{0E6776A7-0006-4B34-ADFF-BAFEE3AC2F7B}"/>
          </ac:spMkLst>
        </pc:spChg>
        <pc:spChg chg="add mod">
          <ac:chgData name="平松　崇文(Hiramatsu, Takafumi)" userId="22edbc16-85b0-4724-aaa0-af0139a26ca2" providerId="ADAL" clId="{E628A03A-7C03-487F-8016-5CC54C5DC941}" dt="2023-05-11T06:38:13.471" v="10453"/>
          <ac:spMkLst>
            <pc:docMk/>
            <pc:sldMk cId="437509379" sldId="287"/>
            <ac:spMk id="7" creationId="{FFFA27B5-66F6-43FF-8EC3-D542FD0A8A35}"/>
          </ac:spMkLst>
        </pc:spChg>
        <pc:spChg chg="add mod">
          <ac:chgData name="平松　崇文(Hiramatsu, Takafumi)" userId="22edbc16-85b0-4724-aaa0-af0139a26ca2" providerId="ADAL" clId="{E628A03A-7C03-487F-8016-5CC54C5DC941}" dt="2023-05-11T06:38:13.471" v="10453"/>
          <ac:spMkLst>
            <pc:docMk/>
            <pc:sldMk cId="437509379" sldId="287"/>
            <ac:spMk id="11" creationId="{F96FD0A1-52F0-41B9-9809-DA2AE693BE69}"/>
          </ac:spMkLst>
        </pc:spChg>
        <pc:spChg chg="add mod">
          <ac:chgData name="平松　崇文(Hiramatsu, Takafumi)" userId="22edbc16-85b0-4724-aaa0-af0139a26ca2" providerId="ADAL" clId="{E628A03A-7C03-487F-8016-5CC54C5DC941}" dt="2023-05-11T06:38:13.471" v="10453"/>
          <ac:spMkLst>
            <pc:docMk/>
            <pc:sldMk cId="437509379" sldId="287"/>
            <ac:spMk id="13" creationId="{D79C864F-1C04-4B2F-A1A9-4EAD49E61DA5}"/>
          </ac:spMkLst>
        </pc:spChg>
        <pc:spChg chg="add mod">
          <ac:chgData name="平松　崇文(Hiramatsu, Takafumi)" userId="22edbc16-85b0-4724-aaa0-af0139a26ca2" providerId="ADAL" clId="{E628A03A-7C03-487F-8016-5CC54C5DC941}" dt="2023-05-11T06:38:13.471" v="10453"/>
          <ac:spMkLst>
            <pc:docMk/>
            <pc:sldMk cId="437509379" sldId="287"/>
            <ac:spMk id="14" creationId="{B5A00975-5A4F-4092-B931-4502E4E2F2AB}"/>
          </ac:spMkLst>
        </pc:spChg>
        <pc:spChg chg="add mod">
          <ac:chgData name="平松　崇文(Hiramatsu, Takafumi)" userId="22edbc16-85b0-4724-aaa0-af0139a26ca2" providerId="ADAL" clId="{E628A03A-7C03-487F-8016-5CC54C5DC941}" dt="2023-05-11T06:38:13.471" v="10453"/>
          <ac:spMkLst>
            <pc:docMk/>
            <pc:sldMk cId="437509379" sldId="287"/>
            <ac:spMk id="15" creationId="{4BCDB9AB-F787-4367-963A-6B20289262E8}"/>
          </ac:spMkLst>
        </pc:spChg>
        <pc:spChg chg="add mod">
          <ac:chgData name="平松　崇文(Hiramatsu, Takafumi)" userId="22edbc16-85b0-4724-aaa0-af0139a26ca2" providerId="ADAL" clId="{E628A03A-7C03-487F-8016-5CC54C5DC941}" dt="2023-05-11T06:38:13.471" v="10453"/>
          <ac:spMkLst>
            <pc:docMk/>
            <pc:sldMk cId="437509379" sldId="287"/>
            <ac:spMk id="17" creationId="{E58E70F9-651E-49FA-9950-6F29A8F9AD75}"/>
          </ac:spMkLst>
        </pc:spChg>
        <pc:spChg chg="add mod">
          <ac:chgData name="平松　崇文(Hiramatsu, Takafumi)" userId="22edbc16-85b0-4724-aaa0-af0139a26ca2" providerId="ADAL" clId="{E628A03A-7C03-487F-8016-5CC54C5DC941}" dt="2023-05-11T06:38:13.471" v="10453"/>
          <ac:spMkLst>
            <pc:docMk/>
            <pc:sldMk cId="437509379" sldId="287"/>
            <ac:spMk id="19" creationId="{4D234707-2B1A-4CBD-9302-6A894BBBE18B}"/>
          </ac:spMkLst>
        </pc:spChg>
        <pc:spChg chg="add mod">
          <ac:chgData name="平松　崇文(Hiramatsu, Takafumi)" userId="22edbc16-85b0-4724-aaa0-af0139a26ca2" providerId="ADAL" clId="{E628A03A-7C03-487F-8016-5CC54C5DC941}" dt="2023-05-11T06:38:13.471" v="10453"/>
          <ac:spMkLst>
            <pc:docMk/>
            <pc:sldMk cId="437509379" sldId="287"/>
            <ac:spMk id="21" creationId="{F9B27473-A7C6-4431-B4A7-942886FCAD9E}"/>
          </ac:spMkLst>
        </pc:spChg>
        <pc:spChg chg="add mod topLvl">
          <ac:chgData name="平松　崇文(Hiramatsu, Takafumi)" userId="22edbc16-85b0-4724-aaa0-af0139a26ca2" providerId="ADAL" clId="{E628A03A-7C03-487F-8016-5CC54C5DC941}" dt="2023-05-11T06:43:36.904" v="10805" actId="164"/>
          <ac:spMkLst>
            <pc:docMk/>
            <pc:sldMk cId="437509379" sldId="287"/>
            <ac:spMk id="25" creationId="{FFFA27B5-66F6-43FF-8EC3-D542FD0A8A35}"/>
          </ac:spMkLst>
        </pc:spChg>
        <pc:spChg chg="add mod topLvl">
          <ac:chgData name="平松　崇文(Hiramatsu, Takafumi)" userId="22edbc16-85b0-4724-aaa0-af0139a26ca2" providerId="ADAL" clId="{E628A03A-7C03-487F-8016-5CC54C5DC941}" dt="2023-05-11T06:43:36.904" v="10805" actId="164"/>
          <ac:spMkLst>
            <pc:docMk/>
            <pc:sldMk cId="437509379" sldId="287"/>
            <ac:spMk id="29" creationId="{F96FD0A1-52F0-41B9-9809-DA2AE693BE69}"/>
          </ac:spMkLst>
        </pc:spChg>
        <pc:spChg chg="add mod topLvl">
          <ac:chgData name="平松　崇文(Hiramatsu, Takafumi)" userId="22edbc16-85b0-4724-aaa0-af0139a26ca2" providerId="ADAL" clId="{E628A03A-7C03-487F-8016-5CC54C5DC941}" dt="2023-05-11T06:43:36.904" v="10805" actId="164"/>
          <ac:spMkLst>
            <pc:docMk/>
            <pc:sldMk cId="437509379" sldId="287"/>
            <ac:spMk id="31" creationId="{D79C864F-1C04-4B2F-A1A9-4EAD49E61DA5}"/>
          </ac:spMkLst>
        </pc:spChg>
        <pc:spChg chg="add mod topLvl">
          <ac:chgData name="平松　崇文(Hiramatsu, Takafumi)" userId="22edbc16-85b0-4724-aaa0-af0139a26ca2" providerId="ADAL" clId="{E628A03A-7C03-487F-8016-5CC54C5DC941}" dt="2023-05-11T06:43:36.904" v="10805" actId="164"/>
          <ac:spMkLst>
            <pc:docMk/>
            <pc:sldMk cId="437509379" sldId="287"/>
            <ac:spMk id="32" creationId="{B5A00975-5A4F-4092-B931-4502E4E2F2AB}"/>
          </ac:spMkLst>
        </pc:spChg>
        <pc:spChg chg="add mod topLvl">
          <ac:chgData name="平松　崇文(Hiramatsu, Takafumi)" userId="22edbc16-85b0-4724-aaa0-af0139a26ca2" providerId="ADAL" clId="{E628A03A-7C03-487F-8016-5CC54C5DC941}" dt="2023-05-11T06:43:36.904" v="10805" actId="164"/>
          <ac:spMkLst>
            <pc:docMk/>
            <pc:sldMk cId="437509379" sldId="287"/>
            <ac:spMk id="33" creationId="{4BCDB9AB-F787-4367-963A-6B20289262E8}"/>
          </ac:spMkLst>
        </pc:spChg>
        <pc:spChg chg="add mod topLvl">
          <ac:chgData name="平松　崇文(Hiramatsu, Takafumi)" userId="22edbc16-85b0-4724-aaa0-af0139a26ca2" providerId="ADAL" clId="{E628A03A-7C03-487F-8016-5CC54C5DC941}" dt="2023-05-11T06:43:36.904" v="10805" actId="164"/>
          <ac:spMkLst>
            <pc:docMk/>
            <pc:sldMk cId="437509379" sldId="287"/>
            <ac:spMk id="35" creationId="{E58E70F9-651E-49FA-9950-6F29A8F9AD75}"/>
          </ac:spMkLst>
        </pc:spChg>
        <pc:spChg chg="add mod topLvl">
          <ac:chgData name="平松　崇文(Hiramatsu, Takafumi)" userId="22edbc16-85b0-4724-aaa0-af0139a26ca2" providerId="ADAL" clId="{E628A03A-7C03-487F-8016-5CC54C5DC941}" dt="2023-05-11T06:43:36.904" v="10805" actId="164"/>
          <ac:spMkLst>
            <pc:docMk/>
            <pc:sldMk cId="437509379" sldId="287"/>
            <ac:spMk id="37" creationId="{4D234707-2B1A-4CBD-9302-6A894BBBE18B}"/>
          </ac:spMkLst>
        </pc:spChg>
        <pc:spChg chg="add mod topLvl">
          <ac:chgData name="平松　崇文(Hiramatsu, Takafumi)" userId="22edbc16-85b0-4724-aaa0-af0139a26ca2" providerId="ADAL" clId="{E628A03A-7C03-487F-8016-5CC54C5DC941}" dt="2023-05-11T06:43:36.904" v="10805" actId="164"/>
          <ac:spMkLst>
            <pc:docMk/>
            <pc:sldMk cId="437509379" sldId="287"/>
            <ac:spMk id="39" creationId="{F9B27473-A7C6-4431-B4A7-942886FCAD9E}"/>
          </ac:spMkLst>
        </pc:spChg>
        <pc:spChg chg="add mod">
          <ac:chgData name="平松　崇文(Hiramatsu, Takafumi)" userId="22edbc16-85b0-4724-aaa0-af0139a26ca2" providerId="ADAL" clId="{E628A03A-7C03-487F-8016-5CC54C5DC941}" dt="2023-05-15T00:32:36.666" v="13306"/>
          <ac:spMkLst>
            <pc:docMk/>
            <pc:sldMk cId="437509379" sldId="287"/>
            <ac:spMk id="40" creationId="{F1DAE63A-DDA5-4BA4-A7C9-210DCF368817}"/>
          </ac:spMkLst>
        </pc:spChg>
        <pc:spChg chg="add mod">
          <ac:chgData name="平松　崇文(Hiramatsu, Takafumi)" userId="22edbc16-85b0-4724-aaa0-af0139a26ca2" providerId="ADAL" clId="{E628A03A-7C03-487F-8016-5CC54C5DC941}" dt="2023-05-11T06:43:36.904" v="10805" actId="164"/>
          <ac:spMkLst>
            <pc:docMk/>
            <pc:sldMk cId="437509379" sldId="287"/>
            <ac:spMk id="42" creationId="{84D8B26E-CAA5-477A-A52F-B055814C264E}"/>
          </ac:spMkLst>
        </pc:spChg>
        <pc:spChg chg="add mod">
          <ac:chgData name="平松　崇文(Hiramatsu, Takafumi)" userId="22edbc16-85b0-4724-aaa0-af0139a26ca2" providerId="ADAL" clId="{E628A03A-7C03-487F-8016-5CC54C5DC941}" dt="2023-05-11T07:29:06.490" v="12721" actId="947"/>
          <ac:spMkLst>
            <pc:docMk/>
            <pc:sldMk cId="437509379" sldId="287"/>
            <ac:spMk id="43" creationId="{E115DD89-8C09-4EC9-99F8-D9AD4834B1C3}"/>
          </ac:spMkLst>
        </pc:spChg>
        <pc:spChg chg="add mod">
          <ac:chgData name="平松　崇文(Hiramatsu, Takafumi)" userId="22edbc16-85b0-4724-aaa0-af0139a26ca2" providerId="ADAL" clId="{E628A03A-7C03-487F-8016-5CC54C5DC941}" dt="2023-05-11T06:45:07.292" v="10821" actId="692"/>
          <ac:spMkLst>
            <pc:docMk/>
            <pc:sldMk cId="437509379" sldId="287"/>
            <ac:spMk id="47" creationId="{F7451E76-9ADB-428F-890D-DB5DCB61D503}"/>
          </ac:spMkLst>
        </pc:spChg>
        <pc:spChg chg="add mod">
          <ac:chgData name="平松　崇文(Hiramatsu, Takafumi)" userId="22edbc16-85b0-4724-aaa0-af0139a26ca2" providerId="ADAL" clId="{E628A03A-7C03-487F-8016-5CC54C5DC941}" dt="2023-05-11T06:45:26.972" v="10830" actId="1076"/>
          <ac:spMkLst>
            <pc:docMk/>
            <pc:sldMk cId="437509379" sldId="287"/>
            <ac:spMk id="48" creationId="{D5CE6DE0-B1E4-4279-BC13-D53EA0992810}"/>
          </ac:spMkLst>
        </pc:spChg>
        <pc:spChg chg="add mod">
          <ac:chgData name="平松　崇文(Hiramatsu, Takafumi)" userId="22edbc16-85b0-4724-aaa0-af0139a26ca2" providerId="ADAL" clId="{E628A03A-7C03-487F-8016-5CC54C5DC941}" dt="2023-05-11T06:46:28.800" v="10842" actId="692"/>
          <ac:spMkLst>
            <pc:docMk/>
            <pc:sldMk cId="437509379" sldId="287"/>
            <ac:spMk id="49" creationId="{626CFBDC-E329-4231-9B5B-FB5CAB9468BB}"/>
          </ac:spMkLst>
        </pc:spChg>
        <pc:spChg chg="add mod">
          <ac:chgData name="平松　崇文(Hiramatsu, Takafumi)" userId="22edbc16-85b0-4724-aaa0-af0139a26ca2" providerId="ADAL" clId="{E628A03A-7C03-487F-8016-5CC54C5DC941}" dt="2023-05-11T06:46:24.288" v="10841" actId="207"/>
          <ac:spMkLst>
            <pc:docMk/>
            <pc:sldMk cId="437509379" sldId="287"/>
            <ac:spMk id="50" creationId="{14700376-AA6A-402C-B628-CAD3BA4A397B}"/>
          </ac:spMkLst>
        </pc:spChg>
        <pc:spChg chg="add mod">
          <ac:chgData name="平松　崇文(Hiramatsu, Takafumi)" userId="22edbc16-85b0-4724-aaa0-af0139a26ca2" providerId="ADAL" clId="{E628A03A-7C03-487F-8016-5CC54C5DC941}" dt="2023-05-11T06:49:16.111" v="10868" actId="692"/>
          <ac:spMkLst>
            <pc:docMk/>
            <pc:sldMk cId="437509379" sldId="287"/>
            <ac:spMk id="51" creationId="{BD9D483D-217E-4F2A-A86E-3C493B7C7770}"/>
          </ac:spMkLst>
        </pc:spChg>
        <pc:spChg chg="add mod">
          <ac:chgData name="平松　崇文(Hiramatsu, Takafumi)" userId="22edbc16-85b0-4724-aaa0-af0139a26ca2" providerId="ADAL" clId="{E628A03A-7C03-487F-8016-5CC54C5DC941}" dt="2023-05-11T06:49:16.111" v="10868" actId="692"/>
          <ac:spMkLst>
            <pc:docMk/>
            <pc:sldMk cId="437509379" sldId="287"/>
            <ac:spMk id="52" creationId="{6E8FD04E-DDD2-4939-ACD0-19B94E148130}"/>
          </ac:spMkLst>
        </pc:spChg>
        <pc:spChg chg="add mod">
          <ac:chgData name="平松　崇文(Hiramatsu, Takafumi)" userId="22edbc16-85b0-4724-aaa0-af0139a26ca2" providerId="ADAL" clId="{E628A03A-7C03-487F-8016-5CC54C5DC941}" dt="2023-05-11T07:30:10.644" v="12895" actId="20577"/>
          <ac:spMkLst>
            <pc:docMk/>
            <pc:sldMk cId="437509379" sldId="287"/>
            <ac:spMk id="53" creationId="{455DB215-0FED-4C1F-B526-734CFCC48BF5}"/>
          </ac:spMkLst>
        </pc:spChg>
        <pc:grpChg chg="add del mod">
          <ac:chgData name="平松　崇文(Hiramatsu, Takafumi)" userId="22edbc16-85b0-4724-aaa0-af0139a26ca2" providerId="ADAL" clId="{E628A03A-7C03-487F-8016-5CC54C5DC941}" dt="2023-05-11T06:38:49.128" v="10466" actId="165"/>
          <ac:grpSpMkLst>
            <pc:docMk/>
            <pc:sldMk cId="437509379" sldId="287"/>
            <ac:grpSpMk id="40" creationId="{7942D45C-7B00-4E59-BF4B-7899F3E57654}"/>
          </ac:grpSpMkLst>
        </pc:grpChg>
        <pc:grpChg chg="add mod">
          <ac:chgData name="平松　崇文(Hiramatsu, Takafumi)" userId="22edbc16-85b0-4724-aaa0-af0139a26ca2" providerId="ADAL" clId="{E628A03A-7C03-487F-8016-5CC54C5DC941}" dt="2023-05-11T06:43:43.682" v="10807" actId="14100"/>
          <ac:grpSpMkLst>
            <pc:docMk/>
            <pc:sldMk cId="437509379" sldId="287"/>
            <ac:grpSpMk id="46" creationId="{A535E06C-A564-4705-809D-7FB4F022FB5F}"/>
          </ac:grpSpMkLst>
        </pc:grpChg>
        <pc:graphicFrameChg chg="add mod">
          <ac:chgData name="平松　崇文(Hiramatsu, Takafumi)" userId="22edbc16-85b0-4724-aaa0-af0139a26ca2" providerId="ADAL" clId="{E628A03A-7C03-487F-8016-5CC54C5DC941}" dt="2023-05-11T06:38:13.471" v="10453"/>
          <ac:graphicFrameMkLst>
            <pc:docMk/>
            <pc:sldMk cId="437509379" sldId="287"/>
            <ac:graphicFrameMk id="5" creationId="{B7B056C1-EB10-410C-AAE2-A7728CFAE59B}"/>
          </ac:graphicFrameMkLst>
        </pc:graphicFrameChg>
        <pc:graphicFrameChg chg="add mod topLvl">
          <ac:chgData name="平松　崇文(Hiramatsu, Takafumi)" userId="22edbc16-85b0-4724-aaa0-af0139a26ca2" providerId="ADAL" clId="{E628A03A-7C03-487F-8016-5CC54C5DC941}" dt="2023-05-11T06:43:36.904" v="10805" actId="164"/>
          <ac:graphicFrameMkLst>
            <pc:docMk/>
            <pc:sldMk cId="437509379" sldId="287"/>
            <ac:graphicFrameMk id="23" creationId="{B7B056C1-EB10-410C-AAE2-A7728CFAE59B}"/>
          </ac:graphicFrameMkLst>
        </pc:graphicFrameChg>
        <pc:picChg chg="add del">
          <ac:chgData name="平松　崇文(Hiramatsu, Takafumi)" userId="22edbc16-85b0-4724-aaa0-af0139a26ca2" providerId="ADAL" clId="{E628A03A-7C03-487F-8016-5CC54C5DC941}" dt="2023-05-11T06:38:16.765" v="10455"/>
          <ac:picMkLst>
            <pc:docMk/>
            <pc:sldMk cId="437509379" sldId="287"/>
            <ac:picMk id="22" creationId="{3CAE9BF0-0B72-469C-B1C8-4CB09F9A94BE}"/>
          </ac:picMkLst>
        </pc:picChg>
        <pc:picChg chg="add mod">
          <ac:chgData name="平松　崇文(Hiramatsu, Takafumi)" userId="22edbc16-85b0-4724-aaa0-af0139a26ca2" providerId="ADAL" clId="{E628A03A-7C03-487F-8016-5CC54C5DC941}" dt="2023-05-11T06:47:52.216" v="10851" actId="1076"/>
          <ac:picMkLst>
            <pc:docMk/>
            <pc:sldMk cId="437509379" sldId="287"/>
            <ac:picMk id="45" creationId="{919B6255-B827-405C-9455-779ABD2CBD10}"/>
          </ac:picMkLst>
        </pc:picChg>
        <pc:cxnChg chg="add mod">
          <ac:chgData name="平松　崇文(Hiramatsu, Takafumi)" userId="22edbc16-85b0-4724-aaa0-af0139a26ca2" providerId="ADAL" clId="{E628A03A-7C03-487F-8016-5CC54C5DC941}" dt="2023-05-11T06:38:13.471" v="10453"/>
          <ac:cxnSpMkLst>
            <pc:docMk/>
            <pc:sldMk cId="437509379" sldId="287"/>
            <ac:cxnSpMk id="6" creationId="{DBCA128A-213B-4B1A-864C-F8096D3764FA}"/>
          </ac:cxnSpMkLst>
        </pc:cxnChg>
        <pc:cxnChg chg="add mod">
          <ac:chgData name="平松　崇文(Hiramatsu, Takafumi)" userId="22edbc16-85b0-4724-aaa0-af0139a26ca2" providerId="ADAL" clId="{E628A03A-7C03-487F-8016-5CC54C5DC941}" dt="2023-05-11T06:38:13.471" v="10453"/>
          <ac:cxnSpMkLst>
            <pc:docMk/>
            <pc:sldMk cId="437509379" sldId="287"/>
            <ac:cxnSpMk id="8" creationId="{E3748585-D1A9-4EDE-AACA-04882C81C08E}"/>
          </ac:cxnSpMkLst>
        </pc:cxnChg>
        <pc:cxnChg chg="add mod">
          <ac:chgData name="平松　崇文(Hiramatsu, Takafumi)" userId="22edbc16-85b0-4724-aaa0-af0139a26ca2" providerId="ADAL" clId="{E628A03A-7C03-487F-8016-5CC54C5DC941}" dt="2023-05-11T06:38:13.471" v="10453"/>
          <ac:cxnSpMkLst>
            <pc:docMk/>
            <pc:sldMk cId="437509379" sldId="287"/>
            <ac:cxnSpMk id="9" creationId="{0374EC01-3E8A-4FC0-8238-390E78252353}"/>
          </ac:cxnSpMkLst>
        </pc:cxnChg>
        <pc:cxnChg chg="add mod">
          <ac:chgData name="平松　崇文(Hiramatsu, Takafumi)" userId="22edbc16-85b0-4724-aaa0-af0139a26ca2" providerId="ADAL" clId="{E628A03A-7C03-487F-8016-5CC54C5DC941}" dt="2023-05-11T06:38:13.471" v="10453"/>
          <ac:cxnSpMkLst>
            <pc:docMk/>
            <pc:sldMk cId="437509379" sldId="287"/>
            <ac:cxnSpMk id="10" creationId="{DBB7482F-D657-4577-A7B2-FEC84FAE009C}"/>
          </ac:cxnSpMkLst>
        </pc:cxnChg>
        <pc:cxnChg chg="add mod">
          <ac:chgData name="平松　崇文(Hiramatsu, Takafumi)" userId="22edbc16-85b0-4724-aaa0-af0139a26ca2" providerId="ADAL" clId="{E628A03A-7C03-487F-8016-5CC54C5DC941}" dt="2023-05-11T06:38:13.471" v="10453"/>
          <ac:cxnSpMkLst>
            <pc:docMk/>
            <pc:sldMk cId="437509379" sldId="287"/>
            <ac:cxnSpMk id="12" creationId="{2355D005-4A7F-424A-B7C9-02E27D8AA0C7}"/>
          </ac:cxnSpMkLst>
        </pc:cxnChg>
        <pc:cxnChg chg="add mod">
          <ac:chgData name="平松　崇文(Hiramatsu, Takafumi)" userId="22edbc16-85b0-4724-aaa0-af0139a26ca2" providerId="ADAL" clId="{E628A03A-7C03-487F-8016-5CC54C5DC941}" dt="2023-05-11T06:38:13.471" v="10453"/>
          <ac:cxnSpMkLst>
            <pc:docMk/>
            <pc:sldMk cId="437509379" sldId="287"/>
            <ac:cxnSpMk id="16" creationId="{AC6375AA-8F92-46F9-A05B-3A6ACECD630A}"/>
          </ac:cxnSpMkLst>
        </pc:cxnChg>
        <pc:cxnChg chg="add mod">
          <ac:chgData name="平松　崇文(Hiramatsu, Takafumi)" userId="22edbc16-85b0-4724-aaa0-af0139a26ca2" providerId="ADAL" clId="{E628A03A-7C03-487F-8016-5CC54C5DC941}" dt="2023-05-11T06:38:13.471" v="10453"/>
          <ac:cxnSpMkLst>
            <pc:docMk/>
            <pc:sldMk cId="437509379" sldId="287"/>
            <ac:cxnSpMk id="18" creationId="{FD9988ED-F065-4587-9E92-E75EA995C7CF}"/>
          </ac:cxnSpMkLst>
        </pc:cxnChg>
        <pc:cxnChg chg="add mod">
          <ac:chgData name="平松　崇文(Hiramatsu, Takafumi)" userId="22edbc16-85b0-4724-aaa0-af0139a26ca2" providerId="ADAL" clId="{E628A03A-7C03-487F-8016-5CC54C5DC941}" dt="2023-05-11T06:38:13.471" v="10453"/>
          <ac:cxnSpMkLst>
            <pc:docMk/>
            <pc:sldMk cId="437509379" sldId="287"/>
            <ac:cxnSpMk id="20" creationId="{86260D8A-7A27-4EE4-82A6-DFA1CBA10E11}"/>
          </ac:cxnSpMkLst>
        </pc:cxnChg>
        <pc:cxnChg chg="add mod topLvl">
          <ac:chgData name="平松　崇文(Hiramatsu, Takafumi)" userId="22edbc16-85b0-4724-aaa0-af0139a26ca2" providerId="ADAL" clId="{E628A03A-7C03-487F-8016-5CC54C5DC941}" dt="2023-05-11T06:43:36.904" v="10805" actId="164"/>
          <ac:cxnSpMkLst>
            <pc:docMk/>
            <pc:sldMk cId="437509379" sldId="287"/>
            <ac:cxnSpMk id="24" creationId="{DBCA128A-213B-4B1A-864C-F8096D3764FA}"/>
          </ac:cxnSpMkLst>
        </pc:cxnChg>
        <pc:cxnChg chg="add mod topLvl">
          <ac:chgData name="平松　崇文(Hiramatsu, Takafumi)" userId="22edbc16-85b0-4724-aaa0-af0139a26ca2" providerId="ADAL" clId="{E628A03A-7C03-487F-8016-5CC54C5DC941}" dt="2023-05-11T06:43:36.904" v="10805" actId="164"/>
          <ac:cxnSpMkLst>
            <pc:docMk/>
            <pc:sldMk cId="437509379" sldId="287"/>
            <ac:cxnSpMk id="26" creationId="{E3748585-D1A9-4EDE-AACA-04882C81C08E}"/>
          </ac:cxnSpMkLst>
        </pc:cxnChg>
        <pc:cxnChg chg="add mod topLvl">
          <ac:chgData name="平松　崇文(Hiramatsu, Takafumi)" userId="22edbc16-85b0-4724-aaa0-af0139a26ca2" providerId="ADAL" clId="{E628A03A-7C03-487F-8016-5CC54C5DC941}" dt="2023-05-11T06:43:36.904" v="10805" actId="164"/>
          <ac:cxnSpMkLst>
            <pc:docMk/>
            <pc:sldMk cId="437509379" sldId="287"/>
            <ac:cxnSpMk id="27" creationId="{0374EC01-3E8A-4FC0-8238-390E78252353}"/>
          </ac:cxnSpMkLst>
        </pc:cxnChg>
        <pc:cxnChg chg="add mod topLvl">
          <ac:chgData name="平松　崇文(Hiramatsu, Takafumi)" userId="22edbc16-85b0-4724-aaa0-af0139a26ca2" providerId="ADAL" clId="{E628A03A-7C03-487F-8016-5CC54C5DC941}" dt="2023-05-11T06:43:36.904" v="10805" actId="164"/>
          <ac:cxnSpMkLst>
            <pc:docMk/>
            <pc:sldMk cId="437509379" sldId="287"/>
            <ac:cxnSpMk id="28" creationId="{DBB7482F-D657-4577-A7B2-FEC84FAE009C}"/>
          </ac:cxnSpMkLst>
        </pc:cxnChg>
        <pc:cxnChg chg="add mod topLvl">
          <ac:chgData name="平松　崇文(Hiramatsu, Takafumi)" userId="22edbc16-85b0-4724-aaa0-af0139a26ca2" providerId="ADAL" clId="{E628A03A-7C03-487F-8016-5CC54C5DC941}" dt="2023-05-11T06:43:36.904" v="10805" actId="164"/>
          <ac:cxnSpMkLst>
            <pc:docMk/>
            <pc:sldMk cId="437509379" sldId="287"/>
            <ac:cxnSpMk id="30" creationId="{2355D005-4A7F-424A-B7C9-02E27D8AA0C7}"/>
          </ac:cxnSpMkLst>
        </pc:cxnChg>
        <pc:cxnChg chg="add mod topLvl">
          <ac:chgData name="平松　崇文(Hiramatsu, Takafumi)" userId="22edbc16-85b0-4724-aaa0-af0139a26ca2" providerId="ADAL" clId="{E628A03A-7C03-487F-8016-5CC54C5DC941}" dt="2023-05-11T06:43:36.904" v="10805" actId="164"/>
          <ac:cxnSpMkLst>
            <pc:docMk/>
            <pc:sldMk cId="437509379" sldId="287"/>
            <ac:cxnSpMk id="34" creationId="{AC6375AA-8F92-46F9-A05B-3A6ACECD630A}"/>
          </ac:cxnSpMkLst>
        </pc:cxnChg>
        <pc:cxnChg chg="add mod topLvl">
          <ac:chgData name="平松　崇文(Hiramatsu, Takafumi)" userId="22edbc16-85b0-4724-aaa0-af0139a26ca2" providerId="ADAL" clId="{E628A03A-7C03-487F-8016-5CC54C5DC941}" dt="2023-05-11T06:43:36.904" v="10805" actId="164"/>
          <ac:cxnSpMkLst>
            <pc:docMk/>
            <pc:sldMk cId="437509379" sldId="287"/>
            <ac:cxnSpMk id="36" creationId="{FD9988ED-F065-4587-9E92-E75EA995C7CF}"/>
          </ac:cxnSpMkLst>
        </pc:cxnChg>
        <pc:cxnChg chg="add mod topLvl">
          <ac:chgData name="平松　崇文(Hiramatsu, Takafumi)" userId="22edbc16-85b0-4724-aaa0-af0139a26ca2" providerId="ADAL" clId="{E628A03A-7C03-487F-8016-5CC54C5DC941}" dt="2023-05-11T06:43:36.904" v="10805" actId="164"/>
          <ac:cxnSpMkLst>
            <pc:docMk/>
            <pc:sldMk cId="437509379" sldId="287"/>
            <ac:cxnSpMk id="38" creationId="{86260D8A-7A27-4EE4-82A6-DFA1CBA10E11}"/>
          </ac:cxnSpMkLst>
        </pc:cxnChg>
      </pc:sldChg>
      <pc:sldChg chg="addSp delSp modSp new mod">
        <pc:chgData name="平松　崇文(Hiramatsu, Takafumi)" userId="22edbc16-85b0-4724-aaa0-af0139a26ca2" providerId="ADAL" clId="{E628A03A-7C03-487F-8016-5CC54C5DC941}" dt="2023-05-15T00:17:48.591" v="13064"/>
        <pc:sldMkLst>
          <pc:docMk/>
          <pc:sldMk cId="2442338124" sldId="288"/>
        </pc:sldMkLst>
        <pc:spChg chg="mod">
          <ac:chgData name="平松　崇文(Hiramatsu, Takafumi)" userId="22edbc16-85b0-4724-aaa0-af0139a26ca2" providerId="ADAL" clId="{E628A03A-7C03-487F-8016-5CC54C5DC941}" dt="2023-05-11T04:02:56.005" v="2138"/>
          <ac:spMkLst>
            <pc:docMk/>
            <pc:sldMk cId="2442338124" sldId="288"/>
            <ac:spMk id="2" creationId="{68D0F28F-BB35-40C7-B685-DEB36AA55C6C}"/>
          </ac:spMkLst>
        </pc:spChg>
        <pc:spChg chg="add mod">
          <ac:chgData name="平松　崇文(Hiramatsu, Takafumi)" userId="22edbc16-85b0-4724-aaa0-af0139a26ca2" providerId="ADAL" clId="{E628A03A-7C03-487F-8016-5CC54C5DC941}" dt="2023-05-11T07:12:30.071" v="12111"/>
          <ac:spMkLst>
            <pc:docMk/>
            <pc:sldMk cId="2442338124" sldId="288"/>
            <ac:spMk id="4" creationId="{3EC228AF-5A8C-4D84-B673-49083142B429}"/>
          </ac:spMkLst>
        </pc:spChg>
        <pc:spChg chg="add mod">
          <ac:chgData name="平松　崇文(Hiramatsu, Takafumi)" userId="22edbc16-85b0-4724-aaa0-af0139a26ca2" providerId="ADAL" clId="{E628A03A-7C03-487F-8016-5CC54C5DC941}" dt="2023-05-11T07:12:17.225" v="12066"/>
          <ac:spMkLst>
            <pc:docMk/>
            <pc:sldMk cId="2442338124" sldId="288"/>
            <ac:spMk id="5" creationId="{CEAF5200-FD72-464B-AC2B-37F9DF096D27}"/>
          </ac:spMkLst>
        </pc:spChg>
        <pc:spChg chg="add mod">
          <ac:chgData name="平松　崇文(Hiramatsu, Takafumi)" userId="22edbc16-85b0-4724-aaa0-af0139a26ca2" providerId="ADAL" clId="{E628A03A-7C03-487F-8016-5CC54C5DC941}" dt="2023-05-11T07:12:22.136" v="12081"/>
          <ac:spMkLst>
            <pc:docMk/>
            <pc:sldMk cId="2442338124" sldId="288"/>
            <ac:spMk id="6" creationId="{E2672A35-2E71-4C48-BC97-C02503FB6017}"/>
          </ac:spMkLst>
        </pc:spChg>
        <pc:spChg chg="add mod">
          <ac:chgData name="平松　崇文(Hiramatsu, Takafumi)" userId="22edbc16-85b0-4724-aaa0-af0139a26ca2" providerId="ADAL" clId="{E628A03A-7C03-487F-8016-5CC54C5DC941}" dt="2023-05-15T00:17:48.591" v="13064"/>
          <ac:spMkLst>
            <pc:docMk/>
            <pc:sldMk cId="2442338124" sldId="288"/>
            <ac:spMk id="8" creationId="{58F9E911-49A0-4200-A319-3BFE43841FC1}"/>
          </ac:spMkLst>
        </pc:spChg>
        <pc:spChg chg="add mod">
          <ac:chgData name="平松　崇文(Hiramatsu, Takafumi)" userId="22edbc16-85b0-4724-aaa0-af0139a26ca2" providerId="ADAL" clId="{E628A03A-7C03-487F-8016-5CC54C5DC941}" dt="2023-05-11T04:04:04.693" v="2224" actId="164"/>
          <ac:spMkLst>
            <pc:docMk/>
            <pc:sldMk cId="2442338124" sldId="288"/>
            <ac:spMk id="9" creationId="{73224EC9-A7FB-48F9-86FB-24B634F6D2FD}"/>
          </ac:spMkLst>
        </pc:spChg>
        <pc:spChg chg="add mod">
          <ac:chgData name="平松　崇文(Hiramatsu, Takafumi)" userId="22edbc16-85b0-4724-aaa0-af0139a26ca2" providerId="ADAL" clId="{E628A03A-7C03-487F-8016-5CC54C5DC941}" dt="2023-05-11T04:08:55.553" v="2563" actId="1035"/>
          <ac:spMkLst>
            <pc:docMk/>
            <pc:sldMk cId="2442338124" sldId="288"/>
            <ac:spMk id="16" creationId="{41642F92-34A5-40CB-9106-BA46AADEF111}"/>
          </ac:spMkLst>
        </pc:spChg>
        <pc:spChg chg="add mod">
          <ac:chgData name="平松　崇文(Hiramatsu, Takafumi)" userId="22edbc16-85b0-4724-aaa0-af0139a26ca2" providerId="ADAL" clId="{E628A03A-7C03-487F-8016-5CC54C5DC941}" dt="2023-05-11T04:08:55.553" v="2563" actId="1035"/>
          <ac:spMkLst>
            <pc:docMk/>
            <pc:sldMk cId="2442338124" sldId="288"/>
            <ac:spMk id="17" creationId="{02C51A1E-D6E9-4DA5-9EBA-8FB868F9C476}"/>
          </ac:spMkLst>
        </pc:spChg>
        <pc:spChg chg="add mod">
          <ac:chgData name="平松　崇文(Hiramatsu, Takafumi)" userId="22edbc16-85b0-4724-aaa0-af0139a26ca2" providerId="ADAL" clId="{E628A03A-7C03-487F-8016-5CC54C5DC941}" dt="2023-05-11T04:08:55.553" v="2563" actId="1035"/>
          <ac:spMkLst>
            <pc:docMk/>
            <pc:sldMk cId="2442338124" sldId="288"/>
            <ac:spMk id="18" creationId="{6FB94399-A93E-46ED-9B86-AC53ECDB0C13}"/>
          </ac:spMkLst>
        </pc:spChg>
        <pc:spChg chg="add mod">
          <ac:chgData name="平松　崇文(Hiramatsu, Takafumi)" userId="22edbc16-85b0-4724-aaa0-af0139a26ca2" providerId="ADAL" clId="{E628A03A-7C03-487F-8016-5CC54C5DC941}" dt="2023-05-11T04:08:55.553" v="2563" actId="1035"/>
          <ac:spMkLst>
            <pc:docMk/>
            <pc:sldMk cId="2442338124" sldId="288"/>
            <ac:spMk id="19" creationId="{1A9DA776-65DA-4577-9D0D-AE9C08660AEB}"/>
          </ac:spMkLst>
        </pc:spChg>
        <pc:spChg chg="add mod">
          <ac:chgData name="平松　崇文(Hiramatsu, Takafumi)" userId="22edbc16-85b0-4724-aaa0-af0139a26ca2" providerId="ADAL" clId="{E628A03A-7C03-487F-8016-5CC54C5DC941}" dt="2023-05-11T04:08:55.553" v="2563" actId="1035"/>
          <ac:spMkLst>
            <pc:docMk/>
            <pc:sldMk cId="2442338124" sldId="288"/>
            <ac:spMk id="20" creationId="{A9D2A21E-5E2F-4D47-BEA2-2798E9478D23}"/>
          </ac:spMkLst>
        </pc:spChg>
        <pc:spChg chg="add del mod">
          <ac:chgData name="平松　崇文(Hiramatsu, Takafumi)" userId="22edbc16-85b0-4724-aaa0-af0139a26ca2" providerId="ADAL" clId="{E628A03A-7C03-487F-8016-5CC54C5DC941}" dt="2023-05-11T04:00:43.199" v="1880" actId="478"/>
          <ac:spMkLst>
            <pc:docMk/>
            <pc:sldMk cId="2442338124" sldId="288"/>
            <ac:spMk id="21" creationId="{854F2A95-B92C-4ED9-A5A9-B6E61E6DF99B}"/>
          </ac:spMkLst>
        </pc:spChg>
        <pc:spChg chg="add mod ord">
          <ac:chgData name="平松　崇文(Hiramatsu, Takafumi)" userId="22edbc16-85b0-4724-aaa0-af0139a26ca2" providerId="ADAL" clId="{E628A03A-7C03-487F-8016-5CC54C5DC941}" dt="2023-05-11T04:08:55.553" v="2563" actId="1035"/>
          <ac:spMkLst>
            <pc:docMk/>
            <pc:sldMk cId="2442338124" sldId="288"/>
            <ac:spMk id="22" creationId="{03105C66-5508-4EBD-9242-FC21E1C32413}"/>
          </ac:spMkLst>
        </pc:spChg>
        <pc:spChg chg="add mod">
          <ac:chgData name="平松　崇文(Hiramatsu, Takafumi)" userId="22edbc16-85b0-4724-aaa0-af0139a26ca2" providerId="ADAL" clId="{E628A03A-7C03-487F-8016-5CC54C5DC941}" dt="2023-05-11T04:08:55.553" v="2563" actId="1035"/>
          <ac:spMkLst>
            <pc:docMk/>
            <pc:sldMk cId="2442338124" sldId="288"/>
            <ac:spMk id="23" creationId="{C5A05B18-C7AF-4991-8CCD-B6D4B23E0770}"/>
          </ac:spMkLst>
        </pc:spChg>
        <pc:spChg chg="add mod">
          <ac:chgData name="平松　崇文(Hiramatsu, Takafumi)" userId="22edbc16-85b0-4724-aaa0-af0139a26ca2" providerId="ADAL" clId="{E628A03A-7C03-487F-8016-5CC54C5DC941}" dt="2023-05-11T04:08:55.553" v="2563" actId="1035"/>
          <ac:spMkLst>
            <pc:docMk/>
            <pc:sldMk cId="2442338124" sldId="288"/>
            <ac:spMk id="24" creationId="{EF0427DF-B1C8-442B-87EB-1BECC1C4883A}"/>
          </ac:spMkLst>
        </pc:spChg>
        <pc:spChg chg="add mod">
          <ac:chgData name="平松　崇文(Hiramatsu, Takafumi)" userId="22edbc16-85b0-4724-aaa0-af0139a26ca2" providerId="ADAL" clId="{E628A03A-7C03-487F-8016-5CC54C5DC941}" dt="2023-05-11T04:04:04.693" v="2224" actId="164"/>
          <ac:spMkLst>
            <pc:docMk/>
            <pc:sldMk cId="2442338124" sldId="288"/>
            <ac:spMk id="25" creationId="{EDB8B753-5D66-4D62-A62A-A8B88085A830}"/>
          </ac:spMkLst>
        </pc:spChg>
        <pc:spChg chg="add mod">
          <ac:chgData name="平松　崇文(Hiramatsu, Takafumi)" userId="22edbc16-85b0-4724-aaa0-af0139a26ca2" providerId="ADAL" clId="{E628A03A-7C03-487F-8016-5CC54C5DC941}" dt="2023-05-11T04:04:04.693" v="2224" actId="164"/>
          <ac:spMkLst>
            <pc:docMk/>
            <pc:sldMk cId="2442338124" sldId="288"/>
            <ac:spMk id="26" creationId="{9280E595-D5CE-4DB4-83CD-7C55EF272BAC}"/>
          </ac:spMkLst>
        </pc:spChg>
        <pc:spChg chg="add mod">
          <ac:chgData name="平松　崇文(Hiramatsu, Takafumi)" userId="22edbc16-85b0-4724-aaa0-af0139a26ca2" providerId="ADAL" clId="{E628A03A-7C03-487F-8016-5CC54C5DC941}" dt="2023-05-11T04:04:04.693" v="2224" actId="164"/>
          <ac:spMkLst>
            <pc:docMk/>
            <pc:sldMk cId="2442338124" sldId="288"/>
            <ac:spMk id="27" creationId="{80ED64F8-D76F-43FB-BA0F-FF52B40019BA}"/>
          </ac:spMkLst>
        </pc:spChg>
        <pc:spChg chg="add mod">
          <ac:chgData name="平松　崇文(Hiramatsu, Takafumi)" userId="22edbc16-85b0-4724-aaa0-af0139a26ca2" providerId="ADAL" clId="{E628A03A-7C03-487F-8016-5CC54C5DC941}" dt="2023-05-11T04:04:04.693" v="2224" actId="164"/>
          <ac:spMkLst>
            <pc:docMk/>
            <pc:sldMk cId="2442338124" sldId="288"/>
            <ac:spMk id="28" creationId="{348E1D6C-CEAF-4030-AD6B-73DA003A08D0}"/>
          </ac:spMkLst>
        </pc:spChg>
        <pc:spChg chg="add mod">
          <ac:chgData name="平松　崇文(Hiramatsu, Takafumi)" userId="22edbc16-85b0-4724-aaa0-af0139a26ca2" providerId="ADAL" clId="{E628A03A-7C03-487F-8016-5CC54C5DC941}" dt="2023-05-11T04:04:04.693" v="2224" actId="164"/>
          <ac:spMkLst>
            <pc:docMk/>
            <pc:sldMk cId="2442338124" sldId="288"/>
            <ac:spMk id="29" creationId="{490D6674-7EFA-47B3-A8FB-7F19CBC7B884}"/>
          </ac:spMkLst>
        </pc:spChg>
        <pc:spChg chg="add mod">
          <ac:chgData name="平松　崇文(Hiramatsu, Takafumi)" userId="22edbc16-85b0-4724-aaa0-af0139a26ca2" providerId="ADAL" clId="{E628A03A-7C03-487F-8016-5CC54C5DC941}" dt="2023-05-11T04:04:27.607" v="2266" actId="404"/>
          <ac:spMkLst>
            <pc:docMk/>
            <pc:sldMk cId="2442338124" sldId="288"/>
            <ac:spMk id="31" creationId="{DFC45D26-7C35-4F55-BD92-AFCAEC6CC51D}"/>
          </ac:spMkLst>
        </pc:spChg>
        <pc:spChg chg="add mod">
          <ac:chgData name="平松　崇文(Hiramatsu, Takafumi)" userId="22edbc16-85b0-4724-aaa0-af0139a26ca2" providerId="ADAL" clId="{E628A03A-7C03-487F-8016-5CC54C5DC941}" dt="2023-05-11T04:08:55.553" v="2563" actId="1035"/>
          <ac:spMkLst>
            <pc:docMk/>
            <pc:sldMk cId="2442338124" sldId="288"/>
            <ac:spMk id="35" creationId="{DC8D443D-77A0-4884-817D-523C99BD7614}"/>
          </ac:spMkLst>
        </pc:spChg>
        <pc:spChg chg="add mod">
          <ac:chgData name="平松　崇文(Hiramatsu, Takafumi)" userId="22edbc16-85b0-4724-aaa0-af0139a26ca2" providerId="ADAL" clId="{E628A03A-7C03-487F-8016-5CC54C5DC941}" dt="2023-05-11T04:08:55.553" v="2563" actId="1035"/>
          <ac:spMkLst>
            <pc:docMk/>
            <pc:sldMk cId="2442338124" sldId="288"/>
            <ac:spMk id="36" creationId="{2C25EB66-8C08-4338-8A7D-82AADCDBD2D4}"/>
          </ac:spMkLst>
        </pc:spChg>
        <pc:spChg chg="add mod">
          <ac:chgData name="平松　崇文(Hiramatsu, Takafumi)" userId="22edbc16-85b0-4724-aaa0-af0139a26ca2" providerId="ADAL" clId="{E628A03A-7C03-487F-8016-5CC54C5DC941}" dt="2023-05-11T04:08:55.553" v="2563" actId="1035"/>
          <ac:spMkLst>
            <pc:docMk/>
            <pc:sldMk cId="2442338124" sldId="288"/>
            <ac:spMk id="37" creationId="{89ABCB77-F74A-4E38-906B-1E7FF4174297}"/>
          </ac:spMkLst>
        </pc:spChg>
        <pc:spChg chg="add mod">
          <ac:chgData name="平松　崇文(Hiramatsu, Takafumi)" userId="22edbc16-85b0-4724-aaa0-af0139a26ca2" providerId="ADAL" clId="{E628A03A-7C03-487F-8016-5CC54C5DC941}" dt="2023-05-11T04:08:55.553" v="2563" actId="1035"/>
          <ac:spMkLst>
            <pc:docMk/>
            <pc:sldMk cId="2442338124" sldId="288"/>
            <ac:spMk id="38" creationId="{B307E5E8-C9C3-4A87-BFE0-291FCC875B90}"/>
          </ac:spMkLst>
        </pc:spChg>
        <pc:spChg chg="add mod">
          <ac:chgData name="平松　崇文(Hiramatsu, Takafumi)" userId="22edbc16-85b0-4724-aaa0-af0139a26ca2" providerId="ADAL" clId="{E628A03A-7C03-487F-8016-5CC54C5DC941}" dt="2023-05-11T04:08:55.553" v="2563" actId="1035"/>
          <ac:spMkLst>
            <pc:docMk/>
            <pc:sldMk cId="2442338124" sldId="288"/>
            <ac:spMk id="39" creationId="{FCB97C02-6C6A-4499-AFB0-08141A356062}"/>
          </ac:spMkLst>
        </pc:spChg>
        <pc:spChg chg="add mod">
          <ac:chgData name="平松　崇文(Hiramatsu, Takafumi)" userId="22edbc16-85b0-4724-aaa0-af0139a26ca2" providerId="ADAL" clId="{E628A03A-7C03-487F-8016-5CC54C5DC941}" dt="2023-05-11T04:37:28.888" v="3962" actId="20577"/>
          <ac:spMkLst>
            <pc:docMk/>
            <pc:sldMk cId="2442338124" sldId="288"/>
            <ac:spMk id="40" creationId="{52949F13-BE72-4F41-B4A3-86BE69534B4B}"/>
          </ac:spMkLst>
        </pc:spChg>
        <pc:spChg chg="add del mod">
          <ac:chgData name="平松　崇文(Hiramatsu, Takafumi)" userId="22edbc16-85b0-4724-aaa0-af0139a26ca2" providerId="ADAL" clId="{E628A03A-7C03-487F-8016-5CC54C5DC941}" dt="2023-05-11T05:15:38.088" v="6093" actId="478"/>
          <ac:spMkLst>
            <pc:docMk/>
            <pc:sldMk cId="2442338124" sldId="288"/>
            <ac:spMk id="41" creationId="{395F1CEB-A6A0-479B-AC39-D692EF54C190}"/>
          </ac:spMkLst>
        </pc:spChg>
        <pc:spChg chg="add mod">
          <ac:chgData name="平松　崇文(Hiramatsu, Takafumi)" userId="22edbc16-85b0-4724-aaa0-af0139a26ca2" providerId="ADAL" clId="{E628A03A-7C03-487F-8016-5CC54C5DC941}" dt="2023-05-11T05:17:50.540" v="6155" actId="1076"/>
          <ac:spMkLst>
            <pc:docMk/>
            <pc:sldMk cId="2442338124" sldId="288"/>
            <ac:spMk id="42" creationId="{6F47DA62-C86C-42DF-8C7B-516EF6F23778}"/>
          </ac:spMkLst>
        </pc:spChg>
        <pc:spChg chg="add mod">
          <ac:chgData name="平松　崇文(Hiramatsu, Takafumi)" userId="22edbc16-85b0-4724-aaa0-af0139a26ca2" providerId="ADAL" clId="{E628A03A-7C03-487F-8016-5CC54C5DC941}" dt="2023-05-11T05:18:28.327" v="6165" actId="20577"/>
          <ac:spMkLst>
            <pc:docMk/>
            <pc:sldMk cId="2442338124" sldId="288"/>
            <ac:spMk id="43" creationId="{0348D982-5F93-429C-BDDC-58270950142D}"/>
          </ac:spMkLst>
        </pc:spChg>
        <pc:spChg chg="add mod">
          <ac:chgData name="平松　崇文(Hiramatsu, Takafumi)" userId="22edbc16-85b0-4724-aaa0-af0139a26ca2" providerId="ADAL" clId="{E628A03A-7C03-487F-8016-5CC54C5DC941}" dt="2023-05-11T07:12:45.739" v="12146"/>
          <ac:spMkLst>
            <pc:docMk/>
            <pc:sldMk cId="2442338124" sldId="288"/>
            <ac:spMk id="44" creationId="{B82E969D-157D-4333-A8AC-422863CB804F}"/>
          </ac:spMkLst>
        </pc:spChg>
        <pc:grpChg chg="add mod">
          <ac:chgData name="平松　崇文(Hiramatsu, Takafumi)" userId="22edbc16-85b0-4724-aaa0-af0139a26ca2" providerId="ADAL" clId="{E628A03A-7C03-487F-8016-5CC54C5DC941}" dt="2023-05-11T04:10:25.502" v="2725" actId="1076"/>
          <ac:grpSpMkLst>
            <pc:docMk/>
            <pc:sldMk cId="2442338124" sldId="288"/>
            <ac:grpSpMk id="30" creationId="{6A4A36CC-70EC-4134-9C92-2D7990B15BF6}"/>
          </ac:grpSpMkLst>
        </pc:grpChg>
        <pc:graphicFrameChg chg="add mod modGraphic">
          <ac:chgData name="平松　崇文(Hiramatsu, Takafumi)" userId="22edbc16-85b0-4724-aaa0-af0139a26ca2" providerId="ADAL" clId="{E628A03A-7C03-487F-8016-5CC54C5DC941}" dt="2023-05-11T04:10:12.988" v="2724" actId="2084"/>
          <ac:graphicFrameMkLst>
            <pc:docMk/>
            <pc:sldMk cId="2442338124" sldId="288"/>
            <ac:graphicFrameMk id="7" creationId="{8A62BBD6-1CA7-4202-A6E4-F552BB048DC4}"/>
          </ac:graphicFrameMkLst>
        </pc:graphicFrameChg>
        <pc:picChg chg="add del mod">
          <ac:chgData name="平松　崇文(Hiramatsu, Takafumi)" userId="22edbc16-85b0-4724-aaa0-af0139a26ca2" providerId="ADAL" clId="{E628A03A-7C03-487F-8016-5CC54C5DC941}" dt="2023-05-11T02:50:51.480" v="1445" actId="478"/>
          <ac:picMkLst>
            <pc:docMk/>
            <pc:sldMk cId="2442338124" sldId="288"/>
            <ac:picMk id="8" creationId="{6847613C-DB34-40DB-BBFA-06C890BBC50E}"/>
          </ac:picMkLst>
        </pc:picChg>
        <pc:picChg chg="add del mod">
          <ac:chgData name="平松　崇文(Hiramatsu, Takafumi)" userId="22edbc16-85b0-4724-aaa0-af0139a26ca2" providerId="ADAL" clId="{E628A03A-7C03-487F-8016-5CC54C5DC941}" dt="2023-05-11T02:52:09.573" v="1448" actId="478"/>
          <ac:picMkLst>
            <pc:docMk/>
            <pc:sldMk cId="2442338124" sldId="288"/>
            <ac:picMk id="11" creationId="{D21B759D-78DD-4E4F-91F5-0B83E662AEBB}"/>
          </ac:picMkLst>
        </pc:picChg>
        <pc:picChg chg="add mod">
          <ac:chgData name="平松　崇文(Hiramatsu, Takafumi)" userId="22edbc16-85b0-4724-aaa0-af0139a26ca2" providerId="ADAL" clId="{E628A03A-7C03-487F-8016-5CC54C5DC941}" dt="2023-05-11T04:08:55.553" v="2563" actId="1035"/>
          <ac:picMkLst>
            <pc:docMk/>
            <pc:sldMk cId="2442338124" sldId="288"/>
            <ac:picMk id="13" creationId="{5A95B5A2-9E14-4CEF-9C48-46B1DB1EC5BE}"/>
          </ac:picMkLst>
        </pc:picChg>
        <pc:picChg chg="add mod">
          <ac:chgData name="平松　崇文(Hiramatsu, Takafumi)" userId="22edbc16-85b0-4724-aaa0-af0139a26ca2" providerId="ADAL" clId="{E628A03A-7C03-487F-8016-5CC54C5DC941}" dt="2023-05-11T04:08:55.553" v="2563" actId="1035"/>
          <ac:picMkLst>
            <pc:docMk/>
            <pc:sldMk cId="2442338124" sldId="288"/>
            <ac:picMk id="15" creationId="{504C1F23-8F70-4C44-A7C3-7A0143F12E64}"/>
          </ac:picMkLst>
        </pc:picChg>
        <pc:cxnChg chg="add mod">
          <ac:chgData name="平松　崇文(Hiramatsu, Takafumi)" userId="22edbc16-85b0-4724-aaa0-af0139a26ca2" providerId="ADAL" clId="{E628A03A-7C03-487F-8016-5CC54C5DC941}" dt="2023-05-11T04:08:55.553" v="2563" actId="1035"/>
          <ac:cxnSpMkLst>
            <pc:docMk/>
            <pc:sldMk cId="2442338124" sldId="288"/>
            <ac:cxnSpMk id="33" creationId="{BCE429D3-A498-4413-A564-F69E232ECA05}"/>
          </ac:cxnSpMkLst>
        </pc:cxnChg>
      </pc:sldChg>
      <pc:sldChg chg="addSp modSp new mod ord">
        <pc:chgData name="平松　崇文(Hiramatsu, Takafumi)" userId="22edbc16-85b0-4724-aaa0-af0139a26ca2" providerId="ADAL" clId="{E628A03A-7C03-487F-8016-5CC54C5DC941}" dt="2023-05-11T07:28:24.284" v="12677" actId="1037"/>
        <pc:sldMkLst>
          <pc:docMk/>
          <pc:sldMk cId="3085413370" sldId="289"/>
        </pc:sldMkLst>
        <pc:spChg chg="mod">
          <ac:chgData name="平松　崇文(Hiramatsu, Takafumi)" userId="22edbc16-85b0-4724-aaa0-af0139a26ca2" providerId="ADAL" clId="{E628A03A-7C03-487F-8016-5CC54C5DC941}" dt="2023-05-11T07:12:11.194" v="12051"/>
          <ac:spMkLst>
            <pc:docMk/>
            <pc:sldMk cId="3085413370" sldId="289"/>
            <ac:spMk id="2" creationId="{0BB1EEF3-C2EC-4D4D-8386-0428FAADDF57}"/>
          </ac:spMkLst>
        </pc:spChg>
        <pc:spChg chg="add mod">
          <ac:chgData name="平松　崇文(Hiramatsu, Takafumi)" userId="22edbc16-85b0-4724-aaa0-af0139a26ca2" providerId="ADAL" clId="{E628A03A-7C03-487F-8016-5CC54C5DC941}" dt="2023-05-11T07:23:19.914" v="12559" actId="1035"/>
          <ac:spMkLst>
            <pc:docMk/>
            <pc:sldMk cId="3085413370" sldId="289"/>
            <ac:spMk id="7" creationId="{17B36544-C025-479F-A0FA-1D282DD75243}"/>
          </ac:spMkLst>
        </pc:spChg>
        <pc:graphicFrameChg chg="add mod">
          <ac:chgData name="平松　崇文(Hiramatsu, Takafumi)" userId="22edbc16-85b0-4724-aaa0-af0139a26ca2" providerId="ADAL" clId="{E628A03A-7C03-487F-8016-5CC54C5DC941}" dt="2023-05-11T07:21:04.474" v="12303"/>
          <ac:graphicFrameMkLst>
            <pc:docMk/>
            <pc:sldMk cId="3085413370" sldId="289"/>
            <ac:graphicFrameMk id="4" creationId="{C81DC70F-FAF3-43FB-AEB0-EF5C31FA7DA2}"/>
          </ac:graphicFrameMkLst>
        </pc:graphicFrameChg>
        <pc:graphicFrameChg chg="add mod">
          <ac:chgData name="平松　崇文(Hiramatsu, Takafumi)" userId="22edbc16-85b0-4724-aaa0-af0139a26ca2" providerId="ADAL" clId="{E628A03A-7C03-487F-8016-5CC54C5DC941}" dt="2023-05-11T07:28:17.141" v="12668" actId="1035"/>
          <ac:graphicFrameMkLst>
            <pc:docMk/>
            <pc:sldMk cId="3085413370" sldId="289"/>
            <ac:graphicFrameMk id="5" creationId="{C81DC70F-FAF3-43FB-AEB0-EF5C31FA7DA2}"/>
          </ac:graphicFrameMkLst>
        </pc:graphicFrameChg>
        <pc:graphicFrameChg chg="add mod modGraphic">
          <ac:chgData name="平松　崇文(Hiramatsu, Takafumi)" userId="22edbc16-85b0-4724-aaa0-af0139a26ca2" providerId="ADAL" clId="{E628A03A-7C03-487F-8016-5CC54C5DC941}" dt="2023-05-11T07:28:24.284" v="12677" actId="1037"/>
          <ac:graphicFrameMkLst>
            <pc:docMk/>
            <pc:sldMk cId="3085413370" sldId="289"/>
            <ac:graphicFrameMk id="8" creationId="{008C31B6-47CF-4511-B0F5-09D2553DD546}"/>
          </ac:graphicFrameMkLst>
        </pc:graphicFrameChg>
        <pc:picChg chg="add mod">
          <ac:chgData name="平松　崇文(Hiramatsu, Takafumi)" userId="22edbc16-85b0-4724-aaa0-af0139a26ca2" providerId="ADAL" clId="{E628A03A-7C03-487F-8016-5CC54C5DC941}" dt="2023-05-11T07:28:17.141" v="12668" actId="1035"/>
          <ac:picMkLst>
            <pc:docMk/>
            <pc:sldMk cId="3085413370" sldId="289"/>
            <ac:picMk id="6" creationId="{D91BF9D0-3206-4E21-809B-41D42D7682D2}"/>
          </ac:picMkLst>
        </pc:picChg>
      </pc:sldChg>
      <pc:sldChg chg="addSp modSp new mod ord">
        <pc:chgData name="平松　崇文(Hiramatsu, Takafumi)" userId="22edbc16-85b0-4724-aaa0-af0139a26ca2" providerId="ADAL" clId="{E628A03A-7C03-487F-8016-5CC54C5DC941}" dt="2023-05-11T06:21:35.091" v="8331"/>
        <pc:sldMkLst>
          <pc:docMk/>
          <pc:sldMk cId="1684564105" sldId="290"/>
        </pc:sldMkLst>
        <pc:spChg chg="mod">
          <ac:chgData name="平松　崇文(Hiramatsu, Takafumi)" userId="22edbc16-85b0-4724-aaa0-af0139a26ca2" providerId="ADAL" clId="{E628A03A-7C03-487F-8016-5CC54C5DC941}" dt="2023-05-11T06:18:16.814" v="8226" actId="20577"/>
          <ac:spMkLst>
            <pc:docMk/>
            <pc:sldMk cId="1684564105" sldId="290"/>
            <ac:spMk id="2" creationId="{B4E2668B-C558-4D26-98AF-7DD502BB94ED}"/>
          </ac:spMkLst>
        </pc:spChg>
        <pc:spChg chg="add mod">
          <ac:chgData name="平松　崇文(Hiramatsu, Takafumi)" userId="22edbc16-85b0-4724-aaa0-af0139a26ca2" providerId="ADAL" clId="{E628A03A-7C03-487F-8016-5CC54C5DC941}" dt="2023-05-11T05:40:04.406" v="7294" actId="1076"/>
          <ac:spMkLst>
            <pc:docMk/>
            <pc:sldMk cId="1684564105" sldId="290"/>
            <ac:spMk id="7" creationId="{2CD067B8-E951-46BB-BBE8-BE480D06D79E}"/>
          </ac:spMkLst>
        </pc:spChg>
        <pc:graphicFrameChg chg="add mod modGraphic">
          <ac:chgData name="平松　崇文(Hiramatsu, Takafumi)" userId="22edbc16-85b0-4724-aaa0-af0139a26ca2" providerId="ADAL" clId="{E628A03A-7C03-487F-8016-5CC54C5DC941}" dt="2023-05-11T05:39:59.297" v="7293" actId="1035"/>
          <ac:graphicFrameMkLst>
            <pc:docMk/>
            <pc:sldMk cId="1684564105" sldId="290"/>
            <ac:graphicFrameMk id="6" creationId="{7D22F039-DC3A-458A-B2EF-C136208605EF}"/>
          </ac:graphicFrameMkLst>
        </pc:graphicFrameChg>
        <pc:picChg chg="add mod">
          <ac:chgData name="平松　崇文(Hiramatsu, Takafumi)" userId="22edbc16-85b0-4724-aaa0-af0139a26ca2" providerId="ADAL" clId="{E628A03A-7C03-487F-8016-5CC54C5DC941}" dt="2023-05-11T05:40:04.406" v="7294" actId="1076"/>
          <ac:picMkLst>
            <pc:docMk/>
            <pc:sldMk cId="1684564105" sldId="290"/>
            <ac:picMk id="5" creationId="{01B447CE-E207-40A1-AF1F-E5ED4E8632CC}"/>
          </ac:picMkLst>
        </pc:picChg>
      </pc:sldChg>
      <pc:sldChg chg="addSp delSp modSp new mod">
        <pc:chgData name="平松　崇文(Hiramatsu, Takafumi)" userId="22edbc16-85b0-4724-aaa0-af0139a26ca2" providerId="ADAL" clId="{E628A03A-7C03-487F-8016-5CC54C5DC941}" dt="2023-05-15T00:12:56.632" v="12896" actId="207"/>
        <pc:sldMkLst>
          <pc:docMk/>
          <pc:sldMk cId="1141740114" sldId="291"/>
        </pc:sldMkLst>
        <pc:spChg chg="mod">
          <ac:chgData name="平松　崇文(Hiramatsu, Takafumi)" userId="22edbc16-85b0-4724-aaa0-af0139a26ca2" providerId="ADAL" clId="{E628A03A-7C03-487F-8016-5CC54C5DC941}" dt="2023-05-11T04:57:58.749" v="5095" actId="20577"/>
          <ac:spMkLst>
            <pc:docMk/>
            <pc:sldMk cId="1141740114" sldId="291"/>
            <ac:spMk id="2" creationId="{68276818-82F8-492B-8F8B-CB7D6724DE19}"/>
          </ac:spMkLst>
        </pc:spChg>
        <pc:spChg chg="add mod">
          <ac:chgData name="平松　崇文(Hiramatsu, Takafumi)" userId="22edbc16-85b0-4724-aaa0-af0139a26ca2" providerId="ADAL" clId="{E628A03A-7C03-487F-8016-5CC54C5DC941}" dt="2023-05-11T04:50:31.209" v="4391" actId="1035"/>
          <ac:spMkLst>
            <pc:docMk/>
            <pc:sldMk cId="1141740114" sldId="291"/>
            <ac:spMk id="10" creationId="{774B20E8-DF84-42E7-8D0A-D00A814AC936}"/>
          </ac:spMkLst>
        </pc:spChg>
        <pc:spChg chg="add mod">
          <ac:chgData name="平松　崇文(Hiramatsu, Takafumi)" userId="22edbc16-85b0-4724-aaa0-af0139a26ca2" providerId="ADAL" clId="{E628A03A-7C03-487F-8016-5CC54C5DC941}" dt="2023-05-11T07:12:56.672" v="12161"/>
          <ac:spMkLst>
            <pc:docMk/>
            <pc:sldMk cId="1141740114" sldId="291"/>
            <ac:spMk id="11" creationId="{4D83797C-579D-4F3D-B948-849636AC04A3}"/>
          </ac:spMkLst>
        </pc:spChg>
        <pc:spChg chg="add mod">
          <ac:chgData name="平松　崇文(Hiramatsu, Takafumi)" userId="22edbc16-85b0-4724-aaa0-af0139a26ca2" providerId="ADAL" clId="{E628A03A-7C03-487F-8016-5CC54C5DC941}" dt="2023-05-11T07:13:05.012" v="12176"/>
          <ac:spMkLst>
            <pc:docMk/>
            <pc:sldMk cId="1141740114" sldId="291"/>
            <ac:spMk id="12" creationId="{8349AE2C-72DD-43E9-B075-6ECDA25522CE}"/>
          </ac:spMkLst>
        </pc:spChg>
        <pc:spChg chg="add mod">
          <ac:chgData name="平松　崇文(Hiramatsu, Takafumi)" userId="22edbc16-85b0-4724-aaa0-af0139a26ca2" providerId="ADAL" clId="{E628A03A-7C03-487F-8016-5CC54C5DC941}" dt="2023-05-11T04:53:00.290" v="4479" actId="14100"/>
          <ac:spMkLst>
            <pc:docMk/>
            <pc:sldMk cId="1141740114" sldId="291"/>
            <ac:spMk id="13" creationId="{D5199F24-A532-4367-9C3F-F7B8D274202E}"/>
          </ac:spMkLst>
        </pc:spChg>
        <pc:spChg chg="add mod">
          <ac:chgData name="平松　崇文(Hiramatsu, Takafumi)" userId="22edbc16-85b0-4724-aaa0-af0139a26ca2" providerId="ADAL" clId="{E628A03A-7C03-487F-8016-5CC54C5DC941}" dt="2023-05-11T04:56:12.598" v="4962" actId="1036"/>
          <ac:spMkLst>
            <pc:docMk/>
            <pc:sldMk cId="1141740114" sldId="291"/>
            <ac:spMk id="19" creationId="{522831EE-E691-4401-BEDB-79CEAFB61477}"/>
          </ac:spMkLst>
        </pc:spChg>
        <pc:spChg chg="add mod">
          <ac:chgData name="平松　崇文(Hiramatsu, Takafumi)" userId="22edbc16-85b0-4724-aaa0-af0139a26ca2" providerId="ADAL" clId="{E628A03A-7C03-487F-8016-5CC54C5DC941}" dt="2023-05-11T05:05:07.270" v="5277" actId="20577"/>
          <ac:spMkLst>
            <pc:docMk/>
            <pc:sldMk cId="1141740114" sldId="291"/>
            <ac:spMk id="20" creationId="{9F09A55E-6286-40C9-9A6C-FB4CEE0017DB}"/>
          </ac:spMkLst>
        </pc:spChg>
        <pc:spChg chg="add mod">
          <ac:chgData name="平松　崇文(Hiramatsu, Takafumi)" userId="22edbc16-85b0-4724-aaa0-af0139a26ca2" providerId="ADAL" clId="{E628A03A-7C03-487F-8016-5CC54C5DC941}" dt="2023-05-11T04:59:14.110" v="5110" actId="14100"/>
          <ac:spMkLst>
            <pc:docMk/>
            <pc:sldMk cId="1141740114" sldId="291"/>
            <ac:spMk id="24" creationId="{82F848A1-FDDD-4802-A5F9-240523E20573}"/>
          </ac:spMkLst>
        </pc:spChg>
        <pc:spChg chg="add mod">
          <ac:chgData name="平松　崇文(Hiramatsu, Takafumi)" userId="22edbc16-85b0-4724-aaa0-af0139a26ca2" providerId="ADAL" clId="{E628A03A-7C03-487F-8016-5CC54C5DC941}" dt="2023-05-11T05:05:52.037" v="5414" actId="20577"/>
          <ac:spMkLst>
            <pc:docMk/>
            <pc:sldMk cId="1141740114" sldId="291"/>
            <ac:spMk id="29" creationId="{DAC43DC6-5252-4A10-89C1-3DBBEAA10344}"/>
          </ac:spMkLst>
        </pc:spChg>
        <pc:spChg chg="add mod">
          <ac:chgData name="平松　崇文(Hiramatsu, Takafumi)" userId="22edbc16-85b0-4724-aaa0-af0139a26ca2" providerId="ADAL" clId="{E628A03A-7C03-487F-8016-5CC54C5DC941}" dt="2023-05-11T05:05:28.198" v="5357"/>
          <ac:spMkLst>
            <pc:docMk/>
            <pc:sldMk cId="1141740114" sldId="291"/>
            <ac:spMk id="33" creationId="{D01970FC-FDF6-4E65-BBA4-6435139BB5F5}"/>
          </ac:spMkLst>
        </pc:spChg>
        <pc:spChg chg="add mod">
          <ac:chgData name="平松　崇文(Hiramatsu, Takafumi)" userId="22edbc16-85b0-4724-aaa0-af0139a26ca2" providerId="ADAL" clId="{E628A03A-7C03-487F-8016-5CC54C5DC941}" dt="2023-05-11T06:10:27.987" v="7300" actId="1076"/>
          <ac:spMkLst>
            <pc:docMk/>
            <pc:sldMk cId="1141740114" sldId="291"/>
            <ac:spMk id="36" creationId="{8EC5EB11-F40E-423F-BF64-0DBCFD416F6D}"/>
          </ac:spMkLst>
        </pc:spChg>
        <pc:spChg chg="add mod">
          <ac:chgData name="平松　崇文(Hiramatsu, Takafumi)" userId="22edbc16-85b0-4724-aaa0-af0139a26ca2" providerId="ADAL" clId="{E628A03A-7C03-487F-8016-5CC54C5DC941}" dt="2023-05-15T00:12:56.632" v="12896" actId="207"/>
          <ac:spMkLst>
            <pc:docMk/>
            <pc:sldMk cId="1141740114" sldId="291"/>
            <ac:spMk id="40" creationId="{C8A75ECC-6479-431A-933B-802CD0C5DABD}"/>
          </ac:spMkLst>
        </pc:spChg>
        <pc:picChg chg="add del mod">
          <ac:chgData name="平松　崇文(Hiramatsu, Takafumi)" userId="22edbc16-85b0-4724-aaa0-af0139a26ca2" providerId="ADAL" clId="{E628A03A-7C03-487F-8016-5CC54C5DC941}" dt="2023-05-11T04:57:42.080" v="5086" actId="21"/>
          <ac:picMkLst>
            <pc:docMk/>
            <pc:sldMk cId="1141740114" sldId="291"/>
            <ac:picMk id="4" creationId="{AADC0D1B-FD01-432C-A6E4-3986517ABB12}"/>
          </ac:picMkLst>
        </pc:picChg>
        <pc:picChg chg="add del mod">
          <ac:chgData name="平松　崇文(Hiramatsu, Takafumi)" userId="22edbc16-85b0-4724-aaa0-af0139a26ca2" providerId="ADAL" clId="{E628A03A-7C03-487F-8016-5CC54C5DC941}" dt="2023-05-11T04:57:42.080" v="5086" actId="21"/>
          <ac:picMkLst>
            <pc:docMk/>
            <pc:sldMk cId="1141740114" sldId="291"/>
            <ac:picMk id="5" creationId="{9A2C6724-26C9-4661-8404-FE15F2D18982}"/>
          </ac:picMkLst>
        </pc:picChg>
        <pc:picChg chg="add mod">
          <ac:chgData name="平松　崇文(Hiramatsu, Takafumi)" userId="22edbc16-85b0-4724-aaa0-af0139a26ca2" providerId="ADAL" clId="{E628A03A-7C03-487F-8016-5CC54C5DC941}" dt="2023-05-11T04:54:35.610" v="4505" actId="1076"/>
          <ac:picMkLst>
            <pc:docMk/>
            <pc:sldMk cId="1141740114" sldId="291"/>
            <ac:picMk id="6" creationId="{4CEFA90E-89BC-43BA-A590-C116C064A413}"/>
          </ac:picMkLst>
        </pc:picChg>
        <pc:picChg chg="add mod modCrop">
          <ac:chgData name="平松　崇文(Hiramatsu, Takafumi)" userId="22edbc16-85b0-4724-aaa0-af0139a26ca2" providerId="ADAL" clId="{E628A03A-7C03-487F-8016-5CC54C5DC941}" dt="2023-05-11T04:58:44.352" v="5106" actId="692"/>
          <ac:picMkLst>
            <pc:docMk/>
            <pc:sldMk cId="1141740114" sldId="291"/>
            <ac:picMk id="7" creationId="{70824ABC-6E97-4E92-8B2A-B8E614326E01}"/>
          </ac:picMkLst>
        </pc:picChg>
        <pc:picChg chg="add mod">
          <ac:chgData name="平松　崇文(Hiramatsu, Takafumi)" userId="22edbc16-85b0-4724-aaa0-af0139a26ca2" providerId="ADAL" clId="{E628A03A-7C03-487F-8016-5CC54C5DC941}" dt="2023-05-11T04:52:19.879" v="4469" actId="1076"/>
          <ac:picMkLst>
            <pc:docMk/>
            <pc:sldMk cId="1141740114" sldId="291"/>
            <ac:picMk id="8" creationId="{E4814107-E292-42D4-8EDE-D8736BB996F4}"/>
          </ac:picMkLst>
        </pc:picChg>
        <pc:picChg chg="add mod modCrop">
          <ac:chgData name="平松　崇文(Hiramatsu, Takafumi)" userId="22edbc16-85b0-4724-aaa0-af0139a26ca2" providerId="ADAL" clId="{E628A03A-7C03-487F-8016-5CC54C5DC941}" dt="2023-05-11T04:53:25.401" v="4485" actId="692"/>
          <ac:picMkLst>
            <pc:docMk/>
            <pc:sldMk cId="1141740114" sldId="291"/>
            <ac:picMk id="9" creationId="{C8EAA270-01BA-484D-97DA-971CE3AB38E2}"/>
          </ac:picMkLst>
        </pc:picChg>
        <pc:cxnChg chg="add mod">
          <ac:chgData name="平松　崇文(Hiramatsu, Takafumi)" userId="22edbc16-85b0-4724-aaa0-af0139a26ca2" providerId="ADAL" clId="{E628A03A-7C03-487F-8016-5CC54C5DC941}" dt="2023-05-11T04:53:45.028" v="4493" actId="692"/>
          <ac:cxnSpMkLst>
            <pc:docMk/>
            <pc:sldMk cId="1141740114" sldId="291"/>
            <ac:cxnSpMk id="15" creationId="{A209DEA6-5AEC-4E49-8D1B-7D72FF2A1037}"/>
          </ac:cxnSpMkLst>
        </pc:cxnChg>
        <pc:cxnChg chg="add mod">
          <ac:chgData name="平松　崇文(Hiramatsu, Takafumi)" userId="22edbc16-85b0-4724-aaa0-af0139a26ca2" providerId="ADAL" clId="{E628A03A-7C03-487F-8016-5CC54C5DC941}" dt="2023-05-11T04:54:00.186" v="4496" actId="14100"/>
          <ac:cxnSpMkLst>
            <pc:docMk/>
            <pc:sldMk cId="1141740114" sldId="291"/>
            <ac:cxnSpMk id="17" creationId="{58567978-2173-4C60-9723-244FC2912CA8}"/>
          </ac:cxnSpMkLst>
        </pc:cxnChg>
        <pc:cxnChg chg="add mod">
          <ac:chgData name="平松　崇文(Hiramatsu, Takafumi)" userId="22edbc16-85b0-4724-aaa0-af0139a26ca2" providerId="ADAL" clId="{E628A03A-7C03-487F-8016-5CC54C5DC941}" dt="2023-05-11T04:58:28.141" v="5100" actId="692"/>
          <ac:cxnSpMkLst>
            <pc:docMk/>
            <pc:sldMk cId="1141740114" sldId="291"/>
            <ac:cxnSpMk id="22" creationId="{2F3D5CED-4E91-4BDD-A4ED-EB1D04F8AB1D}"/>
          </ac:cxnSpMkLst>
        </pc:cxnChg>
        <pc:cxnChg chg="add mod">
          <ac:chgData name="平松　崇文(Hiramatsu, Takafumi)" userId="22edbc16-85b0-4724-aaa0-af0139a26ca2" providerId="ADAL" clId="{E628A03A-7C03-487F-8016-5CC54C5DC941}" dt="2023-05-11T04:59:17.234" v="5111" actId="14100"/>
          <ac:cxnSpMkLst>
            <pc:docMk/>
            <pc:sldMk cId="1141740114" sldId="291"/>
            <ac:cxnSpMk id="25" creationId="{DF8ACBAE-2842-4BBA-9802-22306BB0366A}"/>
          </ac:cxnSpMkLst>
        </pc:cxnChg>
        <pc:cxnChg chg="add mod">
          <ac:chgData name="平松　崇文(Hiramatsu, Takafumi)" userId="22edbc16-85b0-4724-aaa0-af0139a26ca2" providerId="ADAL" clId="{E628A03A-7C03-487F-8016-5CC54C5DC941}" dt="2023-05-11T04:59:25.679" v="5113" actId="14100"/>
          <ac:cxnSpMkLst>
            <pc:docMk/>
            <pc:sldMk cId="1141740114" sldId="291"/>
            <ac:cxnSpMk id="26" creationId="{3162727C-EA43-48D4-B16A-DD9EAED74FD8}"/>
          </ac:cxnSpMkLst>
        </pc:cxnChg>
        <pc:cxnChg chg="add mod">
          <ac:chgData name="平松　崇文(Hiramatsu, Takafumi)" userId="22edbc16-85b0-4724-aaa0-af0139a26ca2" providerId="ADAL" clId="{E628A03A-7C03-487F-8016-5CC54C5DC941}" dt="2023-05-11T05:04:21.717" v="5151" actId="14100"/>
          <ac:cxnSpMkLst>
            <pc:docMk/>
            <pc:sldMk cId="1141740114" sldId="291"/>
            <ac:cxnSpMk id="30" creationId="{A9CD2B5D-6AC8-4D20-B823-3D0BC6A39A1C}"/>
          </ac:cxnSpMkLst>
        </pc:cxnChg>
        <pc:cxnChg chg="add mod">
          <ac:chgData name="平松　崇文(Hiramatsu, Takafumi)" userId="22edbc16-85b0-4724-aaa0-af0139a26ca2" providerId="ADAL" clId="{E628A03A-7C03-487F-8016-5CC54C5DC941}" dt="2023-05-11T05:04:51.020" v="5184" actId="14100"/>
          <ac:cxnSpMkLst>
            <pc:docMk/>
            <pc:sldMk cId="1141740114" sldId="291"/>
            <ac:cxnSpMk id="34" creationId="{B74181F4-5334-44A0-BC3E-7D86D8C5DD9F}"/>
          </ac:cxnSpMkLst>
        </pc:cxnChg>
        <pc:cxnChg chg="add mod">
          <ac:chgData name="平松　崇文(Hiramatsu, Takafumi)" userId="22edbc16-85b0-4724-aaa0-af0139a26ca2" providerId="ADAL" clId="{E628A03A-7C03-487F-8016-5CC54C5DC941}" dt="2023-05-11T06:10:30.518" v="7301" actId="14100"/>
          <ac:cxnSpMkLst>
            <pc:docMk/>
            <pc:sldMk cId="1141740114" sldId="291"/>
            <ac:cxnSpMk id="37" creationId="{D3E52AC0-41F8-4FE5-A346-3329E0742D10}"/>
          </ac:cxnSpMkLst>
        </pc:cxnChg>
      </pc:sldChg>
      <pc:sldChg chg="addSp modSp new mod ord">
        <pc:chgData name="平松　崇文(Hiramatsu, Takafumi)" userId="22edbc16-85b0-4724-aaa0-af0139a26ca2" providerId="ADAL" clId="{E628A03A-7C03-487F-8016-5CC54C5DC941}" dt="2023-05-11T05:40:24.127" v="7296"/>
        <pc:sldMkLst>
          <pc:docMk/>
          <pc:sldMk cId="3373781564" sldId="292"/>
        </pc:sldMkLst>
        <pc:spChg chg="mod">
          <ac:chgData name="平松　崇文(Hiramatsu, Takafumi)" userId="22edbc16-85b0-4724-aaa0-af0139a26ca2" providerId="ADAL" clId="{E628A03A-7C03-487F-8016-5CC54C5DC941}" dt="2023-05-11T04:46:54.034" v="4116"/>
          <ac:spMkLst>
            <pc:docMk/>
            <pc:sldMk cId="3373781564" sldId="292"/>
            <ac:spMk id="2" creationId="{1C2FE90E-D5DB-42BB-BD5C-A56E84531574}"/>
          </ac:spMkLst>
        </pc:spChg>
        <pc:spChg chg="add mod">
          <ac:chgData name="平松　崇文(Hiramatsu, Takafumi)" userId="22edbc16-85b0-4724-aaa0-af0139a26ca2" providerId="ADAL" clId="{E628A03A-7C03-487F-8016-5CC54C5DC941}" dt="2023-05-11T04:47:03.292" v="4118" actId="1076"/>
          <ac:spMkLst>
            <pc:docMk/>
            <pc:sldMk cId="3373781564" sldId="292"/>
            <ac:spMk id="5" creationId="{FA68E117-1C0F-4CC5-97B1-69DF5927C86F}"/>
          </ac:spMkLst>
        </pc:spChg>
        <pc:spChg chg="add mod">
          <ac:chgData name="平松　崇文(Hiramatsu, Takafumi)" userId="22edbc16-85b0-4724-aaa0-af0139a26ca2" providerId="ADAL" clId="{E628A03A-7C03-487F-8016-5CC54C5DC941}" dt="2023-05-11T04:47:03.292" v="4118" actId="1076"/>
          <ac:spMkLst>
            <pc:docMk/>
            <pc:sldMk cId="3373781564" sldId="292"/>
            <ac:spMk id="6" creationId="{101F3D90-D97E-47AF-B4DE-8133F9A17FD7}"/>
          </ac:spMkLst>
        </pc:spChg>
        <pc:spChg chg="add mod">
          <ac:chgData name="平松　崇文(Hiramatsu, Takafumi)" userId="22edbc16-85b0-4724-aaa0-af0139a26ca2" providerId="ADAL" clId="{E628A03A-7C03-487F-8016-5CC54C5DC941}" dt="2023-05-11T04:47:03.292" v="4118" actId="1076"/>
          <ac:spMkLst>
            <pc:docMk/>
            <pc:sldMk cId="3373781564" sldId="292"/>
            <ac:spMk id="7" creationId="{067494EA-F423-4610-8687-000AE0D9008E}"/>
          </ac:spMkLst>
        </pc:spChg>
        <pc:spChg chg="add mod">
          <ac:chgData name="平松　崇文(Hiramatsu, Takafumi)" userId="22edbc16-85b0-4724-aaa0-af0139a26ca2" providerId="ADAL" clId="{E628A03A-7C03-487F-8016-5CC54C5DC941}" dt="2023-05-11T04:47:45.011" v="4144" actId="1076"/>
          <ac:spMkLst>
            <pc:docMk/>
            <pc:sldMk cId="3373781564" sldId="292"/>
            <ac:spMk id="9" creationId="{EB194B91-8ECC-4CB2-BDB4-DAB9E78FCB35}"/>
          </ac:spMkLst>
        </pc:spChg>
        <pc:picChg chg="add mod">
          <ac:chgData name="平松　崇文(Hiramatsu, Takafumi)" userId="22edbc16-85b0-4724-aaa0-af0139a26ca2" providerId="ADAL" clId="{E628A03A-7C03-487F-8016-5CC54C5DC941}" dt="2023-05-11T04:47:03.292" v="4118" actId="1076"/>
          <ac:picMkLst>
            <pc:docMk/>
            <pc:sldMk cId="3373781564" sldId="292"/>
            <ac:picMk id="4" creationId="{0724F620-765C-4033-BDDB-92CBEC23D5C8}"/>
          </ac:picMkLst>
        </pc:picChg>
      </pc:sldChg>
      <pc:sldChg chg="addSp modSp new mod">
        <pc:chgData name="平松　崇文(Hiramatsu, Takafumi)" userId="22edbc16-85b0-4724-aaa0-af0139a26ca2" providerId="ADAL" clId="{E628A03A-7C03-487F-8016-5CC54C5DC941}" dt="2023-05-11T07:14:03.774" v="12226" actId="1076"/>
        <pc:sldMkLst>
          <pc:docMk/>
          <pc:sldMk cId="1108220046" sldId="293"/>
        </pc:sldMkLst>
        <pc:spChg chg="mod">
          <ac:chgData name="平松　崇文(Hiramatsu, Takafumi)" userId="22edbc16-85b0-4724-aaa0-af0139a26ca2" providerId="ADAL" clId="{E628A03A-7C03-487F-8016-5CC54C5DC941}" dt="2023-05-11T04:57:38.099" v="5085"/>
          <ac:spMkLst>
            <pc:docMk/>
            <pc:sldMk cId="1108220046" sldId="293"/>
            <ac:spMk id="2" creationId="{A5987B34-6892-451C-ABDC-DD72F4B5A2FD}"/>
          </ac:spMkLst>
        </pc:spChg>
        <pc:spChg chg="add mod">
          <ac:chgData name="平松　崇文(Hiramatsu, Takafumi)" userId="22edbc16-85b0-4724-aaa0-af0139a26ca2" providerId="ADAL" clId="{E628A03A-7C03-487F-8016-5CC54C5DC941}" dt="2023-05-11T07:13:58.513" v="12224"/>
          <ac:spMkLst>
            <pc:docMk/>
            <pc:sldMk cId="1108220046" sldId="293"/>
            <ac:spMk id="6" creationId="{036D1826-F8F9-4826-8E1F-B19EC5734D16}"/>
          </ac:spMkLst>
        </pc:spChg>
        <pc:spChg chg="add mod">
          <ac:chgData name="平松　崇文(Hiramatsu, Takafumi)" userId="22edbc16-85b0-4724-aaa0-af0139a26ca2" providerId="ADAL" clId="{E628A03A-7C03-487F-8016-5CC54C5DC941}" dt="2023-05-11T07:13:58.513" v="12224"/>
          <ac:spMkLst>
            <pc:docMk/>
            <pc:sldMk cId="1108220046" sldId="293"/>
            <ac:spMk id="7" creationId="{B1F18F77-3410-41E6-AE28-F1DEDA22289F}"/>
          </ac:spMkLst>
        </pc:spChg>
        <pc:picChg chg="add mod">
          <ac:chgData name="平松　崇文(Hiramatsu, Takafumi)" userId="22edbc16-85b0-4724-aaa0-af0139a26ca2" providerId="ADAL" clId="{E628A03A-7C03-487F-8016-5CC54C5DC941}" dt="2023-05-11T07:14:01.766" v="12225" actId="1076"/>
          <ac:picMkLst>
            <pc:docMk/>
            <pc:sldMk cId="1108220046" sldId="293"/>
            <ac:picMk id="4" creationId="{4BA95D28-3954-4E27-9163-11874A3F2A85}"/>
          </ac:picMkLst>
        </pc:picChg>
        <pc:picChg chg="add mod">
          <ac:chgData name="平松　崇文(Hiramatsu, Takafumi)" userId="22edbc16-85b0-4724-aaa0-af0139a26ca2" providerId="ADAL" clId="{E628A03A-7C03-487F-8016-5CC54C5DC941}" dt="2023-05-11T07:14:03.774" v="12226" actId="1076"/>
          <ac:picMkLst>
            <pc:docMk/>
            <pc:sldMk cId="1108220046" sldId="293"/>
            <ac:picMk id="5" creationId="{B1868B9A-3259-4D5B-8B27-336B5ED71644}"/>
          </ac:picMkLst>
        </pc:picChg>
      </pc:sldChg>
      <pc:sldChg chg="addSp modSp new mod">
        <pc:chgData name="平松　崇文(Hiramatsu, Takafumi)" userId="22edbc16-85b0-4724-aaa0-af0139a26ca2" providerId="ADAL" clId="{E628A03A-7C03-487F-8016-5CC54C5DC941}" dt="2023-05-15T00:19:23.173" v="13085"/>
        <pc:sldMkLst>
          <pc:docMk/>
          <pc:sldMk cId="2875959257" sldId="294"/>
        </pc:sldMkLst>
        <pc:spChg chg="mod">
          <ac:chgData name="平松　崇文(Hiramatsu, Takafumi)" userId="22edbc16-85b0-4724-aaa0-af0139a26ca2" providerId="ADAL" clId="{E628A03A-7C03-487F-8016-5CC54C5DC941}" dt="2023-05-11T05:07:24.791" v="5752"/>
          <ac:spMkLst>
            <pc:docMk/>
            <pc:sldMk cId="2875959257" sldId="294"/>
            <ac:spMk id="2" creationId="{466BDC6B-9F55-4A8C-861A-7EDFDE30A910}"/>
          </ac:spMkLst>
        </pc:spChg>
        <pc:spChg chg="add mod">
          <ac:chgData name="平松　崇文(Hiramatsu, Takafumi)" userId="22edbc16-85b0-4724-aaa0-af0139a26ca2" providerId="ADAL" clId="{E628A03A-7C03-487F-8016-5CC54C5DC941}" dt="2023-05-11T05:08:39.845" v="5775"/>
          <ac:spMkLst>
            <pc:docMk/>
            <pc:sldMk cId="2875959257" sldId="294"/>
            <ac:spMk id="6" creationId="{1CB070AC-DB67-4362-8809-A7DAFC5C8DEF}"/>
          </ac:spMkLst>
        </pc:spChg>
        <pc:spChg chg="add mod">
          <ac:chgData name="平松　崇文(Hiramatsu, Takafumi)" userId="22edbc16-85b0-4724-aaa0-af0139a26ca2" providerId="ADAL" clId="{E628A03A-7C03-487F-8016-5CC54C5DC941}" dt="2023-05-11T07:13:10.401" v="12191"/>
          <ac:spMkLst>
            <pc:docMk/>
            <pc:sldMk cId="2875959257" sldId="294"/>
            <ac:spMk id="7" creationId="{D661DE29-C43B-4761-99BB-222D4BC15B2B}"/>
          </ac:spMkLst>
        </pc:spChg>
        <pc:spChg chg="add mod">
          <ac:chgData name="平松　崇文(Hiramatsu, Takafumi)" userId="22edbc16-85b0-4724-aaa0-af0139a26ca2" providerId="ADAL" clId="{E628A03A-7C03-487F-8016-5CC54C5DC941}" dt="2023-05-11T07:13:15.648" v="12206"/>
          <ac:spMkLst>
            <pc:docMk/>
            <pc:sldMk cId="2875959257" sldId="294"/>
            <ac:spMk id="8" creationId="{010FFE18-5583-407C-92C0-6C9E5F354F30}"/>
          </ac:spMkLst>
        </pc:spChg>
        <pc:spChg chg="add mod">
          <ac:chgData name="平松　崇文(Hiramatsu, Takafumi)" userId="22edbc16-85b0-4724-aaa0-af0139a26ca2" providerId="ADAL" clId="{E628A03A-7C03-487F-8016-5CC54C5DC941}" dt="2023-05-15T00:16:25.750" v="12978" actId="113"/>
          <ac:spMkLst>
            <pc:docMk/>
            <pc:sldMk cId="2875959257" sldId="294"/>
            <ac:spMk id="11" creationId="{B2EDB4BB-BEF9-4CF7-A44E-0A9DF83E7A16}"/>
          </ac:spMkLst>
        </pc:spChg>
        <pc:spChg chg="add mod">
          <ac:chgData name="平松　崇文(Hiramatsu, Takafumi)" userId="22edbc16-85b0-4724-aaa0-af0139a26ca2" providerId="ADAL" clId="{E628A03A-7C03-487F-8016-5CC54C5DC941}" dt="2023-05-11T05:12:13.858" v="5969" actId="1076"/>
          <ac:spMkLst>
            <pc:docMk/>
            <pc:sldMk cId="2875959257" sldId="294"/>
            <ac:spMk id="15" creationId="{E0A47046-A415-4286-9663-51040310B65C}"/>
          </ac:spMkLst>
        </pc:spChg>
        <pc:spChg chg="add mod">
          <ac:chgData name="平松　崇文(Hiramatsu, Takafumi)" userId="22edbc16-85b0-4724-aaa0-af0139a26ca2" providerId="ADAL" clId="{E628A03A-7C03-487F-8016-5CC54C5DC941}" dt="2023-05-11T05:12:51.584" v="5977" actId="20577"/>
          <ac:spMkLst>
            <pc:docMk/>
            <pc:sldMk cId="2875959257" sldId="294"/>
            <ac:spMk id="17" creationId="{8F173989-2E2F-478B-AEC7-33A39E17AA9F}"/>
          </ac:spMkLst>
        </pc:spChg>
        <pc:spChg chg="add mod">
          <ac:chgData name="平松　崇文(Hiramatsu, Takafumi)" userId="22edbc16-85b0-4724-aaa0-af0139a26ca2" providerId="ADAL" clId="{E628A03A-7C03-487F-8016-5CC54C5DC941}" dt="2023-05-11T05:14:27.800" v="6085" actId="1076"/>
          <ac:spMkLst>
            <pc:docMk/>
            <pc:sldMk cId="2875959257" sldId="294"/>
            <ac:spMk id="24" creationId="{FE040D87-39B1-414D-BB16-2D55751A096E}"/>
          </ac:spMkLst>
        </pc:spChg>
        <pc:spChg chg="add mod">
          <ac:chgData name="平松　崇文(Hiramatsu, Takafumi)" userId="22edbc16-85b0-4724-aaa0-af0139a26ca2" providerId="ADAL" clId="{E628A03A-7C03-487F-8016-5CC54C5DC941}" dt="2023-05-11T05:14:35.342" v="6087" actId="1076"/>
          <ac:spMkLst>
            <pc:docMk/>
            <pc:sldMk cId="2875959257" sldId="294"/>
            <ac:spMk id="26" creationId="{FDA8B3F5-E2A4-4CD8-A42F-2DDD8F18ADC6}"/>
          </ac:spMkLst>
        </pc:spChg>
        <pc:spChg chg="add mod">
          <ac:chgData name="平松　崇文(Hiramatsu, Takafumi)" userId="22edbc16-85b0-4724-aaa0-af0139a26ca2" providerId="ADAL" clId="{E628A03A-7C03-487F-8016-5CC54C5DC941}" dt="2023-05-15T00:19:23.173" v="13085"/>
          <ac:spMkLst>
            <pc:docMk/>
            <pc:sldMk cId="2875959257" sldId="294"/>
            <ac:spMk id="30" creationId="{EEEDDA25-A567-49DC-A2E1-988176F4C9AD}"/>
          </ac:spMkLst>
        </pc:spChg>
        <pc:spChg chg="add mod">
          <ac:chgData name="平松　崇文(Hiramatsu, Takafumi)" userId="22edbc16-85b0-4724-aaa0-af0139a26ca2" providerId="ADAL" clId="{E628A03A-7C03-487F-8016-5CC54C5DC941}" dt="2023-05-11T05:25:13.041" v="6750" actId="1037"/>
          <ac:spMkLst>
            <pc:docMk/>
            <pc:sldMk cId="2875959257" sldId="294"/>
            <ac:spMk id="31" creationId="{BAE09AD5-2573-495E-8DA6-9F1FE6D1DF33}"/>
          </ac:spMkLst>
        </pc:spChg>
        <pc:picChg chg="add mod">
          <ac:chgData name="平松　崇文(Hiramatsu, Takafumi)" userId="22edbc16-85b0-4724-aaa0-af0139a26ca2" providerId="ADAL" clId="{E628A03A-7C03-487F-8016-5CC54C5DC941}" dt="2023-05-11T05:10:36.958" v="5880" actId="1037"/>
          <ac:picMkLst>
            <pc:docMk/>
            <pc:sldMk cId="2875959257" sldId="294"/>
            <ac:picMk id="4" creationId="{4552961C-8FA2-4F64-85A6-1D40791D935D}"/>
          </ac:picMkLst>
        </pc:picChg>
        <pc:picChg chg="add mod">
          <ac:chgData name="平松　崇文(Hiramatsu, Takafumi)" userId="22edbc16-85b0-4724-aaa0-af0139a26ca2" providerId="ADAL" clId="{E628A03A-7C03-487F-8016-5CC54C5DC941}" dt="2023-05-11T05:10:48.442" v="5891" actId="1037"/>
          <ac:picMkLst>
            <pc:docMk/>
            <pc:sldMk cId="2875959257" sldId="294"/>
            <ac:picMk id="5" creationId="{135B74EB-8BA8-43D3-9F03-04631F2AB93E}"/>
          </ac:picMkLst>
        </pc:picChg>
        <pc:picChg chg="add mod modCrop">
          <ac:chgData name="平松　崇文(Hiramatsu, Takafumi)" userId="22edbc16-85b0-4724-aaa0-af0139a26ca2" providerId="ADAL" clId="{E628A03A-7C03-487F-8016-5CC54C5DC941}" dt="2023-05-11T05:11:04.927" v="5895" actId="1076"/>
          <ac:picMkLst>
            <pc:docMk/>
            <pc:sldMk cId="2875959257" sldId="294"/>
            <ac:picMk id="9" creationId="{5B0642D8-FBF2-49E6-A6DE-17BD86269BE4}"/>
          </ac:picMkLst>
        </pc:picChg>
        <pc:picChg chg="add mod modCrop">
          <ac:chgData name="平松　崇文(Hiramatsu, Takafumi)" userId="22edbc16-85b0-4724-aaa0-af0139a26ca2" providerId="ADAL" clId="{E628A03A-7C03-487F-8016-5CC54C5DC941}" dt="2023-05-11T05:11:07.711" v="5896" actId="1076"/>
          <ac:picMkLst>
            <pc:docMk/>
            <pc:sldMk cId="2875959257" sldId="294"/>
            <ac:picMk id="10" creationId="{D5350AFC-23C4-4203-A2CC-BD18B5DA0E32}"/>
          </ac:picMkLst>
        </pc:picChg>
        <pc:cxnChg chg="add mod">
          <ac:chgData name="平松　崇文(Hiramatsu, Takafumi)" userId="22edbc16-85b0-4724-aaa0-af0139a26ca2" providerId="ADAL" clId="{E628A03A-7C03-487F-8016-5CC54C5DC941}" dt="2023-05-11T05:11:44.402" v="5900" actId="14100"/>
          <ac:cxnSpMkLst>
            <pc:docMk/>
            <pc:sldMk cId="2875959257" sldId="294"/>
            <ac:cxnSpMk id="12" creationId="{461B2426-7262-4309-B253-37348620644F}"/>
          </ac:cxnSpMkLst>
        </pc:cxnChg>
        <pc:cxnChg chg="add mod">
          <ac:chgData name="平松　崇文(Hiramatsu, Takafumi)" userId="22edbc16-85b0-4724-aaa0-af0139a26ca2" providerId="ADAL" clId="{E628A03A-7C03-487F-8016-5CC54C5DC941}" dt="2023-05-11T05:12:45.012" v="5972" actId="14100"/>
          <ac:cxnSpMkLst>
            <pc:docMk/>
            <pc:sldMk cId="2875959257" sldId="294"/>
            <ac:cxnSpMk id="16" creationId="{AF9A2B1A-1DA9-4771-BE1A-6CD50EBFEF02}"/>
          </ac:cxnSpMkLst>
        </pc:cxnChg>
        <pc:cxnChg chg="add mod">
          <ac:chgData name="平松　崇文(Hiramatsu, Takafumi)" userId="22edbc16-85b0-4724-aaa0-af0139a26ca2" providerId="ADAL" clId="{E628A03A-7C03-487F-8016-5CC54C5DC941}" dt="2023-05-11T05:13:54.794" v="6002" actId="692"/>
          <ac:cxnSpMkLst>
            <pc:docMk/>
            <pc:sldMk cId="2875959257" sldId="294"/>
            <ac:cxnSpMk id="20" creationId="{78DEE42A-F457-48C4-ACEA-F1A9B4A616E1}"/>
          </ac:cxnSpMkLst>
        </pc:cxnChg>
        <pc:cxnChg chg="add mod">
          <ac:chgData name="平松　崇文(Hiramatsu, Takafumi)" userId="22edbc16-85b0-4724-aaa0-af0139a26ca2" providerId="ADAL" clId="{E628A03A-7C03-487F-8016-5CC54C5DC941}" dt="2023-05-11T05:14:09.771" v="6033" actId="1076"/>
          <ac:cxnSpMkLst>
            <pc:docMk/>
            <pc:sldMk cId="2875959257" sldId="294"/>
            <ac:cxnSpMk id="23" creationId="{E7E5AAA9-BF4F-4405-96BF-3F32DC57C0DC}"/>
          </ac:cxnSpMkLst>
        </pc:cxnChg>
        <pc:cxnChg chg="add mod">
          <ac:chgData name="平松　崇文(Hiramatsu, Takafumi)" userId="22edbc16-85b0-4724-aaa0-af0139a26ca2" providerId="ADAL" clId="{E628A03A-7C03-487F-8016-5CC54C5DC941}" dt="2023-05-11T05:14:35.342" v="6087" actId="1076"/>
          <ac:cxnSpMkLst>
            <pc:docMk/>
            <pc:sldMk cId="2875959257" sldId="294"/>
            <ac:cxnSpMk id="25" creationId="{A65D753E-F28F-46D9-ACE7-40934607228B}"/>
          </ac:cxnSpMkLst>
        </pc:cxnChg>
        <pc:cxnChg chg="add mod">
          <ac:chgData name="平松　崇文(Hiramatsu, Takafumi)" userId="22edbc16-85b0-4724-aaa0-af0139a26ca2" providerId="ADAL" clId="{E628A03A-7C03-487F-8016-5CC54C5DC941}" dt="2023-05-11T05:14:46.514" v="6091" actId="14100"/>
          <ac:cxnSpMkLst>
            <pc:docMk/>
            <pc:sldMk cId="2875959257" sldId="294"/>
            <ac:cxnSpMk id="27" creationId="{FA526D04-7321-4994-AF7A-226F6212F030}"/>
          </ac:cxnSpMkLst>
        </pc:cxnChg>
        <pc:cxnChg chg="add mod">
          <ac:chgData name="平松　崇文(Hiramatsu, Takafumi)" userId="22edbc16-85b0-4724-aaa0-af0139a26ca2" providerId="ADAL" clId="{E628A03A-7C03-487F-8016-5CC54C5DC941}" dt="2023-05-11T05:24:44.645" v="6617" actId="14100"/>
          <ac:cxnSpMkLst>
            <pc:docMk/>
            <pc:sldMk cId="2875959257" sldId="294"/>
            <ac:cxnSpMk id="32" creationId="{3256A7BB-BC66-4831-B701-E68CF02BB199}"/>
          </ac:cxnSpMkLst>
        </pc:cxnChg>
      </pc:sldChg>
      <pc:sldChg chg="addSp modSp new mod">
        <pc:chgData name="平松　崇文(Hiramatsu, Takafumi)" userId="22edbc16-85b0-4724-aaa0-af0139a26ca2" providerId="ADAL" clId="{E628A03A-7C03-487F-8016-5CC54C5DC941}" dt="2023-05-11T06:58:19.447" v="11349" actId="14100"/>
        <pc:sldMkLst>
          <pc:docMk/>
          <pc:sldMk cId="2866245253" sldId="295"/>
        </pc:sldMkLst>
        <pc:spChg chg="mod">
          <ac:chgData name="平松　崇文(Hiramatsu, Takafumi)" userId="22edbc16-85b0-4724-aaa0-af0139a26ca2" providerId="ADAL" clId="{E628A03A-7C03-487F-8016-5CC54C5DC941}" dt="2023-05-11T06:25:21.778" v="8593" actId="20577"/>
          <ac:spMkLst>
            <pc:docMk/>
            <pc:sldMk cId="2866245253" sldId="295"/>
            <ac:spMk id="2" creationId="{74ECBA29-F1C0-4511-8012-1837D80254AB}"/>
          </ac:spMkLst>
        </pc:spChg>
        <pc:spChg chg="add mod">
          <ac:chgData name="平松　崇文(Hiramatsu, Takafumi)" userId="22edbc16-85b0-4724-aaa0-af0139a26ca2" providerId="ADAL" clId="{E628A03A-7C03-487F-8016-5CC54C5DC941}" dt="2023-05-11T06:36:45.196" v="10423" actId="20577"/>
          <ac:spMkLst>
            <pc:docMk/>
            <pc:sldMk cId="2866245253" sldId="295"/>
            <ac:spMk id="4" creationId="{CF8F11FB-1107-4B57-B234-E74CF5409EB4}"/>
          </ac:spMkLst>
        </pc:spChg>
        <pc:spChg chg="add mod">
          <ac:chgData name="平松　崇文(Hiramatsu, Takafumi)" userId="22edbc16-85b0-4724-aaa0-af0139a26ca2" providerId="ADAL" clId="{E628A03A-7C03-487F-8016-5CC54C5DC941}" dt="2023-05-11T06:58:08.532" v="11340" actId="115"/>
          <ac:spMkLst>
            <pc:docMk/>
            <pc:sldMk cId="2866245253" sldId="295"/>
            <ac:spMk id="8" creationId="{24B27AF7-691C-4903-9726-6C9E1CC8ABD8}"/>
          </ac:spMkLst>
        </pc:spChg>
        <pc:picChg chg="add mod">
          <ac:chgData name="平松　崇文(Hiramatsu, Takafumi)" userId="22edbc16-85b0-4724-aaa0-af0139a26ca2" providerId="ADAL" clId="{E628A03A-7C03-487F-8016-5CC54C5DC941}" dt="2023-05-11T06:36:54.484" v="10450" actId="1035"/>
          <ac:picMkLst>
            <pc:docMk/>
            <pc:sldMk cId="2866245253" sldId="295"/>
            <ac:picMk id="5" creationId="{A918142B-2CA5-42A9-9AA0-19CF5CCE9A98}"/>
          </ac:picMkLst>
        </pc:picChg>
        <pc:picChg chg="add mod">
          <ac:chgData name="平松　崇文(Hiramatsu, Takafumi)" userId="22edbc16-85b0-4724-aaa0-af0139a26ca2" providerId="ADAL" clId="{E628A03A-7C03-487F-8016-5CC54C5DC941}" dt="2023-05-11T06:58:01.253" v="11339" actId="1076"/>
          <ac:picMkLst>
            <pc:docMk/>
            <pc:sldMk cId="2866245253" sldId="295"/>
            <ac:picMk id="9" creationId="{287BC037-E838-4EF7-A7EB-651F17BD60B1}"/>
          </ac:picMkLst>
        </pc:picChg>
        <pc:cxnChg chg="add mod">
          <ac:chgData name="平松　崇文(Hiramatsu, Takafumi)" userId="22edbc16-85b0-4724-aaa0-af0139a26ca2" providerId="ADAL" clId="{E628A03A-7C03-487F-8016-5CC54C5DC941}" dt="2023-05-11T06:36:54.484" v="10450" actId="1035"/>
          <ac:cxnSpMkLst>
            <pc:docMk/>
            <pc:sldMk cId="2866245253" sldId="295"/>
            <ac:cxnSpMk id="6" creationId="{AB647762-DF36-4ACD-8641-88078368315F}"/>
          </ac:cxnSpMkLst>
        </pc:cxnChg>
        <pc:cxnChg chg="add mod">
          <ac:chgData name="平松　崇文(Hiramatsu, Takafumi)" userId="22edbc16-85b0-4724-aaa0-af0139a26ca2" providerId="ADAL" clId="{E628A03A-7C03-487F-8016-5CC54C5DC941}" dt="2023-05-11T06:58:19.447" v="11349" actId="14100"/>
          <ac:cxnSpMkLst>
            <pc:docMk/>
            <pc:sldMk cId="2866245253" sldId="295"/>
            <ac:cxnSpMk id="10" creationId="{1CD72A0B-1041-4B7F-AFAF-FF1421D80429}"/>
          </ac:cxnSpMkLst>
        </pc:cxnChg>
      </pc:sldChg>
      <pc:sldChg chg="del">
        <pc:chgData name="平松　崇文(Hiramatsu, Takafumi)" userId="22edbc16-85b0-4724-aaa0-af0139a26ca2" providerId="ADAL" clId="{E628A03A-7C03-487F-8016-5CC54C5DC941}" dt="2023-05-11T00:57:33.997" v="0" actId="47"/>
        <pc:sldMkLst>
          <pc:docMk/>
          <pc:sldMk cId="3714086786" sldId="636138913"/>
        </pc:sldMkLst>
      </pc:sldChg>
      <pc:sldChg chg="del">
        <pc:chgData name="平松　崇文(Hiramatsu, Takafumi)" userId="22edbc16-85b0-4724-aaa0-af0139a26ca2" providerId="ADAL" clId="{E628A03A-7C03-487F-8016-5CC54C5DC941}" dt="2023-05-11T00:57:43.299" v="1" actId="47"/>
        <pc:sldMkLst>
          <pc:docMk/>
          <pc:sldMk cId="1794312891" sldId="636138914"/>
        </pc:sldMkLst>
      </pc:sldChg>
      <pc:sldChg chg="del">
        <pc:chgData name="平松　崇文(Hiramatsu, Takafumi)" userId="22edbc16-85b0-4724-aaa0-af0139a26ca2" providerId="ADAL" clId="{E628A03A-7C03-487F-8016-5CC54C5DC941}" dt="2023-05-11T00:57:43.299" v="1" actId="47"/>
        <pc:sldMkLst>
          <pc:docMk/>
          <pc:sldMk cId="1956982139" sldId="636138915"/>
        </pc:sldMkLst>
      </pc:sldChg>
      <pc:sldChg chg="del">
        <pc:chgData name="平松　崇文(Hiramatsu, Takafumi)" userId="22edbc16-85b0-4724-aaa0-af0139a26ca2" providerId="ADAL" clId="{E628A03A-7C03-487F-8016-5CC54C5DC941}" dt="2023-05-11T00:57:43.299" v="1" actId="47"/>
        <pc:sldMkLst>
          <pc:docMk/>
          <pc:sldMk cId="3928692665" sldId="636138916"/>
        </pc:sldMkLst>
      </pc:sldChg>
      <pc:sldChg chg="del">
        <pc:chgData name="平松　崇文(Hiramatsu, Takafumi)" userId="22edbc16-85b0-4724-aaa0-af0139a26ca2" providerId="ADAL" clId="{E628A03A-7C03-487F-8016-5CC54C5DC941}" dt="2023-05-11T00:57:43.299" v="1" actId="47"/>
        <pc:sldMkLst>
          <pc:docMk/>
          <pc:sldMk cId="2783594926" sldId="636138917"/>
        </pc:sldMkLst>
      </pc:sldChg>
      <pc:sldChg chg="del">
        <pc:chgData name="平松　崇文(Hiramatsu, Takafumi)" userId="22edbc16-85b0-4724-aaa0-af0139a26ca2" providerId="ADAL" clId="{E628A03A-7C03-487F-8016-5CC54C5DC941}" dt="2023-05-11T00:57:43.299" v="1" actId="47"/>
        <pc:sldMkLst>
          <pc:docMk/>
          <pc:sldMk cId="2206131022" sldId="636138918"/>
        </pc:sldMkLst>
      </pc:sldChg>
      <pc:sldChg chg="del">
        <pc:chgData name="平松　崇文(Hiramatsu, Takafumi)" userId="22edbc16-85b0-4724-aaa0-af0139a26ca2" providerId="ADAL" clId="{E628A03A-7C03-487F-8016-5CC54C5DC941}" dt="2023-05-11T00:57:43.299" v="1" actId="47"/>
        <pc:sldMkLst>
          <pc:docMk/>
          <pc:sldMk cId="2668764839" sldId="636138919"/>
        </pc:sldMkLst>
      </pc:sldChg>
      <pc:sldChg chg="del">
        <pc:chgData name="平松　崇文(Hiramatsu, Takafumi)" userId="22edbc16-85b0-4724-aaa0-af0139a26ca2" providerId="ADAL" clId="{E628A03A-7C03-487F-8016-5CC54C5DC941}" dt="2023-05-11T00:57:43.299" v="1" actId="47"/>
        <pc:sldMkLst>
          <pc:docMk/>
          <pc:sldMk cId="482675225" sldId="636138921"/>
        </pc:sldMkLst>
      </pc:sldChg>
      <pc:sldChg chg="del">
        <pc:chgData name="平松　崇文(Hiramatsu, Takafumi)" userId="22edbc16-85b0-4724-aaa0-af0139a26ca2" providerId="ADAL" clId="{E628A03A-7C03-487F-8016-5CC54C5DC941}" dt="2023-05-11T00:57:43.299" v="1" actId="47"/>
        <pc:sldMkLst>
          <pc:docMk/>
          <pc:sldMk cId="2894995072" sldId="636138922"/>
        </pc:sldMkLst>
      </pc:sldChg>
      <pc:sldChg chg="del">
        <pc:chgData name="平松　崇文(Hiramatsu, Takafumi)" userId="22edbc16-85b0-4724-aaa0-af0139a26ca2" providerId="ADAL" clId="{E628A03A-7C03-487F-8016-5CC54C5DC941}" dt="2023-05-11T00:57:43.299" v="1" actId="47"/>
        <pc:sldMkLst>
          <pc:docMk/>
          <pc:sldMk cId="1768465236" sldId="636138923"/>
        </pc:sldMkLst>
      </pc:sldChg>
      <pc:sldChg chg="del">
        <pc:chgData name="平松　崇文(Hiramatsu, Takafumi)" userId="22edbc16-85b0-4724-aaa0-af0139a26ca2" providerId="ADAL" clId="{E628A03A-7C03-487F-8016-5CC54C5DC941}" dt="2023-05-11T00:57:43.299" v="1" actId="47"/>
        <pc:sldMkLst>
          <pc:docMk/>
          <pc:sldMk cId="1684889040" sldId="636138924"/>
        </pc:sldMkLst>
      </pc:sldChg>
      <pc:sldChg chg="del">
        <pc:chgData name="平松　崇文(Hiramatsu, Takafumi)" userId="22edbc16-85b0-4724-aaa0-af0139a26ca2" providerId="ADAL" clId="{E628A03A-7C03-487F-8016-5CC54C5DC941}" dt="2023-05-11T00:57:43.299" v="1" actId="47"/>
        <pc:sldMkLst>
          <pc:docMk/>
          <pc:sldMk cId="4117365396" sldId="636138926"/>
        </pc:sldMkLst>
      </pc:sldChg>
      <pc:sldChg chg="del">
        <pc:chgData name="平松　崇文(Hiramatsu, Takafumi)" userId="22edbc16-85b0-4724-aaa0-af0139a26ca2" providerId="ADAL" clId="{E628A03A-7C03-487F-8016-5CC54C5DC941}" dt="2023-05-11T00:57:43.299" v="1" actId="47"/>
        <pc:sldMkLst>
          <pc:docMk/>
          <pc:sldMk cId="1268044921" sldId="636138927"/>
        </pc:sldMkLst>
      </pc:sldChg>
      <pc:sldChg chg="del">
        <pc:chgData name="平松　崇文(Hiramatsu, Takafumi)" userId="22edbc16-85b0-4724-aaa0-af0139a26ca2" providerId="ADAL" clId="{E628A03A-7C03-487F-8016-5CC54C5DC941}" dt="2023-05-11T00:57:43.299" v="1" actId="47"/>
        <pc:sldMkLst>
          <pc:docMk/>
          <pc:sldMk cId="2276166711" sldId="636138928"/>
        </pc:sldMkLst>
      </pc:sldChg>
      <pc:sldChg chg="del">
        <pc:chgData name="平松　崇文(Hiramatsu, Takafumi)" userId="22edbc16-85b0-4724-aaa0-af0139a26ca2" providerId="ADAL" clId="{E628A03A-7C03-487F-8016-5CC54C5DC941}" dt="2023-05-11T00:57:43.299" v="1" actId="47"/>
        <pc:sldMkLst>
          <pc:docMk/>
          <pc:sldMk cId="1371340285" sldId="636138929"/>
        </pc:sldMkLst>
      </pc:sldChg>
      <pc:sldChg chg="del">
        <pc:chgData name="平松　崇文(Hiramatsu, Takafumi)" userId="22edbc16-85b0-4724-aaa0-af0139a26ca2" providerId="ADAL" clId="{E628A03A-7C03-487F-8016-5CC54C5DC941}" dt="2023-05-11T00:57:43.299" v="1" actId="47"/>
        <pc:sldMkLst>
          <pc:docMk/>
          <pc:sldMk cId="2684338674" sldId="636138930"/>
        </pc:sldMkLst>
      </pc:sldChg>
      <pc:sldChg chg="del">
        <pc:chgData name="平松　崇文(Hiramatsu, Takafumi)" userId="22edbc16-85b0-4724-aaa0-af0139a26ca2" providerId="ADAL" clId="{E628A03A-7C03-487F-8016-5CC54C5DC941}" dt="2023-05-11T00:57:43.299" v="1" actId="47"/>
        <pc:sldMkLst>
          <pc:docMk/>
          <pc:sldMk cId="2483096041" sldId="636138931"/>
        </pc:sldMkLst>
      </pc:sldChg>
      <pc:sldChg chg="del">
        <pc:chgData name="平松　崇文(Hiramatsu, Takafumi)" userId="22edbc16-85b0-4724-aaa0-af0139a26ca2" providerId="ADAL" clId="{E628A03A-7C03-487F-8016-5CC54C5DC941}" dt="2023-05-11T00:57:43.299" v="1" actId="47"/>
        <pc:sldMkLst>
          <pc:docMk/>
          <pc:sldMk cId="2264732503" sldId="636138932"/>
        </pc:sldMkLst>
      </pc:sldChg>
      <pc:sldChg chg="del">
        <pc:chgData name="平松　崇文(Hiramatsu, Takafumi)" userId="22edbc16-85b0-4724-aaa0-af0139a26ca2" providerId="ADAL" clId="{E628A03A-7C03-487F-8016-5CC54C5DC941}" dt="2023-05-11T00:57:43.299" v="1" actId="47"/>
        <pc:sldMkLst>
          <pc:docMk/>
          <pc:sldMk cId="3483349095" sldId="636138933"/>
        </pc:sldMkLst>
      </pc:sldChg>
      <pc:sldChg chg="del">
        <pc:chgData name="平松　崇文(Hiramatsu, Takafumi)" userId="22edbc16-85b0-4724-aaa0-af0139a26ca2" providerId="ADAL" clId="{E628A03A-7C03-487F-8016-5CC54C5DC941}" dt="2023-05-11T00:57:43.299" v="1" actId="47"/>
        <pc:sldMkLst>
          <pc:docMk/>
          <pc:sldMk cId="2811830986" sldId="636138943"/>
        </pc:sldMkLst>
      </pc:sldChg>
      <pc:sldChg chg="del">
        <pc:chgData name="平松　崇文(Hiramatsu, Takafumi)" userId="22edbc16-85b0-4724-aaa0-af0139a26ca2" providerId="ADAL" clId="{E628A03A-7C03-487F-8016-5CC54C5DC941}" dt="2023-05-11T00:57:43.299" v="1" actId="47"/>
        <pc:sldMkLst>
          <pc:docMk/>
          <pc:sldMk cId="2434419971" sldId="636138944"/>
        </pc:sldMkLst>
      </pc:sldChg>
      <pc:sldChg chg="del">
        <pc:chgData name="平松　崇文(Hiramatsu, Takafumi)" userId="22edbc16-85b0-4724-aaa0-af0139a26ca2" providerId="ADAL" clId="{E628A03A-7C03-487F-8016-5CC54C5DC941}" dt="2023-05-11T00:57:43.299" v="1" actId="47"/>
        <pc:sldMkLst>
          <pc:docMk/>
          <pc:sldMk cId="3590601638" sldId="636138945"/>
        </pc:sldMkLst>
      </pc:sldChg>
      <pc:sldChg chg="del">
        <pc:chgData name="平松　崇文(Hiramatsu, Takafumi)" userId="22edbc16-85b0-4724-aaa0-af0139a26ca2" providerId="ADAL" clId="{E628A03A-7C03-487F-8016-5CC54C5DC941}" dt="2023-05-11T00:57:43.299" v="1" actId="47"/>
        <pc:sldMkLst>
          <pc:docMk/>
          <pc:sldMk cId="3121589402" sldId="636138946"/>
        </pc:sldMkLst>
      </pc:sldChg>
      <pc:sldChg chg="del">
        <pc:chgData name="平松　崇文(Hiramatsu, Takafumi)" userId="22edbc16-85b0-4724-aaa0-af0139a26ca2" providerId="ADAL" clId="{E628A03A-7C03-487F-8016-5CC54C5DC941}" dt="2023-05-11T00:57:43.299" v="1" actId="47"/>
        <pc:sldMkLst>
          <pc:docMk/>
          <pc:sldMk cId="3863463770" sldId="636138947"/>
        </pc:sldMkLst>
      </pc:sldChg>
      <pc:sldChg chg="del">
        <pc:chgData name="平松　崇文(Hiramatsu, Takafumi)" userId="22edbc16-85b0-4724-aaa0-af0139a26ca2" providerId="ADAL" clId="{E628A03A-7C03-487F-8016-5CC54C5DC941}" dt="2023-05-11T00:57:43.299" v="1" actId="47"/>
        <pc:sldMkLst>
          <pc:docMk/>
          <pc:sldMk cId="3649924444" sldId="636138948"/>
        </pc:sldMkLst>
      </pc:sldChg>
      <pc:sldChg chg="del">
        <pc:chgData name="平松　崇文(Hiramatsu, Takafumi)" userId="22edbc16-85b0-4724-aaa0-af0139a26ca2" providerId="ADAL" clId="{E628A03A-7C03-487F-8016-5CC54C5DC941}" dt="2023-05-11T00:57:43.299" v="1" actId="47"/>
        <pc:sldMkLst>
          <pc:docMk/>
          <pc:sldMk cId="3729894761" sldId="636138949"/>
        </pc:sldMkLst>
      </pc:sldChg>
      <pc:sldChg chg="del">
        <pc:chgData name="平松　崇文(Hiramatsu, Takafumi)" userId="22edbc16-85b0-4724-aaa0-af0139a26ca2" providerId="ADAL" clId="{E628A03A-7C03-487F-8016-5CC54C5DC941}" dt="2023-05-11T00:57:43.299" v="1" actId="47"/>
        <pc:sldMkLst>
          <pc:docMk/>
          <pc:sldMk cId="1570844909" sldId="636138951"/>
        </pc:sldMkLst>
      </pc:sldChg>
      <pc:sldChg chg="del">
        <pc:chgData name="平松　崇文(Hiramatsu, Takafumi)" userId="22edbc16-85b0-4724-aaa0-af0139a26ca2" providerId="ADAL" clId="{E628A03A-7C03-487F-8016-5CC54C5DC941}" dt="2023-05-11T00:57:43.299" v="1" actId="47"/>
        <pc:sldMkLst>
          <pc:docMk/>
          <pc:sldMk cId="3732143851" sldId="636138953"/>
        </pc:sldMkLst>
      </pc:sldChg>
      <pc:sldChg chg="del">
        <pc:chgData name="平松　崇文(Hiramatsu, Takafumi)" userId="22edbc16-85b0-4724-aaa0-af0139a26ca2" providerId="ADAL" clId="{E628A03A-7C03-487F-8016-5CC54C5DC941}" dt="2023-05-11T00:57:43.299" v="1" actId="47"/>
        <pc:sldMkLst>
          <pc:docMk/>
          <pc:sldMk cId="2039427048" sldId="636138954"/>
        </pc:sldMkLst>
      </pc:sldChg>
      <pc:sldMasterChg chg="del delSldLayout">
        <pc:chgData name="平松　崇文(Hiramatsu, Takafumi)" userId="22edbc16-85b0-4724-aaa0-af0139a26ca2" providerId="ADAL" clId="{E628A03A-7C03-487F-8016-5CC54C5DC941}" dt="2023-05-11T00:57:33.997" v="0" actId="47"/>
        <pc:sldMasterMkLst>
          <pc:docMk/>
          <pc:sldMasterMk cId="1834369299" sldId="2147483743"/>
        </pc:sldMasterMkLst>
        <pc:sldLayoutChg chg="del">
          <pc:chgData name="平松　崇文(Hiramatsu, Takafumi)" userId="22edbc16-85b0-4724-aaa0-af0139a26ca2" providerId="ADAL" clId="{E628A03A-7C03-487F-8016-5CC54C5DC941}" dt="2023-05-11T00:57:33.997" v="0" actId="47"/>
          <pc:sldLayoutMkLst>
            <pc:docMk/>
            <pc:sldMasterMk cId="1834369299" sldId="2147483743"/>
            <pc:sldLayoutMk cId="3815230739" sldId="2147483744"/>
          </pc:sldLayoutMkLst>
        </pc:sldLayoutChg>
        <pc:sldLayoutChg chg="del">
          <pc:chgData name="平松　崇文(Hiramatsu, Takafumi)" userId="22edbc16-85b0-4724-aaa0-af0139a26ca2" providerId="ADAL" clId="{E628A03A-7C03-487F-8016-5CC54C5DC941}" dt="2023-05-11T00:57:33.997" v="0" actId="47"/>
          <pc:sldLayoutMkLst>
            <pc:docMk/>
            <pc:sldMasterMk cId="1834369299" sldId="2147483743"/>
            <pc:sldLayoutMk cId="1583664502" sldId="2147483745"/>
          </pc:sldLayoutMkLst>
        </pc:sldLayoutChg>
        <pc:sldLayoutChg chg="del">
          <pc:chgData name="平松　崇文(Hiramatsu, Takafumi)" userId="22edbc16-85b0-4724-aaa0-af0139a26ca2" providerId="ADAL" clId="{E628A03A-7C03-487F-8016-5CC54C5DC941}" dt="2023-05-11T00:57:33.997" v="0" actId="47"/>
          <pc:sldLayoutMkLst>
            <pc:docMk/>
            <pc:sldMasterMk cId="1834369299" sldId="2147483743"/>
            <pc:sldLayoutMk cId="1906246302" sldId="2147483746"/>
          </pc:sldLayoutMkLst>
        </pc:sldLayoutChg>
      </pc:sldMasterChg>
    </pc:docChg>
  </pc:docChgLst>
  <pc:docChgLst>
    <pc:chgData name="奈須　健(Nasu, Ken)" userId="S::nasu.kt@om.asahi-kasei.co.jp::b9911a1c-af9b-4d21-bacf-ef1cbb6a3de3" providerId="AD" clId="Web-{F57AA392-2365-EAF9-5796-29350EE397C0}"/>
    <pc:docChg chg="modSld">
      <pc:chgData name="奈須　健(Nasu, Ken)" userId="S::nasu.kt@om.asahi-kasei.co.jp::b9911a1c-af9b-4d21-bacf-ef1cbb6a3de3" providerId="AD" clId="Web-{F57AA392-2365-EAF9-5796-29350EE397C0}" dt="2023-08-28T10:06:02.743" v="13" actId="20577"/>
      <pc:docMkLst>
        <pc:docMk/>
      </pc:docMkLst>
      <pc:sldChg chg="addSp modSp">
        <pc:chgData name="奈須　健(Nasu, Ken)" userId="S::nasu.kt@om.asahi-kasei.co.jp::b9911a1c-af9b-4d21-bacf-ef1cbb6a3de3" providerId="AD" clId="Web-{F57AA392-2365-EAF9-5796-29350EE397C0}" dt="2023-08-28T10:06:02.743" v="13" actId="20577"/>
        <pc:sldMkLst>
          <pc:docMk/>
          <pc:sldMk cId="2284499796" sldId="288"/>
        </pc:sldMkLst>
        <pc:spChg chg="add mod">
          <ac:chgData name="奈須　健(Nasu, Ken)" userId="S::nasu.kt@om.asahi-kasei.co.jp::b9911a1c-af9b-4d21-bacf-ef1cbb6a3de3" providerId="AD" clId="Web-{F57AA392-2365-EAF9-5796-29350EE397C0}" dt="2023-08-28T10:06:02.743" v="13" actId="20577"/>
          <ac:spMkLst>
            <pc:docMk/>
            <pc:sldMk cId="2284499796" sldId="288"/>
            <ac:spMk id="6" creationId="{770F6FE8-61FB-ED11-EF7A-60F1C86956AA}"/>
          </ac:spMkLst>
        </pc:spChg>
      </pc:sldChg>
    </pc:docChg>
  </pc:docChgLst>
  <pc:docChgLst>
    <pc:chgData name="平松　崇文(Hiramatsu, Takafumi)" userId="22edbc16-85b0-4724-aaa0-af0139a26ca2" providerId="ADAL" clId="{A1A4AD8D-0867-426C-92D0-8049AF9443E9}"/>
    <pc:docChg chg="custSel modSld">
      <pc:chgData name="平松　崇文(Hiramatsu, Takafumi)" userId="22edbc16-85b0-4724-aaa0-af0139a26ca2" providerId="ADAL" clId="{A1A4AD8D-0867-426C-92D0-8049AF9443E9}" dt="2023-07-21T00:02:00.958" v="18" actId="20577"/>
      <pc:docMkLst>
        <pc:docMk/>
      </pc:docMkLst>
      <pc:sldChg chg="modSp mod">
        <pc:chgData name="平松　崇文(Hiramatsu, Takafumi)" userId="22edbc16-85b0-4724-aaa0-af0139a26ca2" providerId="ADAL" clId="{A1A4AD8D-0867-426C-92D0-8049AF9443E9}" dt="2023-07-21T00:02:00.958" v="18" actId="20577"/>
        <pc:sldMkLst>
          <pc:docMk/>
          <pc:sldMk cId="0" sldId="282"/>
        </pc:sldMkLst>
        <pc:spChg chg="mod">
          <ac:chgData name="平松　崇文(Hiramatsu, Takafumi)" userId="22edbc16-85b0-4724-aaa0-af0139a26ca2" providerId="ADAL" clId="{A1A4AD8D-0867-426C-92D0-8049AF9443E9}" dt="2023-07-21T00:02:00.958" v="18" actId="20577"/>
          <ac:spMkLst>
            <pc:docMk/>
            <pc:sldMk cId="0" sldId="282"/>
            <ac:spMk id="5" creationId="{6EC34A8F-7CDA-4183-A2D5-B1BC0A52FC5B}"/>
          </ac:spMkLst>
        </pc:spChg>
      </pc:sldChg>
      <pc:sldChg chg="addSp delSp modSp mod">
        <pc:chgData name="平松　崇文(Hiramatsu, Takafumi)" userId="22edbc16-85b0-4724-aaa0-af0139a26ca2" providerId="ADAL" clId="{A1A4AD8D-0867-426C-92D0-8049AF9443E9}" dt="2023-07-20T23:53:11.951" v="5" actId="14100"/>
        <pc:sldMkLst>
          <pc:docMk/>
          <pc:sldMk cId="692488560" sldId="285"/>
        </pc:sldMkLst>
        <pc:picChg chg="add mod">
          <ac:chgData name="平松　崇文(Hiramatsu, Takafumi)" userId="22edbc16-85b0-4724-aaa0-af0139a26ca2" providerId="ADAL" clId="{A1A4AD8D-0867-426C-92D0-8049AF9443E9}" dt="2023-07-20T23:53:11.951" v="5" actId="14100"/>
          <ac:picMkLst>
            <pc:docMk/>
            <pc:sldMk cId="692488560" sldId="285"/>
            <ac:picMk id="5" creationId="{596CBD2C-1F66-8F5F-744E-676CCA60ED86}"/>
          </ac:picMkLst>
        </pc:picChg>
        <pc:picChg chg="del">
          <ac:chgData name="平松　崇文(Hiramatsu, Takafumi)" userId="22edbc16-85b0-4724-aaa0-af0139a26ca2" providerId="ADAL" clId="{A1A4AD8D-0867-426C-92D0-8049AF9443E9}" dt="2023-07-20T23:52:01.013" v="0" actId="478"/>
          <ac:picMkLst>
            <pc:docMk/>
            <pc:sldMk cId="692488560" sldId="285"/>
            <ac:picMk id="7" creationId="{85BF02E5-8C09-0C0B-7C3A-762D2C908420}"/>
          </ac:picMkLst>
        </pc:picChg>
      </pc:sldChg>
    </pc:docChg>
  </pc:docChgLst>
  <pc:docChgLst>
    <pc:chgData name="平松　崇文(Hiramatsu, Takafumi)" userId="22edbc16-85b0-4724-aaa0-af0139a26ca2" providerId="ADAL" clId="{03EC5D4A-FE45-4064-B762-ED45AAB4BA2A}"/>
    <pc:docChg chg="delSld modSld modSection">
      <pc:chgData name="平松　崇文(Hiramatsu, Takafumi)" userId="22edbc16-85b0-4724-aaa0-af0139a26ca2" providerId="ADAL" clId="{03EC5D4A-FE45-4064-B762-ED45AAB4BA2A}" dt="2023-11-29T04:25:24.975" v="65" actId="20577"/>
      <pc:docMkLst>
        <pc:docMk/>
      </pc:docMkLst>
      <pc:sldChg chg="modSp mod">
        <pc:chgData name="平松　崇文(Hiramatsu, Takafumi)" userId="22edbc16-85b0-4724-aaa0-af0139a26ca2" providerId="ADAL" clId="{03EC5D4A-FE45-4064-B762-ED45AAB4BA2A}" dt="2023-11-29T04:25:24.975" v="65" actId="20577"/>
        <pc:sldMkLst>
          <pc:docMk/>
          <pc:sldMk cId="0" sldId="282"/>
        </pc:sldMkLst>
        <pc:spChg chg="mod">
          <ac:chgData name="平松　崇文(Hiramatsu, Takafumi)" userId="22edbc16-85b0-4724-aaa0-af0139a26ca2" providerId="ADAL" clId="{03EC5D4A-FE45-4064-B762-ED45AAB4BA2A}" dt="2023-11-29T04:25:18.433" v="62"/>
          <ac:spMkLst>
            <pc:docMk/>
            <pc:sldMk cId="0" sldId="282"/>
            <ac:spMk id="4" creationId="{3BB7A048-7E00-4DB2-947E-06BD694F9BEE}"/>
          </ac:spMkLst>
        </pc:spChg>
        <pc:spChg chg="mod">
          <ac:chgData name="平松　崇文(Hiramatsu, Takafumi)" userId="22edbc16-85b0-4724-aaa0-af0139a26ca2" providerId="ADAL" clId="{03EC5D4A-FE45-4064-B762-ED45AAB4BA2A}" dt="2023-11-29T04:25:24.975" v="65" actId="20577"/>
          <ac:spMkLst>
            <pc:docMk/>
            <pc:sldMk cId="0" sldId="282"/>
            <ac:spMk id="5" creationId="{6EC34A8F-7CDA-4183-A2D5-B1BC0A52FC5B}"/>
          </ac:spMkLst>
        </pc:spChg>
      </pc:sldChg>
      <pc:sldChg chg="del">
        <pc:chgData name="平松　崇文(Hiramatsu, Takafumi)" userId="22edbc16-85b0-4724-aaa0-af0139a26ca2" providerId="ADAL" clId="{03EC5D4A-FE45-4064-B762-ED45AAB4BA2A}" dt="2023-11-29T04:24:58.834" v="0" actId="47"/>
        <pc:sldMkLst>
          <pc:docMk/>
          <pc:sldMk cId="1621165777" sldId="313"/>
        </pc:sldMkLst>
      </pc:sldChg>
      <pc:sldChg chg="del">
        <pc:chgData name="平松　崇文(Hiramatsu, Takafumi)" userId="22edbc16-85b0-4724-aaa0-af0139a26ca2" providerId="ADAL" clId="{03EC5D4A-FE45-4064-B762-ED45AAB4BA2A}" dt="2023-11-29T04:24:58.834" v="0" actId="47"/>
        <pc:sldMkLst>
          <pc:docMk/>
          <pc:sldMk cId="392179533" sldId="329"/>
        </pc:sldMkLst>
      </pc:sldChg>
      <pc:sldChg chg="del">
        <pc:chgData name="平松　崇文(Hiramatsu, Takafumi)" userId="22edbc16-85b0-4724-aaa0-af0139a26ca2" providerId="ADAL" clId="{03EC5D4A-FE45-4064-B762-ED45AAB4BA2A}" dt="2023-11-29T04:24:58.834" v="0" actId="47"/>
        <pc:sldMkLst>
          <pc:docMk/>
          <pc:sldMk cId="957489163" sldId="330"/>
        </pc:sldMkLst>
      </pc:sldChg>
      <pc:sldChg chg="del">
        <pc:chgData name="平松　崇文(Hiramatsu, Takafumi)" userId="22edbc16-85b0-4724-aaa0-af0139a26ca2" providerId="ADAL" clId="{03EC5D4A-FE45-4064-B762-ED45AAB4BA2A}" dt="2023-11-29T04:24:58.834" v="0" actId="47"/>
        <pc:sldMkLst>
          <pc:docMk/>
          <pc:sldMk cId="1222328293" sldId="333"/>
        </pc:sldMkLst>
      </pc:sldChg>
      <pc:sldChg chg="del">
        <pc:chgData name="平松　崇文(Hiramatsu, Takafumi)" userId="22edbc16-85b0-4724-aaa0-af0139a26ca2" providerId="ADAL" clId="{03EC5D4A-FE45-4064-B762-ED45AAB4BA2A}" dt="2023-11-29T04:24:58.834" v="0" actId="47"/>
        <pc:sldMkLst>
          <pc:docMk/>
          <pc:sldMk cId="4203286693" sldId="335"/>
        </pc:sldMkLst>
      </pc:sldChg>
      <pc:sldChg chg="del">
        <pc:chgData name="平松　崇文(Hiramatsu, Takafumi)" userId="22edbc16-85b0-4724-aaa0-af0139a26ca2" providerId="ADAL" clId="{03EC5D4A-FE45-4064-B762-ED45AAB4BA2A}" dt="2023-11-29T04:24:58.834" v="0" actId="47"/>
        <pc:sldMkLst>
          <pc:docMk/>
          <pc:sldMk cId="2114929723" sldId="336"/>
        </pc:sldMkLst>
      </pc:sldChg>
      <pc:sldChg chg="del">
        <pc:chgData name="平松　崇文(Hiramatsu, Takafumi)" userId="22edbc16-85b0-4724-aaa0-af0139a26ca2" providerId="ADAL" clId="{03EC5D4A-FE45-4064-B762-ED45AAB4BA2A}" dt="2023-11-29T04:24:58.834" v="0" actId="47"/>
        <pc:sldMkLst>
          <pc:docMk/>
          <pc:sldMk cId="539371047" sldId="339"/>
        </pc:sldMkLst>
      </pc:sldChg>
      <pc:sldChg chg="del">
        <pc:chgData name="平松　崇文(Hiramatsu, Takafumi)" userId="22edbc16-85b0-4724-aaa0-af0139a26ca2" providerId="ADAL" clId="{03EC5D4A-FE45-4064-B762-ED45AAB4BA2A}" dt="2023-11-29T04:24:58.834" v="0" actId="47"/>
        <pc:sldMkLst>
          <pc:docMk/>
          <pc:sldMk cId="2267771927" sldId="342"/>
        </pc:sldMkLst>
      </pc:sldChg>
      <pc:sldChg chg="del">
        <pc:chgData name="平松　崇文(Hiramatsu, Takafumi)" userId="22edbc16-85b0-4724-aaa0-af0139a26ca2" providerId="ADAL" clId="{03EC5D4A-FE45-4064-B762-ED45AAB4BA2A}" dt="2023-11-29T04:24:58.834" v="0" actId="47"/>
        <pc:sldMkLst>
          <pc:docMk/>
          <pc:sldMk cId="255118407" sldId="343"/>
        </pc:sldMkLst>
      </pc:sldChg>
      <pc:sldChg chg="del">
        <pc:chgData name="平松　崇文(Hiramatsu, Takafumi)" userId="22edbc16-85b0-4724-aaa0-af0139a26ca2" providerId="ADAL" clId="{03EC5D4A-FE45-4064-B762-ED45AAB4BA2A}" dt="2023-11-29T04:24:58.834" v="0" actId="47"/>
        <pc:sldMkLst>
          <pc:docMk/>
          <pc:sldMk cId="7419990" sldId="348"/>
        </pc:sldMkLst>
      </pc:sldChg>
      <pc:sldChg chg="del">
        <pc:chgData name="平松　崇文(Hiramatsu, Takafumi)" userId="22edbc16-85b0-4724-aaa0-af0139a26ca2" providerId="ADAL" clId="{03EC5D4A-FE45-4064-B762-ED45AAB4BA2A}" dt="2023-11-29T04:24:58.834" v="0" actId="47"/>
        <pc:sldMkLst>
          <pc:docMk/>
          <pc:sldMk cId="2300024968" sldId="349"/>
        </pc:sldMkLst>
      </pc:sldChg>
      <pc:sldChg chg="del">
        <pc:chgData name="平松　崇文(Hiramatsu, Takafumi)" userId="22edbc16-85b0-4724-aaa0-af0139a26ca2" providerId="ADAL" clId="{03EC5D4A-FE45-4064-B762-ED45AAB4BA2A}" dt="2023-11-29T04:24:58.834" v="0" actId="47"/>
        <pc:sldMkLst>
          <pc:docMk/>
          <pc:sldMk cId="4140365834" sldId="351"/>
        </pc:sldMkLst>
      </pc:sldChg>
      <pc:sldChg chg="del">
        <pc:chgData name="平松　崇文(Hiramatsu, Takafumi)" userId="22edbc16-85b0-4724-aaa0-af0139a26ca2" providerId="ADAL" clId="{03EC5D4A-FE45-4064-B762-ED45AAB4BA2A}" dt="2023-11-29T04:24:58.834" v="0" actId="47"/>
        <pc:sldMkLst>
          <pc:docMk/>
          <pc:sldMk cId="1665454798" sldId="352"/>
        </pc:sldMkLst>
      </pc:sldChg>
      <pc:sldChg chg="del">
        <pc:chgData name="平松　崇文(Hiramatsu, Takafumi)" userId="22edbc16-85b0-4724-aaa0-af0139a26ca2" providerId="ADAL" clId="{03EC5D4A-FE45-4064-B762-ED45AAB4BA2A}" dt="2023-11-29T04:24:58.834" v="0" actId="47"/>
        <pc:sldMkLst>
          <pc:docMk/>
          <pc:sldMk cId="585452836" sldId="354"/>
        </pc:sldMkLst>
      </pc:sldChg>
      <pc:sldChg chg="del">
        <pc:chgData name="平松　崇文(Hiramatsu, Takafumi)" userId="22edbc16-85b0-4724-aaa0-af0139a26ca2" providerId="ADAL" clId="{03EC5D4A-FE45-4064-B762-ED45AAB4BA2A}" dt="2023-11-29T04:24:58.834" v="0" actId="47"/>
        <pc:sldMkLst>
          <pc:docMk/>
          <pc:sldMk cId="290715165" sldId="636139111"/>
        </pc:sldMkLst>
      </pc:sldChg>
      <pc:sldChg chg="del">
        <pc:chgData name="平松　崇文(Hiramatsu, Takafumi)" userId="22edbc16-85b0-4724-aaa0-af0139a26ca2" providerId="ADAL" clId="{03EC5D4A-FE45-4064-B762-ED45AAB4BA2A}" dt="2023-11-29T04:24:58.834" v="0" actId="47"/>
        <pc:sldMkLst>
          <pc:docMk/>
          <pc:sldMk cId="597273717" sldId="636139113"/>
        </pc:sldMkLst>
      </pc:sldChg>
      <pc:sldChg chg="del">
        <pc:chgData name="平松　崇文(Hiramatsu, Takafumi)" userId="22edbc16-85b0-4724-aaa0-af0139a26ca2" providerId="ADAL" clId="{03EC5D4A-FE45-4064-B762-ED45AAB4BA2A}" dt="2023-11-29T04:24:58.834" v="0" actId="47"/>
        <pc:sldMkLst>
          <pc:docMk/>
          <pc:sldMk cId="2735905214" sldId="636139114"/>
        </pc:sldMkLst>
      </pc:sldChg>
      <pc:sldChg chg="del">
        <pc:chgData name="平松　崇文(Hiramatsu, Takafumi)" userId="22edbc16-85b0-4724-aaa0-af0139a26ca2" providerId="ADAL" clId="{03EC5D4A-FE45-4064-B762-ED45AAB4BA2A}" dt="2023-11-29T04:24:58.834" v="0" actId="47"/>
        <pc:sldMkLst>
          <pc:docMk/>
          <pc:sldMk cId="1087874221" sldId="636139115"/>
        </pc:sldMkLst>
      </pc:sldChg>
      <pc:sldChg chg="del">
        <pc:chgData name="平松　崇文(Hiramatsu, Takafumi)" userId="22edbc16-85b0-4724-aaa0-af0139a26ca2" providerId="ADAL" clId="{03EC5D4A-FE45-4064-B762-ED45AAB4BA2A}" dt="2023-11-29T04:24:58.834" v="0" actId="47"/>
        <pc:sldMkLst>
          <pc:docMk/>
          <pc:sldMk cId="962779039" sldId="636139116"/>
        </pc:sldMkLst>
      </pc:sldChg>
      <pc:sldChg chg="del">
        <pc:chgData name="平松　崇文(Hiramatsu, Takafumi)" userId="22edbc16-85b0-4724-aaa0-af0139a26ca2" providerId="ADAL" clId="{03EC5D4A-FE45-4064-B762-ED45AAB4BA2A}" dt="2023-11-29T04:24:58.834" v="0" actId="47"/>
        <pc:sldMkLst>
          <pc:docMk/>
          <pc:sldMk cId="2864486436" sldId="636139117"/>
        </pc:sldMkLst>
      </pc:sldChg>
    </pc:docChg>
  </pc:docChgLst>
  <pc:docChgLst>
    <pc:chgData name="平松　崇文(Hiramatsu, Takafumi)" userId="22edbc16-85b0-4724-aaa0-af0139a26ca2" providerId="ADAL" clId="{4834D132-D3AC-4D0D-A03C-91629255FCB9}"/>
    <pc:docChg chg="undo custSel delSld modSld sldOrd modSection">
      <pc:chgData name="平松　崇文(Hiramatsu, Takafumi)" userId="22edbc16-85b0-4724-aaa0-af0139a26ca2" providerId="ADAL" clId="{4834D132-D3AC-4D0D-A03C-91629255FCB9}" dt="2023-05-19T06:38:43.616" v="1741" actId="207"/>
      <pc:docMkLst>
        <pc:docMk/>
      </pc:docMkLst>
      <pc:sldChg chg="modSp mod">
        <pc:chgData name="平松　崇文(Hiramatsu, Takafumi)" userId="22edbc16-85b0-4724-aaa0-af0139a26ca2" providerId="ADAL" clId="{4834D132-D3AC-4D0D-A03C-91629255FCB9}" dt="2023-05-19T02:04:34.472" v="1737" actId="20577"/>
        <pc:sldMkLst>
          <pc:docMk/>
          <pc:sldMk cId="1844096632" sldId="286"/>
        </pc:sldMkLst>
        <pc:graphicFrameChg chg="mod modGraphic">
          <ac:chgData name="平松　崇文(Hiramatsu, Takafumi)" userId="22edbc16-85b0-4724-aaa0-af0139a26ca2" providerId="ADAL" clId="{4834D132-D3AC-4D0D-A03C-91629255FCB9}" dt="2023-05-19T02:04:34.472" v="1737" actId="20577"/>
          <ac:graphicFrameMkLst>
            <pc:docMk/>
            <pc:sldMk cId="1844096632" sldId="286"/>
            <ac:graphicFrameMk id="4" creationId="{EE9E3664-B54D-4178-8FBF-5EF5F58A1688}"/>
          </ac:graphicFrameMkLst>
        </pc:graphicFrameChg>
      </pc:sldChg>
      <pc:sldChg chg="modSp mod">
        <pc:chgData name="平松　崇文(Hiramatsu, Takafumi)" userId="22edbc16-85b0-4724-aaa0-af0139a26ca2" providerId="ADAL" clId="{4834D132-D3AC-4D0D-A03C-91629255FCB9}" dt="2023-05-19T06:38:43.616" v="1741" actId="207"/>
        <pc:sldMkLst>
          <pc:docMk/>
          <pc:sldMk cId="437509379" sldId="287"/>
        </pc:sldMkLst>
        <pc:spChg chg="mod">
          <ac:chgData name="平松　崇文(Hiramatsu, Takafumi)" userId="22edbc16-85b0-4724-aaa0-af0139a26ca2" providerId="ADAL" clId="{4834D132-D3AC-4D0D-A03C-91629255FCB9}" dt="2023-05-19T01:36:01.872" v="1734" actId="1076"/>
          <ac:spMkLst>
            <pc:docMk/>
            <pc:sldMk cId="437509379" sldId="287"/>
            <ac:spMk id="44" creationId="{43CCDBC0-6C6C-4C4C-BE82-1543DB9B4DF5}"/>
          </ac:spMkLst>
        </pc:spChg>
        <pc:spChg chg="mod">
          <ac:chgData name="平松　崇文(Hiramatsu, Takafumi)" userId="22edbc16-85b0-4724-aaa0-af0139a26ca2" providerId="ADAL" clId="{4834D132-D3AC-4D0D-A03C-91629255FCB9}" dt="2023-05-19T06:38:35.519" v="1739" actId="692"/>
          <ac:spMkLst>
            <pc:docMk/>
            <pc:sldMk cId="437509379" sldId="287"/>
            <ac:spMk id="47" creationId="{F7451E76-9ADB-428F-890D-DB5DCB61D503}"/>
          </ac:spMkLst>
        </pc:spChg>
        <pc:spChg chg="mod">
          <ac:chgData name="平松　崇文(Hiramatsu, Takafumi)" userId="22edbc16-85b0-4724-aaa0-af0139a26ca2" providerId="ADAL" clId="{4834D132-D3AC-4D0D-A03C-91629255FCB9}" dt="2023-05-19T06:38:26.403" v="1738" actId="207"/>
          <ac:spMkLst>
            <pc:docMk/>
            <pc:sldMk cId="437509379" sldId="287"/>
            <ac:spMk id="48" creationId="{D5CE6DE0-B1E4-4279-BC13-D53EA0992810}"/>
          </ac:spMkLst>
        </pc:spChg>
        <pc:spChg chg="mod">
          <ac:chgData name="平松　崇文(Hiramatsu, Takafumi)" userId="22edbc16-85b0-4724-aaa0-af0139a26ca2" providerId="ADAL" clId="{4834D132-D3AC-4D0D-A03C-91629255FCB9}" dt="2023-05-19T06:38:40.260" v="1740" actId="692"/>
          <ac:spMkLst>
            <pc:docMk/>
            <pc:sldMk cId="437509379" sldId="287"/>
            <ac:spMk id="49" creationId="{626CFBDC-E329-4231-9B5B-FB5CAB9468BB}"/>
          </ac:spMkLst>
        </pc:spChg>
        <pc:spChg chg="mod">
          <ac:chgData name="平松　崇文(Hiramatsu, Takafumi)" userId="22edbc16-85b0-4724-aaa0-af0139a26ca2" providerId="ADAL" clId="{4834D132-D3AC-4D0D-A03C-91629255FCB9}" dt="2023-05-19T06:38:43.616" v="1741" actId="207"/>
          <ac:spMkLst>
            <pc:docMk/>
            <pc:sldMk cId="437509379" sldId="287"/>
            <ac:spMk id="50" creationId="{14700376-AA6A-402C-B628-CAD3BA4A397B}"/>
          </ac:spMkLst>
        </pc:spChg>
      </pc:sldChg>
      <pc:sldChg chg="addSp modSp mod ord">
        <pc:chgData name="平松　崇文(Hiramatsu, Takafumi)" userId="22edbc16-85b0-4724-aaa0-af0139a26ca2" providerId="ADAL" clId="{4834D132-D3AC-4D0D-A03C-91629255FCB9}" dt="2023-05-17T06:31:35.903" v="1730" actId="1036"/>
        <pc:sldMkLst>
          <pc:docMk/>
          <pc:sldMk cId="2866245253" sldId="295"/>
        </pc:sldMkLst>
        <pc:spChg chg="mod">
          <ac:chgData name="平松　崇文(Hiramatsu, Takafumi)" userId="22edbc16-85b0-4724-aaa0-af0139a26ca2" providerId="ADAL" clId="{4834D132-D3AC-4D0D-A03C-91629255FCB9}" dt="2023-05-17T06:28:32.405" v="1373" actId="20577"/>
          <ac:spMkLst>
            <pc:docMk/>
            <pc:sldMk cId="2866245253" sldId="295"/>
            <ac:spMk id="2" creationId="{74ECBA29-F1C0-4511-8012-1837D80254AB}"/>
          </ac:spMkLst>
        </pc:spChg>
        <pc:spChg chg="mod">
          <ac:chgData name="平松　崇文(Hiramatsu, Takafumi)" userId="22edbc16-85b0-4724-aaa0-af0139a26ca2" providerId="ADAL" clId="{4834D132-D3AC-4D0D-A03C-91629255FCB9}" dt="2023-05-17T06:29:04.218" v="1516"/>
          <ac:spMkLst>
            <pc:docMk/>
            <pc:sldMk cId="2866245253" sldId="295"/>
            <ac:spMk id="4" creationId="{CF8F11FB-1107-4B57-B234-E74CF5409EB4}"/>
          </ac:spMkLst>
        </pc:spChg>
        <pc:spChg chg="mod">
          <ac:chgData name="平松　崇文(Hiramatsu, Takafumi)" userId="22edbc16-85b0-4724-aaa0-af0139a26ca2" providerId="ADAL" clId="{4834D132-D3AC-4D0D-A03C-91629255FCB9}" dt="2023-05-17T06:31:35.903" v="1730" actId="1036"/>
          <ac:spMkLst>
            <pc:docMk/>
            <pc:sldMk cId="2866245253" sldId="295"/>
            <ac:spMk id="8" creationId="{24B27AF7-691C-4903-9726-6C9E1CC8ABD8}"/>
          </ac:spMkLst>
        </pc:spChg>
        <pc:spChg chg="add mod">
          <ac:chgData name="平松　崇文(Hiramatsu, Takafumi)" userId="22edbc16-85b0-4724-aaa0-af0139a26ca2" providerId="ADAL" clId="{4834D132-D3AC-4D0D-A03C-91629255FCB9}" dt="2023-05-17T06:29:41.532" v="1542" actId="1076"/>
          <ac:spMkLst>
            <pc:docMk/>
            <pc:sldMk cId="2866245253" sldId="295"/>
            <ac:spMk id="12" creationId="{A03412B9-8E6B-42E8-A053-D74010F6FAB2}"/>
          </ac:spMkLst>
        </pc:spChg>
        <pc:picChg chg="mod">
          <ac:chgData name="平松　崇文(Hiramatsu, Takafumi)" userId="22edbc16-85b0-4724-aaa0-af0139a26ca2" providerId="ADAL" clId="{4834D132-D3AC-4D0D-A03C-91629255FCB9}" dt="2023-05-17T06:31:35.903" v="1730" actId="1036"/>
          <ac:picMkLst>
            <pc:docMk/>
            <pc:sldMk cId="2866245253" sldId="295"/>
            <ac:picMk id="9" creationId="{287BC037-E838-4EF7-A7EB-651F17BD60B1}"/>
          </ac:picMkLst>
        </pc:picChg>
        <pc:picChg chg="add mod">
          <ac:chgData name="平松　崇文(Hiramatsu, Takafumi)" userId="22edbc16-85b0-4724-aaa0-af0139a26ca2" providerId="ADAL" clId="{4834D132-D3AC-4D0D-A03C-91629255FCB9}" dt="2023-05-17T06:29:28.937" v="1531" actId="1076"/>
          <ac:picMkLst>
            <pc:docMk/>
            <pc:sldMk cId="2866245253" sldId="295"/>
            <ac:picMk id="11" creationId="{DE1EFF54-D1EE-4A5A-A129-E55579B066F8}"/>
          </ac:picMkLst>
        </pc:picChg>
        <pc:cxnChg chg="mod">
          <ac:chgData name="平松　崇文(Hiramatsu, Takafumi)" userId="22edbc16-85b0-4724-aaa0-af0139a26ca2" providerId="ADAL" clId="{4834D132-D3AC-4D0D-A03C-91629255FCB9}" dt="2023-05-17T06:31:35.903" v="1730" actId="1036"/>
          <ac:cxnSpMkLst>
            <pc:docMk/>
            <pc:sldMk cId="2866245253" sldId="295"/>
            <ac:cxnSpMk id="10" creationId="{1CD72A0B-1041-4B7F-AFAF-FF1421D80429}"/>
          </ac:cxnSpMkLst>
        </pc:cxnChg>
      </pc:sldChg>
      <pc:sldChg chg="modSp mod">
        <pc:chgData name="平松　崇文(Hiramatsu, Takafumi)" userId="22edbc16-85b0-4724-aaa0-af0139a26ca2" providerId="ADAL" clId="{4834D132-D3AC-4D0D-A03C-91629255FCB9}" dt="2023-05-17T06:27:11.780" v="1371"/>
        <pc:sldMkLst>
          <pc:docMk/>
          <pc:sldMk cId="3316399833" sldId="299"/>
        </pc:sldMkLst>
        <pc:spChg chg="mod">
          <ac:chgData name="平松　崇文(Hiramatsu, Takafumi)" userId="22edbc16-85b0-4724-aaa0-af0139a26ca2" providerId="ADAL" clId="{4834D132-D3AC-4D0D-A03C-91629255FCB9}" dt="2023-05-17T06:27:11.780" v="1371"/>
          <ac:spMkLst>
            <pc:docMk/>
            <pc:sldMk cId="3316399833" sldId="299"/>
            <ac:spMk id="2" creationId="{865995E8-C8F4-43E7-87A7-04A43AD78A8A}"/>
          </ac:spMkLst>
        </pc:spChg>
      </pc:sldChg>
      <pc:sldChg chg="modSp mod">
        <pc:chgData name="平松　崇文(Hiramatsu, Takafumi)" userId="22edbc16-85b0-4724-aaa0-af0139a26ca2" providerId="ADAL" clId="{4834D132-D3AC-4D0D-A03C-91629255FCB9}" dt="2023-05-17T06:23:32.900" v="1277"/>
        <pc:sldMkLst>
          <pc:docMk/>
          <pc:sldMk cId="1937777904" sldId="300"/>
        </pc:sldMkLst>
        <pc:spChg chg="mod">
          <ac:chgData name="平松　崇文(Hiramatsu, Takafumi)" userId="22edbc16-85b0-4724-aaa0-af0139a26ca2" providerId="ADAL" clId="{4834D132-D3AC-4D0D-A03C-91629255FCB9}" dt="2023-05-17T06:23:32.900" v="1277"/>
          <ac:spMkLst>
            <pc:docMk/>
            <pc:sldMk cId="1937777904" sldId="300"/>
            <ac:spMk id="2" creationId="{0D1B09B9-8B2D-4F7D-8293-0BF628550A8F}"/>
          </ac:spMkLst>
        </pc:spChg>
      </pc:sldChg>
      <pc:sldChg chg="del">
        <pc:chgData name="平松　崇文(Hiramatsu, Takafumi)" userId="22edbc16-85b0-4724-aaa0-af0139a26ca2" providerId="ADAL" clId="{4834D132-D3AC-4D0D-A03C-91629255FCB9}" dt="2023-05-17T05:56:11.868" v="1251" actId="47"/>
        <pc:sldMkLst>
          <pc:docMk/>
          <pc:sldMk cId="2871359873" sldId="308"/>
        </pc:sldMkLst>
      </pc:sldChg>
      <pc:sldChg chg="addSp delSp modSp mod">
        <pc:chgData name="平松　崇文(Hiramatsu, Takafumi)" userId="22edbc16-85b0-4724-aaa0-af0139a26ca2" providerId="ADAL" clId="{4834D132-D3AC-4D0D-A03C-91629255FCB9}" dt="2023-05-17T05:55:39.225" v="1250" actId="20577"/>
        <pc:sldMkLst>
          <pc:docMk/>
          <pc:sldMk cId="36835561" sldId="309"/>
        </pc:sldMkLst>
        <pc:spChg chg="mod">
          <ac:chgData name="平松　崇文(Hiramatsu, Takafumi)" userId="22edbc16-85b0-4724-aaa0-af0139a26ca2" providerId="ADAL" clId="{4834D132-D3AC-4D0D-A03C-91629255FCB9}" dt="2023-05-17T05:14:55.195" v="369"/>
          <ac:spMkLst>
            <pc:docMk/>
            <pc:sldMk cId="36835561" sldId="309"/>
            <ac:spMk id="2" creationId="{5B746A19-1275-414D-8A98-34D9A29007B1}"/>
          </ac:spMkLst>
        </pc:spChg>
        <pc:spChg chg="mod">
          <ac:chgData name="平松　崇文(Hiramatsu, Takafumi)" userId="22edbc16-85b0-4724-aaa0-af0139a26ca2" providerId="ADAL" clId="{4834D132-D3AC-4D0D-A03C-91629255FCB9}" dt="2023-05-17T05:55:39.225" v="1250" actId="20577"/>
          <ac:spMkLst>
            <pc:docMk/>
            <pc:sldMk cId="36835561" sldId="309"/>
            <ac:spMk id="4" creationId="{1B090AE4-DA89-4531-A175-75E72D319CE3}"/>
          </ac:spMkLst>
        </pc:spChg>
        <pc:spChg chg="add mod">
          <ac:chgData name="平松　崇文(Hiramatsu, Takafumi)" userId="22edbc16-85b0-4724-aaa0-af0139a26ca2" providerId="ADAL" clId="{4834D132-D3AC-4D0D-A03C-91629255FCB9}" dt="2023-05-17T05:36:50.217" v="857" actId="1076"/>
          <ac:spMkLst>
            <pc:docMk/>
            <pc:sldMk cId="36835561" sldId="309"/>
            <ac:spMk id="19" creationId="{95656886-A87A-4507-91C7-4172B64A6604}"/>
          </ac:spMkLst>
        </pc:spChg>
        <pc:spChg chg="add mod">
          <ac:chgData name="平松　崇文(Hiramatsu, Takafumi)" userId="22edbc16-85b0-4724-aaa0-af0139a26ca2" providerId="ADAL" clId="{4834D132-D3AC-4D0D-A03C-91629255FCB9}" dt="2023-05-17T05:37:46.097" v="908"/>
          <ac:spMkLst>
            <pc:docMk/>
            <pc:sldMk cId="36835561" sldId="309"/>
            <ac:spMk id="25" creationId="{5E50E877-E040-460E-97D2-1669563307BD}"/>
          </ac:spMkLst>
        </pc:spChg>
        <pc:spChg chg="add del mod">
          <ac:chgData name="平松　崇文(Hiramatsu, Takafumi)" userId="22edbc16-85b0-4724-aaa0-af0139a26ca2" providerId="ADAL" clId="{4834D132-D3AC-4D0D-A03C-91629255FCB9}" dt="2023-05-17T05:52:55.125" v="1054" actId="692"/>
          <ac:spMkLst>
            <pc:docMk/>
            <pc:sldMk cId="36835561" sldId="309"/>
            <ac:spMk id="30" creationId="{A4945F32-55FD-422D-857B-06BC3F7A0705}"/>
          </ac:spMkLst>
        </pc:spChg>
        <pc:spChg chg="add mod">
          <ac:chgData name="平松　崇文(Hiramatsu, Takafumi)" userId="22edbc16-85b0-4724-aaa0-af0139a26ca2" providerId="ADAL" clId="{4834D132-D3AC-4D0D-A03C-91629255FCB9}" dt="2023-05-17T05:54:22.423" v="1091" actId="1036"/>
          <ac:spMkLst>
            <pc:docMk/>
            <pc:sldMk cId="36835561" sldId="309"/>
            <ac:spMk id="36" creationId="{9646E53C-A19A-4B9E-907C-0BE14965215F}"/>
          </ac:spMkLst>
        </pc:spChg>
        <pc:spChg chg="add mod">
          <ac:chgData name="平松　崇文(Hiramatsu, Takafumi)" userId="22edbc16-85b0-4724-aaa0-af0139a26ca2" providerId="ADAL" clId="{4834D132-D3AC-4D0D-A03C-91629255FCB9}" dt="2023-05-17T05:55:22.733" v="1248" actId="1076"/>
          <ac:spMkLst>
            <pc:docMk/>
            <pc:sldMk cId="36835561" sldId="309"/>
            <ac:spMk id="37" creationId="{833332DA-42A5-430B-AA3C-E03E0B2488BC}"/>
          </ac:spMkLst>
        </pc:spChg>
        <pc:graphicFrameChg chg="add mod modGraphic">
          <ac:chgData name="平松　崇文(Hiramatsu, Takafumi)" userId="22edbc16-85b0-4724-aaa0-af0139a26ca2" providerId="ADAL" clId="{4834D132-D3AC-4D0D-A03C-91629255FCB9}" dt="2023-05-17T05:53:29.838" v="1060" actId="113"/>
          <ac:graphicFrameMkLst>
            <pc:docMk/>
            <pc:sldMk cId="36835561" sldId="309"/>
            <ac:graphicFrameMk id="5" creationId="{EF1A1382-7B7E-493A-A03B-B3E046A6CF93}"/>
          </ac:graphicFrameMkLst>
        </pc:graphicFrameChg>
        <pc:picChg chg="add mod">
          <ac:chgData name="平松　崇文(Hiramatsu, Takafumi)" userId="22edbc16-85b0-4724-aaa0-af0139a26ca2" providerId="ADAL" clId="{4834D132-D3AC-4D0D-A03C-91629255FCB9}" dt="2023-05-17T05:30:54.611" v="676" actId="1076"/>
          <ac:picMkLst>
            <pc:docMk/>
            <pc:sldMk cId="36835561" sldId="309"/>
            <ac:picMk id="6" creationId="{F2298E98-70E0-4B0E-9459-0D2B1330EA04}"/>
          </ac:picMkLst>
        </pc:picChg>
        <pc:picChg chg="add del mod">
          <ac:chgData name="平松　崇文(Hiramatsu, Takafumi)" userId="22edbc16-85b0-4724-aaa0-af0139a26ca2" providerId="ADAL" clId="{4834D132-D3AC-4D0D-A03C-91629255FCB9}" dt="2023-05-17T05:16:53.981" v="463" actId="478"/>
          <ac:picMkLst>
            <pc:docMk/>
            <pc:sldMk cId="36835561" sldId="309"/>
            <ac:picMk id="7" creationId="{99A3C36B-E110-4FEC-9F07-CCEF7EB9136C}"/>
          </ac:picMkLst>
        </pc:picChg>
        <pc:picChg chg="add del mod">
          <ac:chgData name="平松　崇文(Hiramatsu, Takafumi)" userId="22edbc16-85b0-4724-aaa0-af0139a26ca2" providerId="ADAL" clId="{4834D132-D3AC-4D0D-A03C-91629255FCB9}" dt="2023-05-17T05:19:36.967" v="569" actId="478"/>
          <ac:picMkLst>
            <pc:docMk/>
            <pc:sldMk cId="36835561" sldId="309"/>
            <ac:picMk id="8" creationId="{1DA01AE4-5B32-418C-A2F9-9535D8169A44}"/>
          </ac:picMkLst>
        </pc:picChg>
        <pc:picChg chg="add mod">
          <ac:chgData name="平松　崇文(Hiramatsu, Takafumi)" userId="22edbc16-85b0-4724-aaa0-af0139a26ca2" providerId="ADAL" clId="{4834D132-D3AC-4D0D-A03C-91629255FCB9}" dt="2023-05-17T05:31:00.648" v="677" actId="1076"/>
          <ac:picMkLst>
            <pc:docMk/>
            <pc:sldMk cId="36835561" sldId="309"/>
            <ac:picMk id="10" creationId="{2FDF1360-A19A-49F4-93EF-127AE59CB01C}"/>
          </ac:picMkLst>
        </pc:picChg>
        <pc:picChg chg="add del">
          <ac:chgData name="平松　崇文(Hiramatsu, Takafumi)" userId="22edbc16-85b0-4724-aaa0-af0139a26ca2" providerId="ADAL" clId="{4834D132-D3AC-4D0D-A03C-91629255FCB9}" dt="2023-05-17T05:27:31.819" v="571"/>
          <ac:picMkLst>
            <pc:docMk/>
            <pc:sldMk cId="36835561" sldId="309"/>
            <ac:picMk id="11" creationId="{6FE77963-0C47-411C-94C8-EE0264EA98C3}"/>
          </ac:picMkLst>
        </pc:picChg>
        <pc:picChg chg="add del mod">
          <ac:chgData name="平松　崇文(Hiramatsu, Takafumi)" userId="22edbc16-85b0-4724-aaa0-af0139a26ca2" providerId="ADAL" clId="{4834D132-D3AC-4D0D-A03C-91629255FCB9}" dt="2023-05-17T05:48:50.264" v="926" actId="478"/>
          <ac:picMkLst>
            <pc:docMk/>
            <pc:sldMk cId="36835561" sldId="309"/>
            <ac:picMk id="12" creationId="{EDBDC0F7-E59A-4726-8437-AD6EFC83AF05}"/>
          </ac:picMkLst>
        </pc:picChg>
        <pc:picChg chg="add mod">
          <ac:chgData name="平松　崇文(Hiramatsu, Takafumi)" userId="22edbc16-85b0-4724-aaa0-af0139a26ca2" providerId="ADAL" clId="{4834D132-D3AC-4D0D-A03C-91629255FCB9}" dt="2023-05-17T05:49:02.534" v="974" actId="1037"/>
          <ac:picMkLst>
            <pc:docMk/>
            <pc:sldMk cId="36835561" sldId="309"/>
            <ac:picMk id="13" creationId="{F893BAF9-62F3-4241-B9D1-481A11D658AB}"/>
          </ac:picMkLst>
        </pc:picChg>
        <pc:picChg chg="add mod">
          <ac:chgData name="平松　崇文(Hiramatsu, Takafumi)" userId="22edbc16-85b0-4724-aaa0-af0139a26ca2" providerId="ADAL" clId="{4834D132-D3AC-4D0D-A03C-91629255FCB9}" dt="2023-05-17T05:32:18.559" v="740" actId="688"/>
          <ac:picMkLst>
            <pc:docMk/>
            <pc:sldMk cId="36835561" sldId="309"/>
            <ac:picMk id="14" creationId="{5CEE46F1-475F-49F2-9B9D-1515B1BAF8EE}"/>
          </ac:picMkLst>
        </pc:picChg>
        <pc:picChg chg="add mod">
          <ac:chgData name="平松　崇文(Hiramatsu, Takafumi)" userId="22edbc16-85b0-4724-aaa0-af0139a26ca2" providerId="ADAL" clId="{4834D132-D3AC-4D0D-A03C-91629255FCB9}" dt="2023-05-17T05:32:26.753" v="751" actId="14100"/>
          <ac:picMkLst>
            <pc:docMk/>
            <pc:sldMk cId="36835561" sldId="309"/>
            <ac:picMk id="15" creationId="{639C81DA-A427-4786-B83D-86A74B883433}"/>
          </ac:picMkLst>
        </pc:picChg>
        <pc:picChg chg="add del">
          <ac:chgData name="平松　崇文(Hiramatsu, Takafumi)" userId="22edbc16-85b0-4724-aaa0-af0139a26ca2" providerId="ADAL" clId="{4834D132-D3AC-4D0D-A03C-91629255FCB9}" dt="2023-05-17T05:34:49.819" v="757" actId="22"/>
          <ac:picMkLst>
            <pc:docMk/>
            <pc:sldMk cId="36835561" sldId="309"/>
            <ac:picMk id="17" creationId="{4C0C5899-D23E-4B51-BC15-C4AAC6900841}"/>
          </ac:picMkLst>
        </pc:picChg>
        <pc:picChg chg="add mod">
          <ac:chgData name="平松　崇文(Hiramatsu, Takafumi)" userId="22edbc16-85b0-4724-aaa0-af0139a26ca2" providerId="ADAL" clId="{4834D132-D3AC-4D0D-A03C-91629255FCB9}" dt="2023-05-17T05:35:12.166" v="772" actId="1076"/>
          <ac:picMkLst>
            <pc:docMk/>
            <pc:sldMk cId="36835561" sldId="309"/>
            <ac:picMk id="18" creationId="{D243C366-147E-498B-9068-AE3FB22AF72C}"/>
          </ac:picMkLst>
        </pc:picChg>
        <pc:picChg chg="add mod">
          <ac:chgData name="平松　崇文(Hiramatsu, Takafumi)" userId="22edbc16-85b0-4724-aaa0-af0139a26ca2" providerId="ADAL" clId="{4834D132-D3AC-4D0D-A03C-91629255FCB9}" dt="2023-05-17T05:48:58.967" v="970" actId="1037"/>
          <ac:picMkLst>
            <pc:docMk/>
            <pc:sldMk cId="36835561" sldId="309"/>
            <ac:picMk id="26" creationId="{47E5746C-507F-4F83-9AA1-C2F278BD83CF}"/>
          </ac:picMkLst>
        </pc:picChg>
        <pc:picChg chg="add mod">
          <ac:chgData name="平松　崇文(Hiramatsu, Takafumi)" userId="22edbc16-85b0-4724-aaa0-af0139a26ca2" providerId="ADAL" clId="{4834D132-D3AC-4D0D-A03C-91629255FCB9}" dt="2023-05-17T05:49:44.580" v="991" actId="1038"/>
          <ac:picMkLst>
            <pc:docMk/>
            <pc:sldMk cId="36835561" sldId="309"/>
            <ac:picMk id="27" creationId="{B3B89A1C-2949-4BDD-A238-082E7D30C4D4}"/>
          </ac:picMkLst>
        </pc:picChg>
        <pc:picChg chg="add mod">
          <ac:chgData name="平松　崇文(Hiramatsu, Takafumi)" userId="22edbc16-85b0-4724-aaa0-af0139a26ca2" providerId="ADAL" clId="{4834D132-D3AC-4D0D-A03C-91629255FCB9}" dt="2023-05-17T05:52:11.767" v="1040" actId="1076"/>
          <ac:picMkLst>
            <pc:docMk/>
            <pc:sldMk cId="36835561" sldId="309"/>
            <ac:picMk id="29" creationId="{9DED5471-B5C4-4353-86B6-DE70D2753675}"/>
          </ac:picMkLst>
        </pc:picChg>
        <pc:cxnChg chg="add mod">
          <ac:chgData name="平松　崇文(Hiramatsu, Takafumi)" userId="22edbc16-85b0-4724-aaa0-af0139a26ca2" providerId="ADAL" clId="{4834D132-D3AC-4D0D-A03C-91629255FCB9}" dt="2023-05-17T05:36:50.217" v="857" actId="1076"/>
          <ac:cxnSpMkLst>
            <pc:docMk/>
            <pc:sldMk cId="36835561" sldId="309"/>
            <ac:cxnSpMk id="20" creationId="{F6761C33-FFF2-4133-B285-A8E935E73323}"/>
          </ac:cxnSpMkLst>
        </pc:cxnChg>
        <pc:cxnChg chg="add mod">
          <ac:chgData name="平松　崇文(Hiramatsu, Takafumi)" userId="22edbc16-85b0-4724-aaa0-af0139a26ca2" providerId="ADAL" clId="{4834D132-D3AC-4D0D-A03C-91629255FCB9}" dt="2023-05-17T05:37:29.536" v="869" actId="1076"/>
          <ac:cxnSpMkLst>
            <pc:docMk/>
            <pc:sldMk cId="36835561" sldId="309"/>
            <ac:cxnSpMk id="24" creationId="{D288B15D-5477-4AA5-B185-4160B48A7B82}"/>
          </ac:cxnSpMkLst>
        </pc:cxnChg>
        <pc:cxnChg chg="add mod">
          <ac:chgData name="平松　崇文(Hiramatsu, Takafumi)" userId="22edbc16-85b0-4724-aaa0-af0139a26ca2" providerId="ADAL" clId="{4834D132-D3AC-4D0D-A03C-91629255FCB9}" dt="2023-05-17T05:53:43.327" v="1062" actId="14100"/>
          <ac:cxnSpMkLst>
            <pc:docMk/>
            <pc:sldMk cId="36835561" sldId="309"/>
            <ac:cxnSpMk id="32" creationId="{90FFAEAB-704D-4AD5-B687-8317028DB2E7}"/>
          </ac:cxnSpMkLst>
        </pc:cxnChg>
      </pc:sldChg>
    </pc:docChg>
  </pc:docChgLst>
  <pc:docChgLst>
    <pc:chgData name="平松　崇文(Hiramatsu, Takafumi)" userId="22edbc16-85b0-4724-aaa0-af0139a26ca2" providerId="ADAL" clId="{D6AAF822-D83E-4EDE-BDE2-56896F454376}"/>
    <pc:docChg chg="undo custSel addSld delSld modSld sldOrd modSection">
      <pc:chgData name="平松　崇文(Hiramatsu, Takafumi)" userId="22edbc16-85b0-4724-aaa0-af0139a26ca2" providerId="ADAL" clId="{D6AAF822-D83E-4EDE-BDE2-56896F454376}" dt="2023-12-04T02:41:18.411" v="14619" actId="478"/>
      <pc:docMkLst>
        <pc:docMk/>
      </pc:docMkLst>
      <pc:sldChg chg="modSp mod">
        <pc:chgData name="平松　崇文(Hiramatsu, Takafumi)" userId="22edbc16-85b0-4724-aaa0-af0139a26ca2" providerId="ADAL" clId="{D6AAF822-D83E-4EDE-BDE2-56896F454376}" dt="2023-12-04T00:25:33.264" v="8460" actId="20577"/>
        <pc:sldMkLst>
          <pc:docMk/>
          <pc:sldMk cId="0" sldId="282"/>
        </pc:sldMkLst>
        <pc:spChg chg="mod">
          <ac:chgData name="平松　崇文(Hiramatsu, Takafumi)" userId="22edbc16-85b0-4724-aaa0-af0139a26ca2" providerId="ADAL" clId="{D6AAF822-D83E-4EDE-BDE2-56896F454376}" dt="2023-12-04T00:25:33.264" v="8460" actId="20577"/>
          <ac:spMkLst>
            <pc:docMk/>
            <pc:sldMk cId="0" sldId="282"/>
            <ac:spMk id="5" creationId="{6EC34A8F-7CDA-4183-A2D5-B1BC0A52FC5B}"/>
          </ac:spMkLst>
        </pc:spChg>
      </pc:sldChg>
      <pc:sldChg chg="new del">
        <pc:chgData name="平松　崇文(Hiramatsu, Takafumi)" userId="22edbc16-85b0-4724-aaa0-af0139a26ca2" providerId="ADAL" clId="{D6AAF822-D83E-4EDE-BDE2-56896F454376}" dt="2023-11-29T04:26:16.909" v="3" actId="680"/>
        <pc:sldMkLst>
          <pc:docMk/>
          <pc:sldMk cId="2043173082" sldId="283"/>
        </pc:sldMkLst>
      </pc:sldChg>
      <pc:sldChg chg="new del">
        <pc:chgData name="平松　崇文(Hiramatsu, Takafumi)" userId="22edbc16-85b0-4724-aaa0-af0139a26ca2" providerId="ADAL" clId="{D6AAF822-D83E-4EDE-BDE2-56896F454376}" dt="2023-11-29T04:27:43.395" v="6" actId="47"/>
        <pc:sldMkLst>
          <pc:docMk/>
          <pc:sldMk cId="3525802032" sldId="283"/>
        </pc:sldMkLst>
      </pc:sldChg>
      <pc:sldChg chg="new del">
        <pc:chgData name="平松　崇文(Hiramatsu, Takafumi)" userId="22edbc16-85b0-4724-aaa0-af0139a26ca2" providerId="ADAL" clId="{D6AAF822-D83E-4EDE-BDE2-56896F454376}" dt="2023-11-29T04:26:16.712" v="2" actId="680"/>
        <pc:sldMkLst>
          <pc:docMk/>
          <pc:sldMk cId="652755040" sldId="284"/>
        </pc:sldMkLst>
      </pc:sldChg>
      <pc:sldChg chg="addSp delSp modSp add mod">
        <pc:chgData name="平松　崇文(Hiramatsu, Takafumi)" userId="22edbc16-85b0-4724-aaa0-af0139a26ca2" providerId="ADAL" clId="{D6AAF822-D83E-4EDE-BDE2-56896F454376}" dt="2023-12-04T00:48:04.426" v="10015" actId="113"/>
        <pc:sldMkLst>
          <pc:docMk/>
          <pc:sldMk cId="255118407" sldId="343"/>
        </pc:sldMkLst>
        <pc:spChg chg="mod">
          <ac:chgData name="平松　崇文(Hiramatsu, Takafumi)" userId="22edbc16-85b0-4724-aaa0-af0139a26ca2" providerId="ADAL" clId="{D6AAF822-D83E-4EDE-BDE2-56896F454376}" dt="2023-12-04T00:05:24.599" v="8392"/>
          <ac:spMkLst>
            <pc:docMk/>
            <pc:sldMk cId="255118407" sldId="343"/>
            <ac:spMk id="2" creationId="{6AE761DD-00C0-E748-86BF-10651E7008CB}"/>
          </ac:spMkLst>
        </pc:spChg>
        <pc:spChg chg="del">
          <ac:chgData name="平松　崇文(Hiramatsu, Takafumi)" userId="22edbc16-85b0-4724-aaa0-af0139a26ca2" providerId="ADAL" clId="{D6AAF822-D83E-4EDE-BDE2-56896F454376}" dt="2023-11-29T04:28:13.937" v="16" actId="478"/>
          <ac:spMkLst>
            <pc:docMk/>
            <pc:sldMk cId="255118407" sldId="343"/>
            <ac:spMk id="4" creationId="{DB9F7C6F-F32D-66DB-EBBE-B2B23C90E801}"/>
          </ac:spMkLst>
        </pc:spChg>
        <pc:spChg chg="add mod">
          <ac:chgData name="平松　崇文(Hiramatsu, Takafumi)" userId="22edbc16-85b0-4724-aaa0-af0139a26ca2" providerId="ADAL" clId="{D6AAF822-D83E-4EDE-BDE2-56896F454376}" dt="2023-12-04T00:05:08.167" v="8346"/>
          <ac:spMkLst>
            <pc:docMk/>
            <pc:sldMk cId="255118407" sldId="343"/>
            <ac:spMk id="5" creationId="{7B26ECF2-A9F3-9202-8223-FD6A3B5868A6}"/>
          </ac:spMkLst>
        </pc:spChg>
        <pc:spChg chg="del">
          <ac:chgData name="平松　崇文(Hiramatsu, Takafumi)" userId="22edbc16-85b0-4724-aaa0-af0139a26ca2" providerId="ADAL" clId="{D6AAF822-D83E-4EDE-BDE2-56896F454376}" dt="2023-11-29T04:28:13.937" v="16" actId="478"/>
          <ac:spMkLst>
            <pc:docMk/>
            <pc:sldMk cId="255118407" sldId="343"/>
            <ac:spMk id="6" creationId="{F3BE5BEC-6C20-C027-07C2-D3E6DB301649}"/>
          </ac:spMkLst>
        </pc:spChg>
        <pc:spChg chg="add del mod">
          <ac:chgData name="平松　崇文(Hiramatsu, Takafumi)" userId="22edbc16-85b0-4724-aaa0-af0139a26ca2" providerId="ADAL" clId="{D6AAF822-D83E-4EDE-BDE2-56896F454376}" dt="2023-12-04T00:25:04.630" v="8431" actId="478"/>
          <ac:spMkLst>
            <pc:docMk/>
            <pc:sldMk cId="255118407" sldId="343"/>
            <ac:spMk id="7" creationId="{097EE24C-4B5E-BBAB-BEAB-2703938EBF6B}"/>
          </ac:spMkLst>
        </pc:spChg>
        <pc:spChg chg="add mod">
          <ac:chgData name="平松　崇文(Hiramatsu, Takafumi)" userId="22edbc16-85b0-4724-aaa0-af0139a26ca2" providerId="ADAL" clId="{D6AAF822-D83E-4EDE-BDE2-56896F454376}" dt="2023-12-04T00:05:08.167" v="8346"/>
          <ac:spMkLst>
            <pc:docMk/>
            <pc:sldMk cId="255118407" sldId="343"/>
            <ac:spMk id="8" creationId="{2A8C66F9-50C4-EC86-0A25-2296FA51158C}"/>
          </ac:spMkLst>
        </pc:spChg>
        <pc:spChg chg="add mod">
          <ac:chgData name="平松　崇文(Hiramatsu, Takafumi)" userId="22edbc16-85b0-4724-aaa0-af0139a26ca2" providerId="ADAL" clId="{D6AAF822-D83E-4EDE-BDE2-56896F454376}" dt="2023-12-04T00:48:04.426" v="10015" actId="113"/>
          <ac:spMkLst>
            <pc:docMk/>
            <pc:sldMk cId="255118407" sldId="343"/>
            <ac:spMk id="11" creationId="{2C300E86-3A9D-9D8C-6DA9-642937F4EEE6}"/>
          </ac:spMkLst>
        </pc:spChg>
        <pc:spChg chg="add mod">
          <ac:chgData name="平松　崇文(Hiramatsu, Takafumi)" userId="22edbc16-85b0-4724-aaa0-af0139a26ca2" providerId="ADAL" clId="{D6AAF822-D83E-4EDE-BDE2-56896F454376}" dt="2023-12-04T00:05:38.823" v="8430"/>
          <ac:spMkLst>
            <pc:docMk/>
            <pc:sldMk cId="255118407" sldId="343"/>
            <ac:spMk id="12" creationId="{3B953ACB-E995-8C4D-0A2C-76F7298F5AB3}"/>
          </ac:spMkLst>
        </pc:spChg>
        <pc:spChg chg="add del mod">
          <ac:chgData name="平松　崇文(Hiramatsu, Takafumi)" userId="22edbc16-85b0-4724-aaa0-af0139a26ca2" providerId="ADAL" clId="{D6AAF822-D83E-4EDE-BDE2-56896F454376}" dt="2023-12-04T00:25:13.108" v="8433" actId="478"/>
          <ac:spMkLst>
            <pc:docMk/>
            <pc:sldMk cId="255118407" sldId="343"/>
            <ac:spMk id="13" creationId="{B31DC351-7359-14FF-88A8-A4AFA8408BC1}"/>
          </ac:spMkLst>
        </pc:spChg>
        <pc:spChg chg="add del mod">
          <ac:chgData name="平松　崇文(Hiramatsu, Takafumi)" userId="22edbc16-85b0-4724-aaa0-af0139a26ca2" providerId="ADAL" clId="{D6AAF822-D83E-4EDE-BDE2-56896F454376}" dt="2023-12-04T00:25:13.108" v="8433" actId="478"/>
          <ac:spMkLst>
            <pc:docMk/>
            <pc:sldMk cId="255118407" sldId="343"/>
            <ac:spMk id="14" creationId="{F4306330-65BF-F39A-D182-47E0A3995D1E}"/>
          </ac:spMkLst>
        </pc:spChg>
        <pc:spChg chg="del">
          <ac:chgData name="平松　崇文(Hiramatsu, Takafumi)" userId="22edbc16-85b0-4724-aaa0-af0139a26ca2" providerId="ADAL" clId="{D6AAF822-D83E-4EDE-BDE2-56896F454376}" dt="2023-11-29T04:27:56.552" v="9" actId="478"/>
          <ac:spMkLst>
            <pc:docMk/>
            <pc:sldMk cId="255118407" sldId="343"/>
            <ac:spMk id="172" creationId="{739CFA0D-D06E-FF74-1D3D-3E4FDEA0447C}"/>
          </ac:spMkLst>
        </pc:spChg>
        <pc:spChg chg="del">
          <ac:chgData name="平松　崇文(Hiramatsu, Takafumi)" userId="22edbc16-85b0-4724-aaa0-af0139a26ca2" providerId="ADAL" clId="{D6AAF822-D83E-4EDE-BDE2-56896F454376}" dt="2023-11-29T04:27:58.417" v="10" actId="478"/>
          <ac:spMkLst>
            <pc:docMk/>
            <pc:sldMk cId="255118407" sldId="343"/>
            <ac:spMk id="175" creationId="{17414209-D9E7-19AC-96A9-69E12A418EB3}"/>
          </ac:spMkLst>
        </pc:spChg>
        <pc:spChg chg="del">
          <ac:chgData name="平松　崇文(Hiramatsu, Takafumi)" userId="22edbc16-85b0-4724-aaa0-af0139a26ca2" providerId="ADAL" clId="{D6AAF822-D83E-4EDE-BDE2-56896F454376}" dt="2023-11-29T04:28:03.584" v="13" actId="478"/>
          <ac:spMkLst>
            <pc:docMk/>
            <pc:sldMk cId="255118407" sldId="343"/>
            <ac:spMk id="176" creationId="{A274F7C5-48A3-B821-DF2C-87F71A9A8083}"/>
          </ac:spMkLst>
        </pc:spChg>
        <pc:spChg chg="del">
          <ac:chgData name="平松　崇文(Hiramatsu, Takafumi)" userId="22edbc16-85b0-4724-aaa0-af0139a26ca2" providerId="ADAL" clId="{D6AAF822-D83E-4EDE-BDE2-56896F454376}" dt="2023-11-29T04:28:13.937" v="16" actId="478"/>
          <ac:spMkLst>
            <pc:docMk/>
            <pc:sldMk cId="255118407" sldId="343"/>
            <ac:spMk id="186" creationId="{9B67A8E6-A5F2-5DA4-5A14-87A1A613C849}"/>
          </ac:spMkLst>
        </pc:spChg>
        <pc:spChg chg="del">
          <ac:chgData name="平松　崇文(Hiramatsu, Takafumi)" userId="22edbc16-85b0-4724-aaa0-af0139a26ca2" providerId="ADAL" clId="{D6AAF822-D83E-4EDE-BDE2-56896F454376}" dt="2023-11-29T04:28:13.937" v="16" actId="478"/>
          <ac:spMkLst>
            <pc:docMk/>
            <pc:sldMk cId="255118407" sldId="343"/>
            <ac:spMk id="191" creationId="{F8B87774-D7A4-131A-67AD-5660B08634F5}"/>
          </ac:spMkLst>
        </pc:spChg>
        <pc:picChg chg="add mod">
          <ac:chgData name="平松　崇文(Hiramatsu, Takafumi)" userId="22edbc16-85b0-4724-aaa0-af0139a26ca2" providerId="ADAL" clId="{D6AAF822-D83E-4EDE-BDE2-56896F454376}" dt="2023-12-04T00:05:08.167" v="8346"/>
          <ac:picMkLst>
            <pc:docMk/>
            <pc:sldMk cId="255118407" sldId="343"/>
            <ac:picMk id="4" creationId="{AA6B8778-A3FA-AADD-D671-87A39591B97E}"/>
          </ac:picMkLst>
        </pc:picChg>
        <pc:picChg chg="del">
          <ac:chgData name="平松　崇文(Hiramatsu, Takafumi)" userId="22edbc16-85b0-4724-aaa0-af0139a26ca2" providerId="ADAL" clId="{D6AAF822-D83E-4EDE-BDE2-56896F454376}" dt="2023-11-29T04:27:53.963" v="8" actId="478"/>
          <ac:picMkLst>
            <pc:docMk/>
            <pc:sldMk cId="255118407" sldId="343"/>
            <ac:picMk id="5" creationId="{FDE39F91-936C-60CE-4899-3C6F21BE1B18}"/>
          </ac:picMkLst>
        </pc:picChg>
        <pc:picChg chg="mod">
          <ac:chgData name="平松　崇文(Hiramatsu, Takafumi)" userId="22edbc16-85b0-4724-aaa0-af0139a26ca2" providerId="ADAL" clId="{D6AAF822-D83E-4EDE-BDE2-56896F454376}" dt="2023-11-29T04:28:10.668" v="15" actId="1076"/>
          <ac:picMkLst>
            <pc:docMk/>
            <pc:sldMk cId="255118407" sldId="343"/>
            <ac:picMk id="168" creationId="{2340D8D1-4A2B-2928-E6ED-CC56F8DB8412}"/>
          </ac:picMkLst>
        </pc:picChg>
        <pc:cxnChg chg="add del mod">
          <ac:chgData name="平松　崇文(Hiramatsu, Takafumi)" userId="22edbc16-85b0-4724-aaa0-af0139a26ca2" providerId="ADAL" clId="{D6AAF822-D83E-4EDE-BDE2-56896F454376}" dt="2023-12-04T00:25:08.880" v="8432" actId="478"/>
          <ac:cxnSpMkLst>
            <pc:docMk/>
            <pc:sldMk cId="255118407" sldId="343"/>
            <ac:cxnSpMk id="6" creationId="{9A0AC55E-3449-8A24-8E85-2BD036CDF803}"/>
          </ac:cxnSpMkLst>
        </pc:cxnChg>
        <pc:cxnChg chg="add mod">
          <ac:chgData name="平松　崇文(Hiramatsu, Takafumi)" userId="22edbc16-85b0-4724-aaa0-af0139a26ca2" providerId="ADAL" clId="{D6AAF822-D83E-4EDE-BDE2-56896F454376}" dt="2023-12-04T00:05:08.167" v="8346"/>
          <ac:cxnSpMkLst>
            <pc:docMk/>
            <pc:sldMk cId="255118407" sldId="343"/>
            <ac:cxnSpMk id="9" creationId="{3F0C86B5-02F3-D80E-9EFF-6094B586FB9D}"/>
          </ac:cxnSpMkLst>
        </pc:cxnChg>
        <pc:cxnChg chg="add mod">
          <ac:chgData name="平松　崇文(Hiramatsu, Takafumi)" userId="22edbc16-85b0-4724-aaa0-af0139a26ca2" providerId="ADAL" clId="{D6AAF822-D83E-4EDE-BDE2-56896F454376}" dt="2023-12-04T00:05:08.167" v="8346"/>
          <ac:cxnSpMkLst>
            <pc:docMk/>
            <pc:sldMk cId="255118407" sldId="343"/>
            <ac:cxnSpMk id="10" creationId="{6D5F7C02-816D-8602-BB6A-8481979344BC}"/>
          </ac:cxnSpMkLst>
        </pc:cxnChg>
        <pc:cxnChg chg="del">
          <ac:chgData name="平松　崇文(Hiramatsu, Takafumi)" userId="22edbc16-85b0-4724-aaa0-af0139a26ca2" providerId="ADAL" clId="{D6AAF822-D83E-4EDE-BDE2-56896F454376}" dt="2023-11-29T04:27:59.289" v="11" actId="478"/>
          <ac:cxnSpMkLst>
            <pc:docMk/>
            <pc:sldMk cId="255118407" sldId="343"/>
            <ac:cxnSpMk id="173" creationId="{9D87E64C-7567-0447-7DE6-C6497FE32BB4}"/>
          </ac:cxnSpMkLst>
        </pc:cxnChg>
        <pc:cxnChg chg="del">
          <ac:chgData name="平松　崇文(Hiramatsu, Takafumi)" userId="22edbc16-85b0-4724-aaa0-af0139a26ca2" providerId="ADAL" clId="{D6AAF822-D83E-4EDE-BDE2-56896F454376}" dt="2023-11-29T04:28:03.584" v="13" actId="478"/>
          <ac:cxnSpMkLst>
            <pc:docMk/>
            <pc:sldMk cId="255118407" sldId="343"/>
            <ac:cxnSpMk id="180" creationId="{1DF4C4D8-96F0-520E-A2A5-AD247D344ECD}"/>
          </ac:cxnSpMkLst>
        </pc:cxnChg>
        <pc:cxnChg chg="del">
          <ac:chgData name="平松　崇文(Hiramatsu, Takafumi)" userId="22edbc16-85b0-4724-aaa0-af0139a26ca2" providerId="ADAL" clId="{D6AAF822-D83E-4EDE-BDE2-56896F454376}" dt="2023-11-29T04:27:59.923" v="12" actId="478"/>
          <ac:cxnSpMkLst>
            <pc:docMk/>
            <pc:sldMk cId="255118407" sldId="343"/>
            <ac:cxnSpMk id="184" creationId="{DC9389CA-8432-8017-2772-F2B9F0526239}"/>
          </ac:cxnSpMkLst>
        </pc:cxnChg>
      </pc:sldChg>
      <pc:sldChg chg="modSp new mod">
        <pc:chgData name="平松　崇文(Hiramatsu, Takafumi)" userId="22edbc16-85b0-4724-aaa0-af0139a26ca2" providerId="ADAL" clId="{D6AAF822-D83E-4EDE-BDE2-56896F454376}" dt="2023-11-29T04:29:16.820" v="69"/>
        <pc:sldMkLst>
          <pc:docMk/>
          <pc:sldMk cId="3181364928" sldId="344"/>
        </pc:sldMkLst>
        <pc:spChg chg="mod">
          <ac:chgData name="平松　崇文(Hiramatsu, Takafumi)" userId="22edbc16-85b0-4724-aaa0-af0139a26ca2" providerId="ADAL" clId="{D6AAF822-D83E-4EDE-BDE2-56896F454376}" dt="2023-11-29T04:29:16.820" v="69"/>
          <ac:spMkLst>
            <pc:docMk/>
            <pc:sldMk cId="3181364928" sldId="344"/>
            <ac:spMk id="2" creationId="{AF9DBEF3-1A16-A5C2-1C1E-12FB8F129999}"/>
          </ac:spMkLst>
        </pc:spChg>
      </pc:sldChg>
      <pc:sldChg chg="addSp delSp modSp new mod">
        <pc:chgData name="平松　崇文(Hiramatsu, Takafumi)" userId="22edbc16-85b0-4724-aaa0-af0139a26ca2" providerId="ADAL" clId="{D6AAF822-D83E-4EDE-BDE2-56896F454376}" dt="2023-11-29T06:55:45.131" v="3884" actId="115"/>
        <pc:sldMkLst>
          <pc:docMk/>
          <pc:sldMk cId="2528826615" sldId="345"/>
        </pc:sldMkLst>
        <pc:spChg chg="mod">
          <ac:chgData name="平松　崇文(Hiramatsu, Takafumi)" userId="22edbc16-85b0-4724-aaa0-af0139a26ca2" providerId="ADAL" clId="{D6AAF822-D83E-4EDE-BDE2-56896F454376}" dt="2023-11-29T04:29:31.197" v="156"/>
          <ac:spMkLst>
            <pc:docMk/>
            <pc:sldMk cId="2528826615" sldId="345"/>
            <ac:spMk id="2" creationId="{CCF01CCE-99EA-345A-4798-B929A3BF2B7A}"/>
          </ac:spMkLst>
        </pc:spChg>
        <pc:spChg chg="add mod">
          <ac:chgData name="平松　崇文(Hiramatsu, Takafumi)" userId="22edbc16-85b0-4724-aaa0-af0139a26ca2" providerId="ADAL" clId="{D6AAF822-D83E-4EDE-BDE2-56896F454376}" dt="2023-11-29T04:29:54.432" v="157"/>
          <ac:spMkLst>
            <pc:docMk/>
            <pc:sldMk cId="2528826615" sldId="345"/>
            <ac:spMk id="4" creationId="{03158BCD-9C94-0DE9-95EE-1E0231DEBC4D}"/>
          </ac:spMkLst>
        </pc:spChg>
        <pc:spChg chg="add mod">
          <ac:chgData name="平松　崇文(Hiramatsu, Takafumi)" userId="22edbc16-85b0-4724-aaa0-af0139a26ca2" providerId="ADAL" clId="{D6AAF822-D83E-4EDE-BDE2-56896F454376}" dt="2023-11-29T04:29:54.432" v="157"/>
          <ac:spMkLst>
            <pc:docMk/>
            <pc:sldMk cId="2528826615" sldId="345"/>
            <ac:spMk id="5" creationId="{48442E2E-638C-3EB2-FCCD-090226B275ED}"/>
          </ac:spMkLst>
        </pc:spChg>
        <pc:spChg chg="add mod">
          <ac:chgData name="平松　崇文(Hiramatsu, Takafumi)" userId="22edbc16-85b0-4724-aaa0-af0139a26ca2" providerId="ADAL" clId="{D6AAF822-D83E-4EDE-BDE2-56896F454376}" dt="2023-11-29T04:29:54.432" v="157"/>
          <ac:spMkLst>
            <pc:docMk/>
            <pc:sldMk cId="2528826615" sldId="345"/>
            <ac:spMk id="6" creationId="{14D7337C-8585-55F2-0B4A-F3DD3525CA7D}"/>
          </ac:spMkLst>
        </pc:spChg>
        <pc:spChg chg="add mod">
          <ac:chgData name="平松　崇文(Hiramatsu, Takafumi)" userId="22edbc16-85b0-4724-aaa0-af0139a26ca2" providerId="ADAL" clId="{D6AAF822-D83E-4EDE-BDE2-56896F454376}" dt="2023-11-29T04:29:54.432" v="157"/>
          <ac:spMkLst>
            <pc:docMk/>
            <pc:sldMk cId="2528826615" sldId="345"/>
            <ac:spMk id="7" creationId="{951EA465-C27C-5598-4CD0-88B5A363D7DB}"/>
          </ac:spMkLst>
        </pc:spChg>
        <pc:spChg chg="add mod">
          <ac:chgData name="平松　崇文(Hiramatsu, Takafumi)" userId="22edbc16-85b0-4724-aaa0-af0139a26ca2" providerId="ADAL" clId="{D6AAF822-D83E-4EDE-BDE2-56896F454376}" dt="2023-11-29T04:29:54.432" v="157"/>
          <ac:spMkLst>
            <pc:docMk/>
            <pc:sldMk cId="2528826615" sldId="345"/>
            <ac:spMk id="8" creationId="{8165AAD7-94AB-973E-BA93-F91B05E2133F}"/>
          </ac:spMkLst>
        </pc:spChg>
        <pc:spChg chg="add mod">
          <ac:chgData name="平松　崇文(Hiramatsu, Takafumi)" userId="22edbc16-85b0-4724-aaa0-af0139a26ca2" providerId="ADAL" clId="{D6AAF822-D83E-4EDE-BDE2-56896F454376}" dt="2023-11-29T04:29:54.432" v="157"/>
          <ac:spMkLst>
            <pc:docMk/>
            <pc:sldMk cId="2528826615" sldId="345"/>
            <ac:spMk id="9" creationId="{6F36EA1B-B066-3CB2-58AF-15C563D2837E}"/>
          </ac:spMkLst>
        </pc:spChg>
        <pc:spChg chg="add mod">
          <ac:chgData name="平松　崇文(Hiramatsu, Takafumi)" userId="22edbc16-85b0-4724-aaa0-af0139a26ca2" providerId="ADAL" clId="{D6AAF822-D83E-4EDE-BDE2-56896F454376}" dt="2023-11-29T04:29:54.432" v="157"/>
          <ac:spMkLst>
            <pc:docMk/>
            <pc:sldMk cId="2528826615" sldId="345"/>
            <ac:spMk id="10" creationId="{C96A56D4-EC83-F340-F40C-88B9609FDBE6}"/>
          </ac:spMkLst>
        </pc:spChg>
        <pc:spChg chg="add mod">
          <ac:chgData name="平松　崇文(Hiramatsu, Takafumi)" userId="22edbc16-85b0-4724-aaa0-af0139a26ca2" providerId="ADAL" clId="{D6AAF822-D83E-4EDE-BDE2-56896F454376}" dt="2023-11-29T04:29:54.432" v="157"/>
          <ac:spMkLst>
            <pc:docMk/>
            <pc:sldMk cId="2528826615" sldId="345"/>
            <ac:spMk id="11" creationId="{6B0BEC4B-06C7-BE8E-A8AF-875181245E94}"/>
          </ac:spMkLst>
        </pc:spChg>
        <pc:spChg chg="add mod">
          <ac:chgData name="平松　崇文(Hiramatsu, Takafumi)" userId="22edbc16-85b0-4724-aaa0-af0139a26ca2" providerId="ADAL" clId="{D6AAF822-D83E-4EDE-BDE2-56896F454376}" dt="2023-11-29T04:29:54.432" v="157"/>
          <ac:spMkLst>
            <pc:docMk/>
            <pc:sldMk cId="2528826615" sldId="345"/>
            <ac:spMk id="12" creationId="{301B6259-BBA8-64B9-20AE-D116E3CDC4A2}"/>
          </ac:spMkLst>
        </pc:spChg>
        <pc:spChg chg="add mod">
          <ac:chgData name="平松　崇文(Hiramatsu, Takafumi)" userId="22edbc16-85b0-4724-aaa0-af0139a26ca2" providerId="ADAL" clId="{D6AAF822-D83E-4EDE-BDE2-56896F454376}" dt="2023-11-29T04:29:54.432" v="157"/>
          <ac:spMkLst>
            <pc:docMk/>
            <pc:sldMk cId="2528826615" sldId="345"/>
            <ac:spMk id="13" creationId="{E996B15C-CDA8-8550-7B0B-E20B87F755C8}"/>
          </ac:spMkLst>
        </pc:spChg>
        <pc:spChg chg="add mod">
          <ac:chgData name="平松　崇文(Hiramatsu, Takafumi)" userId="22edbc16-85b0-4724-aaa0-af0139a26ca2" providerId="ADAL" clId="{D6AAF822-D83E-4EDE-BDE2-56896F454376}" dt="2023-11-29T04:29:54.432" v="157"/>
          <ac:spMkLst>
            <pc:docMk/>
            <pc:sldMk cId="2528826615" sldId="345"/>
            <ac:spMk id="14" creationId="{ECF45935-4476-32B2-AA3B-12569897E755}"/>
          </ac:spMkLst>
        </pc:spChg>
        <pc:spChg chg="add mod">
          <ac:chgData name="平松　崇文(Hiramatsu, Takafumi)" userId="22edbc16-85b0-4724-aaa0-af0139a26ca2" providerId="ADAL" clId="{D6AAF822-D83E-4EDE-BDE2-56896F454376}" dt="2023-11-29T04:29:54.432" v="157"/>
          <ac:spMkLst>
            <pc:docMk/>
            <pc:sldMk cId="2528826615" sldId="345"/>
            <ac:spMk id="15" creationId="{4C95C846-23A4-D05A-D5BE-FB96807532D4}"/>
          </ac:spMkLst>
        </pc:spChg>
        <pc:spChg chg="add mod">
          <ac:chgData name="平松　崇文(Hiramatsu, Takafumi)" userId="22edbc16-85b0-4724-aaa0-af0139a26ca2" providerId="ADAL" clId="{D6AAF822-D83E-4EDE-BDE2-56896F454376}" dt="2023-11-29T04:29:54.432" v="157"/>
          <ac:spMkLst>
            <pc:docMk/>
            <pc:sldMk cId="2528826615" sldId="345"/>
            <ac:spMk id="16" creationId="{E733115E-0DA3-7535-88C4-2B5D453C4AEC}"/>
          </ac:spMkLst>
        </pc:spChg>
        <pc:spChg chg="add mod">
          <ac:chgData name="平松　崇文(Hiramatsu, Takafumi)" userId="22edbc16-85b0-4724-aaa0-af0139a26ca2" providerId="ADAL" clId="{D6AAF822-D83E-4EDE-BDE2-56896F454376}" dt="2023-11-29T04:29:54.432" v="157"/>
          <ac:spMkLst>
            <pc:docMk/>
            <pc:sldMk cId="2528826615" sldId="345"/>
            <ac:spMk id="17" creationId="{10507BD9-433E-E379-0EB9-5930E8137323}"/>
          </ac:spMkLst>
        </pc:spChg>
        <pc:spChg chg="add mod">
          <ac:chgData name="平松　崇文(Hiramatsu, Takafumi)" userId="22edbc16-85b0-4724-aaa0-af0139a26ca2" providerId="ADAL" clId="{D6AAF822-D83E-4EDE-BDE2-56896F454376}" dt="2023-11-29T04:29:54.432" v="157"/>
          <ac:spMkLst>
            <pc:docMk/>
            <pc:sldMk cId="2528826615" sldId="345"/>
            <ac:spMk id="18" creationId="{FF209851-AC73-72B3-EDA8-D82AE26C23B9}"/>
          </ac:spMkLst>
        </pc:spChg>
        <pc:spChg chg="add mod">
          <ac:chgData name="平松　崇文(Hiramatsu, Takafumi)" userId="22edbc16-85b0-4724-aaa0-af0139a26ca2" providerId="ADAL" clId="{D6AAF822-D83E-4EDE-BDE2-56896F454376}" dt="2023-11-29T04:29:54.432" v="157"/>
          <ac:spMkLst>
            <pc:docMk/>
            <pc:sldMk cId="2528826615" sldId="345"/>
            <ac:spMk id="19" creationId="{42DCACD8-CA3A-D135-3712-6985D16D60AC}"/>
          </ac:spMkLst>
        </pc:spChg>
        <pc:spChg chg="add mod">
          <ac:chgData name="平松　崇文(Hiramatsu, Takafumi)" userId="22edbc16-85b0-4724-aaa0-af0139a26ca2" providerId="ADAL" clId="{D6AAF822-D83E-4EDE-BDE2-56896F454376}" dt="2023-11-29T04:29:54.432" v="157"/>
          <ac:spMkLst>
            <pc:docMk/>
            <pc:sldMk cId="2528826615" sldId="345"/>
            <ac:spMk id="20" creationId="{D84759F8-3249-F4B3-48E5-110ABF2F3D20}"/>
          </ac:spMkLst>
        </pc:spChg>
        <pc:spChg chg="mod">
          <ac:chgData name="平松　崇文(Hiramatsu, Takafumi)" userId="22edbc16-85b0-4724-aaa0-af0139a26ca2" providerId="ADAL" clId="{D6AAF822-D83E-4EDE-BDE2-56896F454376}" dt="2023-11-29T04:29:54.432" v="157"/>
          <ac:spMkLst>
            <pc:docMk/>
            <pc:sldMk cId="2528826615" sldId="345"/>
            <ac:spMk id="22" creationId="{8A37694F-4646-A062-FB9A-332EC6DA827E}"/>
          </ac:spMkLst>
        </pc:spChg>
        <pc:spChg chg="mod">
          <ac:chgData name="平松　崇文(Hiramatsu, Takafumi)" userId="22edbc16-85b0-4724-aaa0-af0139a26ca2" providerId="ADAL" clId="{D6AAF822-D83E-4EDE-BDE2-56896F454376}" dt="2023-11-29T04:29:54.432" v="157"/>
          <ac:spMkLst>
            <pc:docMk/>
            <pc:sldMk cId="2528826615" sldId="345"/>
            <ac:spMk id="23" creationId="{3A830E6F-398B-52C6-1128-4C37D5152538}"/>
          </ac:spMkLst>
        </pc:spChg>
        <pc:spChg chg="mod">
          <ac:chgData name="平松　崇文(Hiramatsu, Takafumi)" userId="22edbc16-85b0-4724-aaa0-af0139a26ca2" providerId="ADAL" clId="{D6AAF822-D83E-4EDE-BDE2-56896F454376}" dt="2023-11-29T04:29:54.432" v="157"/>
          <ac:spMkLst>
            <pc:docMk/>
            <pc:sldMk cId="2528826615" sldId="345"/>
            <ac:spMk id="25" creationId="{29B8333B-6985-1428-A15B-91AEA083D4EF}"/>
          </ac:spMkLst>
        </pc:spChg>
        <pc:spChg chg="mod">
          <ac:chgData name="平松　崇文(Hiramatsu, Takafumi)" userId="22edbc16-85b0-4724-aaa0-af0139a26ca2" providerId="ADAL" clId="{D6AAF822-D83E-4EDE-BDE2-56896F454376}" dt="2023-11-29T04:29:54.432" v="157"/>
          <ac:spMkLst>
            <pc:docMk/>
            <pc:sldMk cId="2528826615" sldId="345"/>
            <ac:spMk id="26" creationId="{ACC71A07-EE29-71B2-1701-6909F9C27D2D}"/>
          </ac:spMkLst>
        </pc:spChg>
        <pc:spChg chg="add mod">
          <ac:chgData name="平松　崇文(Hiramatsu, Takafumi)" userId="22edbc16-85b0-4724-aaa0-af0139a26ca2" providerId="ADAL" clId="{D6AAF822-D83E-4EDE-BDE2-56896F454376}" dt="2023-11-29T04:29:54.432" v="157"/>
          <ac:spMkLst>
            <pc:docMk/>
            <pc:sldMk cId="2528826615" sldId="345"/>
            <ac:spMk id="27" creationId="{F65E34A8-8C13-772D-DF69-C2C6DFC4B307}"/>
          </ac:spMkLst>
        </pc:spChg>
        <pc:spChg chg="add mod">
          <ac:chgData name="平松　崇文(Hiramatsu, Takafumi)" userId="22edbc16-85b0-4724-aaa0-af0139a26ca2" providerId="ADAL" clId="{D6AAF822-D83E-4EDE-BDE2-56896F454376}" dt="2023-11-29T04:31:08.263" v="382" actId="1038"/>
          <ac:spMkLst>
            <pc:docMk/>
            <pc:sldMk cId="2528826615" sldId="345"/>
            <ac:spMk id="28" creationId="{BBB8BF21-24E4-CD38-1FBD-FBA85D84F963}"/>
          </ac:spMkLst>
        </pc:spChg>
        <pc:spChg chg="add mod">
          <ac:chgData name="平松　崇文(Hiramatsu, Takafumi)" userId="22edbc16-85b0-4724-aaa0-af0139a26ca2" providerId="ADAL" clId="{D6AAF822-D83E-4EDE-BDE2-56896F454376}" dt="2023-11-29T04:31:08.263" v="382" actId="1038"/>
          <ac:spMkLst>
            <pc:docMk/>
            <pc:sldMk cId="2528826615" sldId="345"/>
            <ac:spMk id="29" creationId="{339E7159-A743-9CA8-DAFD-88D908B0E68A}"/>
          </ac:spMkLst>
        </pc:spChg>
        <pc:spChg chg="add mod">
          <ac:chgData name="平松　崇文(Hiramatsu, Takafumi)" userId="22edbc16-85b0-4724-aaa0-af0139a26ca2" providerId="ADAL" clId="{D6AAF822-D83E-4EDE-BDE2-56896F454376}" dt="2023-11-29T04:29:54.432" v="157"/>
          <ac:spMkLst>
            <pc:docMk/>
            <pc:sldMk cId="2528826615" sldId="345"/>
            <ac:spMk id="30" creationId="{95C19135-FE0D-0CAB-6E15-B52C08108DA9}"/>
          </ac:spMkLst>
        </pc:spChg>
        <pc:spChg chg="add mod">
          <ac:chgData name="平松　崇文(Hiramatsu, Takafumi)" userId="22edbc16-85b0-4724-aaa0-af0139a26ca2" providerId="ADAL" clId="{D6AAF822-D83E-4EDE-BDE2-56896F454376}" dt="2023-11-29T04:29:54.432" v="157"/>
          <ac:spMkLst>
            <pc:docMk/>
            <pc:sldMk cId="2528826615" sldId="345"/>
            <ac:spMk id="31" creationId="{E9B8A7C6-2EB2-EAE9-E05F-DDFF2CED8FA8}"/>
          </ac:spMkLst>
        </pc:spChg>
        <pc:spChg chg="add mod">
          <ac:chgData name="平松　崇文(Hiramatsu, Takafumi)" userId="22edbc16-85b0-4724-aaa0-af0139a26ca2" providerId="ADAL" clId="{D6AAF822-D83E-4EDE-BDE2-56896F454376}" dt="2023-11-29T04:29:54.432" v="157"/>
          <ac:spMkLst>
            <pc:docMk/>
            <pc:sldMk cId="2528826615" sldId="345"/>
            <ac:spMk id="32" creationId="{1528122F-A26E-8350-3066-7BA91F4999B2}"/>
          </ac:spMkLst>
        </pc:spChg>
        <pc:spChg chg="add mod">
          <ac:chgData name="平松　崇文(Hiramatsu, Takafumi)" userId="22edbc16-85b0-4724-aaa0-af0139a26ca2" providerId="ADAL" clId="{D6AAF822-D83E-4EDE-BDE2-56896F454376}" dt="2023-11-29T04:31:08.263" v="382" actId="1038"/>
          <ac:spMkLst>
            <pc:docMk/>
            <pc:sldMk cId="2528826615" sldId="345"/>
            <ac:spMk id="33" creationId="{F6ADE9E3-CB5A-881D-3780-0F46207C7EBB}"/>
          </ac:spMkLst>
        </pc:spChg>
        <pc:spChg chg="add mod">
          <ac:chgData name="平松　崇文(Hiramatsu, Takafumi)" userId="22edbc16-85b0-4724-aaa0-af0139a26ca2" providerId="ADAL" clId="{D6AAF822-D83E-4EDE-BDE2-56896F454376}" dt="2023-11-29T04:29:54.432" v="157"/>
          <ac:spMkLst>
            <pc:docMk/>
            <pc:sldMk cId="2528826615" sldId="345"/>
            <ac:spMk id="34" creationId="{E7A4B6E4-CDAA-B44C-5EC8-BF394942C24D}"/>
          </ac:spMkLst>
        </pc:spChg>
        <pc:spChg chg="add mod">
          <ac:chgData name="平松　崇文(Hiramatsu, Takafumi)" userId="22edbc16-85b0-4724-aaa0-af0139a26ca2" providerId="ADAL" clId="{D6AAF822-D83E-4EDE-BDE2-56896F454376}" dt="2023-11-29T04:29:54.432" v="157"/>
          <ac:spMkLst>
            <pc:docMk/>
            <pc:sldMk cId="2528826615" sldId="345"/>
            <ac:spMk id="35" creationId="{BB9A2E5B-DB8B-C493-19D7-B9148B90DCC2}"/>
          </ac:spMkLst>
        </pc:spChg>
        <pc:spChg chg="add mod">
          <ac:chgData name="平松　崇文(Hiramatsu, Takafumi)" userId="22edbc16-85b0-4724-aaa0-af0139a26ca2" providerId="ADAL" clId="{D6AAF822-D83E-4EDE-BDE2-56896F454376}" dt="2023-11-29T04:29:54.432" v="157"/>
          <ac:spMkLst>
            <pc:docMk/>
            <pc:sldMk cId="2528826615" sldId="345"/>
            <ac:spMk id="36" creationId="{CA9C0C6F-4462-E680-51BC-AD587D01583D}"/>
          </ac:spMkLst>
        </pc:spChg>
        <pc:spChg chg="add mod">
          <ac:chgData name="平松　崇文(Hiramatsu, Takafumi)" userId="22edbc16-85b0-4724-aaa0-af0139a26ca2" providerId="ADAL" clId="{D6AAF822-D83E-4EDE-BDE2-56896F454376}" dt="2023-11-29T04:29:54.432" v="157"/>
          <ac:spMkLst>
            <pc:docMk/>
            <pc:sldMk cId="2528826615" sldId="345"/>
            <ac:spMk id="37" creationId="{8D3933DD-B670-E98C-5416-9DA5A87BD543}"/>
          </ac:spMkLst>
        </pc:spChg>
        <pc:spChg chg="add mod">
          <ac:chgData name="平松　崇文(Hiramatsu, Takafumi)" userId="22edbc16-85b0-4724-aaa0-af0139a26ca2" providerId="ADAL" clId="{D6AAF822-D83E-4EDE-BDE2-56896F454376}" dt="2023-11-29T04:29:54.432" v="157"/>
          <ac:spMkLst>
            <pc:docMk/>
            <pc:sldMk cId="2528826615" sldId="345"/>
            <ac:spMk id="38" creationId="{4086C475-8A34-491A-3965-292333748378}"/>
          </ac:spMkLst>
        </pc:spChg>
        <pc:spChg chg="add mod">
          <ac:chgData name="平松　崇文(Hiramatsu, Takafumi)" userId="22edbc16-85b0-4724-aaa0-af0139a26ca2" providerId="ADAL" clId="{D6AAF822-D83E-4EDE-BDE2-56896F454376}" dt="2023-11-29T04:29:54.432" v="157"/>
          <ac:spMkLst>
            <pc:docMk/>
            <pc:sldMk cId="2528826615" sldId="345"/>
            <ac:spMk id="39" creationId="{EA93DD2D-0313-B8CC-30CF-C71BB11954E1}"/>
          </ac:spMkLst>
        </pc:spChg>
        <pc:spChg chg="add mod">
          <ac:chgData name="平松　崇文(Hiramatsu, Takafumi)" userId="22edbc16-85b0-4724-aaa0-af0139a26ca2" providerId="ADAL" clId="{D6AAF822-D83E-4EDE-BDE2-56896F454376}" dt="2023-11-29T04:29:54.432" v="157"/>
          <ac:spMkLst>
            <pc:docMk/>
            <pc:sldMk cId="2528826615" sldId="345"/>
            <ac:spMk id="40" creationId="{E7AB14D3-EDDD-6196-A904-BCF892740B0D}"/>
          </ac:spMkLst>
        </pc:spChg>
        <pc:spChg chg="add mod">
          <ac:chgData name="平松　崇文(Hiramatsu, Takafumi)" userId="22edbc16-85b0-4724-aaa0-af0139a26ca2" providerId="ADAL" clId="{D6AAF822-D83E-4EDE-BDE2-56896F454376}" dt="2023-11-29T04:29:54.432" v="157"/>
          <ac:spMkLst>
            <pc:docMk/>
            <pc:sldMk cId="2528826615" sldId="345"/>
            <ac:spMk id="41" creationId="{D015D70F-D657-02A5-417A-BCE91A745BC6}"/>
          </ac:spMkLst>
        </pc:spChg>
        <pc:spChg chg="add mod">
          <ac:chgData name="平松　崇文(Hiramatsu, Takafumi)" userId="22edbc16-85b0-4724-aaa0-af0139a26ca2" providerId="ADAL" clId="{D6AAF822-D83E-4EDE-BDE2-56896F454376}" dt="2023-11-29T04:29:54.432" v="157"/>
          <ac:spMkLst>
            <pc:docMk/>
            <pc:sldMk cId="2528826615" sldId="345"/>
            <ac:spMk id="42" creationId="{CFA0D24F-9233-F78D-7D53-F0A3E2BC5FA3}"/>
          </ac:spMkLst>
        </pc:spChg>
        <pc:spChg chg="add mod">
          <ac:chgData name="平松　崇文(Hiramatsu, Takafumi)" userId="22edbc16-85b0-4724-aaa0-af0139a26ca2" providerId="ADAL" clId="{D6AAF822-D83E-4EDE-BDE2-56896F454376}" dt="2023-11-29T04:29:54.432" v="157"/>
          <ac:spMkLst>
            <pc:docMk/>
            <pc:sldMk cId="2528826615" sldId="345"/>
            <ac:spMk id="43" creationId="{51450377-62BB-401F-8B1F-12F6DBE6C3CA}"/>
          </ac:spMkLst>
        </pc:spChg>
        <pc:spChg chg="add mod">
          <ac:chgData name="平松　崇文(Hiramatsu, Takafumi)" userId="22edbc16-85b0-4724-aaa0-af0139a26ca2" providerId="ADAL" clId="{D6AAF822-D83E-4EDE-BDE2-56896F454376}" dt="2023-11-29T04:29:54.432" v="157"/>
          <ac:spMkLst>
            <pc:docMk/>
            <pc:sldMk cId="2528826615" sldId="345"/>
            <ac:spMk id="44" creationId="{878FBE19-1893-8FA9-49B1-F6C3E4E2F16A}"/>
          </ac:spMkLst>
        </pc:spChg>
        <pc:spChg chg="add mod">
          <ac:chgData name="平松　崇文(Hiramatsu, Takafumi)" userId="22edbc16-85b0-4724-aaa0-af0139a26ca2" providerId="ADAL" clId="{D6AAF822-D83E-4EDE-BDE2-56896F454376}" dt="2023-11-29T04:29:54.432" v="157"/>
          <ac:spMkLst>
            <pc:docMk/>
            <pc:sldMk cId="2528826615" sldId="345"/>
            <ac:spMk id="45" creationId="{9E61731A-5B9C-DFA9-9647-D828B23727F6}"/>
          </ac:spMkLst>
        </pc:spChg>
        <pc:spChg chg="add mod">
          <ac:chgData name="平松　崇文(Hiramatsu, Takafumi)" userId="22edbc16-85b0-4724-aaa0-af0139a26ca2" providerId="ADAL" clId="{D6AAF822-D83E-4EDE-BDE2-56896F454376}" dt="2023-11-29T04:29:54.432" v="157"/>
          <ac:spMkLst>
            <pc:docMk/>
            <pc:sldMk cId="2528826615" sldId="345"/>
            <ac:spMk id="46" creationId="{E4A05023-F4A3-CC35-97AB-CE46BC64B0C2}"/>
          </ac:spMkLst>
        </pc:spChg>
        <pc:spChg chg="add mod">
          <ac:chgData name="平松　崇文(Hiramatsu, Takafumi)" userId="22edbc16-85b0-4724-aaa0-af0139a26ca2" providerId="ADAL" clId="{D6AAF822-D83E-4EDE-BDE2-56896F454376}" dt="2023-11-29T04:29:54.432" v="157"/>
          <ac:spMkLst>
            <pc:docMk/>
            <pc:sldMk cId="2528826615" sldId="345"/>
            <ac:spMk id="47" creationId="{9594A19C-2C5C-37FA-77AB-E38E12F987DC}"/>
          </ac:spMkLst>
        </pc:spChg>
        <pc:spChg chg="add mod">
          <ac:chgData name="平松　崇文(Hiramatsu, Takafumi)" userId="22edbc16-85b0-4724-aaa0-af0139a26ca2" providerId="ADAL" clId="{D6AAF822-D83E-4EDE-BDE2-56896F454376}" dt="2023-11-29T04:29:54.432" v="157"/>
          <ac:spMkLst>
            <pc:docMk/>
            <pc:sldMk cId="2528826615" sldId="345"/>
            <ac:spMk id="48" creationId="{80D3329B-EDA5-7332-765A-A4D996EF94AA}"/>
          </ac:spMkLst>
        </pc:spChg>
        <pc:spChg chg="add mod">
          <ac:chgData name="平松　崇文(Hiramatsu, Takafumi)" userId="22edbc16-85b0-4724-aaa0-af0139a26ca2" providerId="ADAL" clId="{D6AAF822-D83E-4EDE-BDE2-56896F454376}" dt="2023-11-29T04:29:54.432" v="157"/>
          <ac:spMkLst>
            <pc:docMk/>
            <pc:sldMk cId="2528826615" sldId="345"/>
            <ac:spMk id="49" creationId="{079D5808-A015-B18B-6802-EADF37B88F97}"/>
          </ac:spMkLst>
        </pc:spChg>
        <pc:spChg chg="add mod">
          <ac:chgData name="平松　崇文(Hiramatsu, Takafumi)" userId="22edbc16-85b0-4724-aaa0-af0139a26ca2" providerId="ADAL" clId="{D6AAF822-D83E-4EDE-BDE2-56896F454376}" dt="2023-11-29T04:29:54.432" v="157"/>
          <ac:spMkLst>
            <pc:docMk/>
            <pc:sldMk cId="2528826615" sldId="345"/>
            <ac:spMk id="50" creationId="{42B6A9BC-2F97-B086-FF90-51760EED914C}"/>
          </ac:spMkLst>
        </pc:spChg>
        <pc:spChg chg="add mod">
          <ac:chgData name="平松　崇文(Hiramatsu, Takafumi)" userId="22edbc16-85b0-4724-aaa0-af0139a26ca2" providerId="ADAL" clId="{D6AAF822-D83E-4EDE-BDE2-56896F454376}" dt="2023-11-29T04:29:54.432" v="157"/>
          <ac:spMkLst>
            <pc:docMk/>
            <pc:sldMk cId="2528826615" sldId="345"/>
            <ac:spMk id="51" creationId="{C79F1C65-87B6-1E84-ABC6-464AD5DDE814}"/>
          </ac:spMkLst>
        </pc:spChg>
        <pc:spChg chg="add mod">
          <ac:chgData name="平松　崇文(Hiramatsu, Takafumi)" userId="22edbc16-85b0-4724-aaa0-af0139a26ca2" providerId="ADAL" clId="{D6AAF822-D83E-4EDE-BDE2-56896F454376}" dt="2023-11-29T04:29:54.432" v="157"/>
          <ac:spMkLst>
            <pc:docMk/>
            <pc:sldMk cId="2528826615" sldId="345"/>
            <ac:spMk id="52" creationId="{10FD1146-4973-C82F-733F-0C618AC4794C}"/>
          </ac:spMkLst>
        </pc:spChg>
        <pc:spChg chg="add mod">
          <ac:chgData name="平松　崇文(Hiramatsu, Takafumi)" userId="22edbc16-85b0-4724-aaa0-af0139a26ca2" providerId="ADAL" clId="{D6AAF822-D83E-4EDE-BDE2-56896F454376}" dt="2023-11-29T04:31:45.995" v="451"/>
          <ac:spMkLst>
            <pc:docMk/>
            <pc:sldMk cId="2528826615" sldId="345"/>
            <ac:spMk id="53" creationId="{CB459835-7EAB-A9EC-B876-1D350900B2D4}"/>
          </ac:spMkLst>
        </pc:spChg>
        <pc:spChg chg="add del mod">
          <ac:chgData name="平松　崇文(Hiramatsu, Takafumi)" userId="22edbc16-85b0-4724-aaa0-af0139a26ca2" providerId="ADAL" clId="{D6AAF822-D83E-4EDE-BDE2-56896F454376}" dt="2023-11-29T04:31:11.705" v="383" actId="478"/>
          <ac:spMkLst>
            <pc:docMk/>
            <pc:sldMk cId="2528826615" sldId="345"/>
            <ac:spMk id="54" creationId="{0118C0DA-FBC9-8F48-AC0C-B5429F0219D5}"/>
          </ac:spMkLst>
        </pc:spChg>
        <pc:spChg chg="add mod">
          <ac:chgData name="平松　崇文(Hiramatsu, Takafumi)" userId="22edbc16-85b0-4724-aaa0-af0139a26ca2" providerId="ADAL" clId="{D6AAF822-D83E-4EDE-BDE2-56896F454376}" dt="2023-11-29T06:55:45.131" v="3884" actId="115"/>
          <ac:spMkLst>
            <pc:docMk/>
            <pc:sldMk cId="2528826615" sldId="345"/>
            <ac:spMk id="55" creationId="{4B6A8CCD-E7BC-4EEF-EF9E-929BA4E60D2A}"/>
          </ac:spMkLst>
        </pc:spChg>
        <pc:spChg chg="mod">
          <ac:chgData name="平松　崇文(Hiramatsu, Takafumi)" userId="22edbc16-85b0-4724-aaa0-af0139a26ca2" providerId="ADAL" clId="{D6AAF822-D83E-4EDE-BDE2-56896F454376}" dt="2023-11-29T04:32:31.405" v="470" actId="1076"/>
          <ac:spMkLst>
            <pc:docMk/>
            <pc:sldMk cId="2528826615" sldId="345"/>
            <ac:spMk id="57" creationId="{911212F3-8CA1-EEB8-28B6-049D2A9B9C21}"/>
          </ac:spMkLst>
        </pc:spChg>
        <pc:spChg chg="mod">
          <ac:chgData name="平松　崇文(Hiramatsu, Takafumi)" userId="22edbc16-85b0-4724-aaa0-af0139a26ca2" providerId="ADAL" clId="{D6AAF822-D83E-4EDE-BDE2-56896F454376}" dt="2023-11-29T04:32:31.405" v="470" actId="1076"/>
          <ac:spMkLst>
            <pc:docMk/>
            <pc:sldMk cId="2528826615" sldId="345"/>
            <ac:spMk id="59" creationId="{5B38FD96-53CA-0CB9-33F4-7928AF6BA92A}"/>
          </ac:spMkLst>
        </pc:spChg>
        <pc:spChg chg="mod">
          <ac:chgData name="平松　崇文(Hiramatsu, Takafumi)" userId="22edbc16-85b0-4724-aaa0-af0139a26ca2" providerId="ADAL" clId="{D6AAF822-D83E-4EDE-BDE2-56896F454376}" dt="2023-11-29T04:32:31.405" v="470" actId="1076"/>
          <ac:spMkLst>
            <pc:docMk/>
            <pc:sldMk cId="2528826615" sldId="345"/>
            <ac:spMk id="60" creationId="{F2476A6B-DA9C-0226-4AEA-451FCCC7CBC4}"/>
          </ac:spMkLst>
        </pc:spChg>
        <pc:spChg chg="mod">
          <ac:chgData name="平松　崇文(Hiramatsu, Takafumi)" userId="22edbc16-85b0-4724-aaa0-af0139a26ca2" providerId="ADAL" clId="{D6AAF822-D83E-4EDE-BDE2-56896F454376}" dt="2023-11-29T04:32:31.405" v="470" actId="1076"/>
          <ac:spMkLst>
            <pc:docMk/>
            <pc:sldMk cId="2528826615" sldId="345"/>
            <ac:spMk id="63" creationId="{DABECB45-C942-489C-D7F6-E5E8B8E8937B}"/>
          </ac:spMkLst>
        </pc:spChg>
        <pc:spChg chg="mod">
          <ac:chgData name="平松　崇文(Hiramatsu, Takafumi)" userId="22edbc16-85b0-4724-aaa0-af0139a26ca2" providerId="ADAL" clId="{D6AAF822-D83E-4EDE-BDE2-56896F454376}" dt="2023-11-29T04:32:31.405" v="470" actId="1076"/>
          <ac:spMkLst>
            <pc:docMk/>
            <pc:sldMk cId="2528826615" sldId="345"/>
            <ac:spMk id="64" creationId="{30FA4E77-BA3C-8941-CC5E-6D74197AA6FB}"/>
          </ac:spMkLst>
        </pc:spChg>
        <pc:spChg chg="mod">
          <ac:chgData name="平松　崇文(Hiramatsu, Takafumi)" userId="22edbc16-85b0-4724-aaa0-af0139a26ca2" providerId="ADAL" clId="{D6AAF822-D83E-4EDE-BDE2-56896F454376}" dt="2023-11-29T04:32:31.405" v="470" actId="1076"/>
          <ac:spMkLst>
            <pc:docMk/>
            <pc:sldMk cId="2528826615" sldId="345"/>
            <ac:spMk id="65" creationId="{D7BD3F0D-597E-F9A3-FDB7-AF8CC10BD815}"/>
          </ac:spMkLst>
        </pc:spChg>
        <pc:spChg chg="mod">
          <ac:chgData name="平松　崇文(Hiramatsu, Takafumi)" userId="22edbc16-85b0-4724-aaa0-af0139a26ca2" providerId="ADAL" clId="{D6AAF822-D83E-4EDE-BDE2-56896F454376}" dt="2023-11-29T04:32:31.405" v="470" actId="1076"/>
          <ac:spMkLst>
            <pc:docMk/>
            <pc:sldMk cId="2528826615" sldId="345"/>
            <ac:spMk id="67" creationId="{1A3495A5-A3BE-4A3E-E5B5-A69EA8DA8894}"/>
          </ac:spMkLst>
        </pc:spChg>
        <pc:spChg chg="mod">
          <ac:chgData name="平松　崇文(Hiramatsu, Takafumi)" userId="22edbc16-85b0-4724-aaa0-af0139a26ca2" providerId="ADAL" clId="{D6AAF822-D83E-4EDE-BDE2-56896F454376}" dt="2023-11-29T04:32:31.405" v="470" actId="1076"/>
          <ac:spMkLst>
            <pc:docMk/>
            <pc:sldMk cId="2528826615" sldId="345"/>
            <ac:spMk id="68" creationId="{EA088A4A-E16B-F3C2-0FD5-ACE0A4A06050}"/>
          </ac:spMkLst>
        </pc:spChg>
        <pc:spChg chg="add mod">
          <ac:chgData name="平松　崇文(Hiramatsu, Takafumi)" userId="22edbc16-85b0-4724-aaa0-af0139a26ca2" providerId="ADAL" clId="{D6AAF822-D83E-4EDE-BDE2-56896F454376}" dt="2023-11-29T04:35:10.931" v="897"/>
          <ac:spMkLst>
            <pc:docMk/>
            <pc:sldMk cId="2528826615" sldId="345"/>
            <ac:spMk id="69" creationId="{5F985203-62EE-AE8C-EB1D-DEA2B09B9628}"/>
          </ac:spMkLst>
        </pc:spChg>
        <pc:spChg chg="add del mod">
          <ac:chgData name="平松　崇文(Hiramatsu, Takafumi)" userId="22edbc16-85b0-4724-aaa0-af0139a26ca2" providerId="ADAL" clId="{D6AAF822-D83E-4EDE-BDE2-56896F454376}" dt="2023-11-29T04:32:43.250" v="488" actId="478"/>
          <ac:spMkLst>
            <pc:docMk/>
            <pc:sldMk cId="2528826615" sldId="345"/>
            <ac:spMk id="70" creationId="{07D38736-4635-7FB0-2186-3D2F832AF2C8}"/>
          </ac:spMkLst>
        </pc:spChg>
        <pc:spChg chg="add del mod">
          <ac:chgData name="平松　崇文(Hiramatsu, Takafumi)" userId="22edbc16-85b0-4724-aaa0-af0139a26ca2" providerId="ADAL" clId="{D6AAF822-D83E-4EDE-BDE2-56896F454376}" dt="2023-11-29T04:32:41.663" v="487" actId="478"/>
          <ac:spMkLst>
            <pc:docMk/>
            <pc:sldMk cId="2528826615" sldId="345"/>
            <ac:spMk id="72" creationId="{14C1E11C-A422-DB17-FE06-E4EFF52EBFBB}"/>
          </ac:spMkLst>
        </pc:spChg>
        <pc:spChg chg="add del mod">
          <ac:chgData name="平松　崇文(Hiramatsu, Takafumi)" userId="22edbc16-85b0-4724-aaa0-af0139a26ca2" providerId="ADAL" clId="{D6AAF822-D83E-4EDE-BDE2-56896F454376}" dt="2023-11-29T04:33:21.430" v="578" actId="478"/>
          <ac:spMkLst>
            <pc:docMk/>
            <pc:sldMk cId="2528826615" sldId="345"/>
            <ac:spMk id="74" creationId="{B9DCB070-4F75-22FA-C6F2-5314D986B11C}"/>
          </ac:spMkLst>
        </pc:spChg>
        <pc:spChg chg="add del mod">
          <ac:chgData name="平松　崇文(Hiramatsu, Takafumi)" userId="22edbc16-85b0-4724-aaa0-af0139a26ca2" providerId="ADAL" clId="{D6AAF822-D83E-4EDE-BDE2-56896F454376}" dt="2023-11-29T04:33:23.593" v="579" actId="478"/>
          <ac:spMkLst>
            <pc:docMk/>
            <pc:sldMk cId="2528826615" sldId="345"/>
            <ac:spMk id="75" creationId="{A6BF8D81-40D7-145E-3F8E-2437DF2EBF14}"/>
          </ac:spMkLst>
        </pc:spChg>
        <pc:spChg chg="add mod">
          <ac:chgData name="平松　崇文(Hiramatsu, Takafumi)" userId="22edbc16-85b0-4724-aaa0-af0139a26ca2" providerId="ADAL" clId="{D6AAF822-D83E-4EDE-BDE2-56896F454376}" dt="2023-11-29T04:33:20.240" v="577" actId="1076"/>
          <ac:spMkLst>
            <pc:docMk/>
            <pc:sldMk cId="2528826615" sldId="345"/>
            <ac:spMk id="76" creationId="{A0F8AC21-39F4-37FE-D4A8-ED95CA23DE02}"/>
          </ac:spMkLst>
        </pc:spChg>
        <pc:spChg chg="add mod">
          <ac:chgData name="平松　崇文(Hiramatsu, Takafumi)" userId="22edbc16-85b0-4724-aaa0-af0139a26ca2" providerId="ADAL" clId="{D6AAF822-D83E-4EDE-BDE2-56896F454376}" dt="2023-11-29T04:41:59.973" v="2210"/>
          <ac:spMkLst>
            <pc:docMk/>
            <pc:sldMk cId="2528826615" sldId="345"/>
            <ac:spMk id="78" creationId="{B84A4237-315B-B568-AF4A-05B26F779C8C}"/>
          </ac:spMkLst>
        </pc:spChg>
        <pc:spChg chg="add mod">
          <ac:chgData name="平松　崇文(Hiramatsu, Takafumi)" userId="22edbc16-85b0-4724-aaa0-af0139a26ca2" providerId="ADAL" clId="{D6AAF822-D83E-4EDE-BDE2-56896F454376}" dt="2023-11-29T04:34:10.946" v="712" actId="1076"/>
          <ac:spMkLst>
            <pc:docMk/>
            <pc:sldMk cId="2528826615" sldId="345"/>
            <ac:spMk id="79" creationId="{E3EB5F77-4642-701E-9F0B-C33D93630D4B}"/>
          </ac:spMkLst>
        </pc:spChg>
        <pc:spChg chg="add mod">
          <ac:chgData name="平松　崇文(Hiramatsu, Takafumi)" userId="22edbc16-85b0-4724-aaa0-af0139a26ca2" providerId="ADAL" clId="{D6AAF822-D83E-4EDE-BDE2-56896F454376}" dt="2023-11-29T04:35:52.671" v="900" actId="196"/>
          <ac:spMkLst>
            <pc:docMk/>
            <pc:sldMk cId="2528826615" sldId="345"/>
            <ac:spMk id="81" creationId="{32E24601-205C-0F96-A2DB-759611376575}"/>
          </ac:spMkLst>
        </pc:spChg>
        <pc:spChg chg="add mod">
          <ac:chgData name="平松　崇文(Hiramatsu, Takafumi)" userId="22edbc16-85b0-4724-aaa0-af0139a26ca2" providerId="ADAL" clId="{D6AAF822-D83E-4EDE-BDE2-56896F454376}" dt="2023-11-29T04:35:58.638" v="915" actId="1037"/>
          <ac:spMkLst>
            <pc:docMk/>
            <pc:sldMk cId="2528826615" sldId="345"/>
            <ac:spMk id="82" creationId="{55BCA851-AEF6-3230-FBEE-AD4D3B535F5E}"/>
          </ac:spMkLst>
        </pc:spChg>
        <pc:spChg chg="add mod">
          <ac:chgData name="平松　崇文(Hiramatsu, Takafumi)" userId="22edbc16-85b0-4724-aaa0-af0139a26ca2" providerId="ADAL" clId="{D6AAF822-D83E-4EDE-BDE2-56896F454376}" dt="2023-11-29T04:43:18.171" v="2462" actId="1036"/>
          <ac:spMkLst>
            <pc:docMk/>
            <pc:sldMk cId="2528826615" sldId="345"/>
            <ac:spMk id="83" creationId="{C7EB7569-F2B1-5A8E-2AF2-5A024D0AA6BC}"/>
          </ac:spMkLst>
        </pc:spChg>
        <pc:spChg chg="add mod">
          <ac:chgData name="平松　崇文(Hiramatsu, Takafumi)" userId="22edbc16-85b0-4724-aaa0-af0139a26ca2" providerId="ADAL" clId="{D6AAF822-D83E-4EDE-BDE2-56896F454376}" dt="2023-11-29T04:43:42.610" v="2483" actId="1036"/>
          <ac:spMkLst>
            <pc:docMk/>
            <pc:sldMk cId="2528826615" sldId="345"/>
            <ac:spMk id="84" creationId="{E704563C-26B4-DF70-C5A3-B843465F4264}"/>
          </ac:spMkLst>
        </pc:spChg>
        <pc:spChg chg="add mod">
          <ac:chgData name="平松　崇文(Hiramatsu, Takafumi)" userId="22edbc16-85b0-4724-aaa0-af0139a26ca2" providerId="ADAL" clId="{D6AAF822-D83E-4EDE-BDE2-56896F454376}" dt="2023-11-29T04:41:12.651" v="2100" actId="1076"/>
          <ac:spMkLst>
            <pc:docMk/>
            <pc:sldMk cId="2528826615" sldId="345"/>
            <ac:spMk id="88" creationId="{EDB88112-D015-DC3B-E24E-2AFEC5EC89F1}"/>
          </ac:spMkLst>
        </pc:spChg>
        <pc:spChg chg="add mod">
          <ac:chgData name="平松　崇文(Hiramatsu, Takafumi)" userId="22edbc16-85b0-4724-aaa0-af0139a26ca2" providerId="ADAL" clId="{D6AAF822-D83E-4EDE-BDE2-56896F454376}" dt="2023-11-29T04:43:52.093" v="2487" actId="1076"/>
          <ac:spMkLst>
            <pc:docMk/>
            <pc:sldMk cId="2528826615" sldId="345"/>
            <ac:spMk id="89" creationId="{323909B0-3CC3-9F63-3283-74ECD73199D9}"/>
          </ac:spMkLst>
        </pc:spChg>
        <pc:spChg chg="add mod">
          <ac:chgData name="平松　崇文(Hiramatsu, Takafumi)" userId="22edbc16-85b0-4724-aaa0-af0139a26ca2" providerId="ADAL" clId="{D6AAF822-D83E-4EDE-BDE2-56896F454376}" dt="2023-11-29T04:46:24.766" v="2962"/>
          <ac:spMkLst>
            <pc:docMk/>
            <pc:sldMk cId="2528826615" sldId="345"/>
            <ac:spMk id="90" creationId="{C039EBEC-3340-5E72-3F97-6ABA192CF1F2}"/>
          </ac:spMkLst>
        </pc:spChg>
        <pc:spChg chg="add mod">
          <ac:chgData name="平松　崇文(Hiramatsu, Takafumi)" userId="22edbc16-85b0-4724-aaa0-af0139a26ca2" providerId="ADAL" clId="{D6AAF822-D83E-4EDE-BDE2-56896F454376}" dt="2023-11-29T04:46:03.923" v="2843" actId="1076"/>
          <ac:spMkLst>
            <pc:docMk/>
            <pc:sldMk cId="2528826615" sldId="345"/>
            <ac:spMk id="91" creationId="{8D96D3AB-BF3A-3FB5-AF8F-11F8D4342792}"/>
          </ac:spMkLst>
        </pc:spChg>
        <pc:grpChg chg="add mod">
          <ac:chgData name="平松　崇文(Hiramatsu, Takafumi)" userId="22edbc16-85b0-4724-aaa0-af0139a26ca2" providerId="ADAL" clId="{D6AAF822-D83E-4EDE-BDE2-56896F454376}" dt="2023-11-29T04:29:54.432" v="157"/>
          <ac:grpSpMkLst>
            <pc:docMk/>
            <pc:sldMk cId="2528826615" sldId="345"/>
            <ac:grpSpMk id="21" creationId="{ADD51DF0-1333-6D1A-B024-741457FA6183}"/>
          </ac:grpSpMkLst>
        </pc:grpChg>
        <pc:grpChg chg="add mod">
          <ac:chgData name="平松　崇文(Hiramatsu, Takafumi)" userId="22edbc16-85b0-4724-aaa0-af0139a26ca2" providerId="ADAL" clId="{D6AAF822-D83E-4EDE-BDE2-56896F454376}" dt="2023-11-29T04:29:54.432" v="157"/>
          <ac:grpSpMkLst>
            <pc:docMk/>
            <pc:sldMk cId="2528826615" sldId="345"/>
            <ac:grpSpMk id="24" creationId="{7B3FB5A8-7D71-9EEB-2CED-5ECB6B4FE36F}"/>
          </ac:grpSpMkLst>
        </pc:grpChg>
        <pc:grpChg chg="add mod">
          <ac:chgData name="平松　崇文(Hiramatsu, Takafumi)" userId="22edbc16-85b0-4724-aaa0-af0139a26ca2" providerId="ADAL" clId="{D6AAF822-D83E-4EDE-BDE2-56896F454376}" dt="2023-11-29T04:32:31.405" v="470" actId="1076"/>
          <ac:grpSpMkLst>
            <pc:docMk/>
            <pc:sldMk cId="2528826615" sldId="345"/>
            <ac:grpSpMk id="56" creationId="{B39DA056-C086-4F6C-854E-3E35CAE7CEEA}"/>
          </ac:grpSpMkLst>
        </pc:grpChg>
        <pc:grpChg chg="mod">
          <ac:chgData name="平松　崇文(Hiramatsu, Takafumi)" userId="22edbc16-85b0-4724-aaa0-af0139a26ca2" providerId="ADAL" clId="{D6AAF822-D83E-4EDE-BDE2-56896F454376}" dt="2023-11-29T04:32:31.405" v="470" actId="1076"/>
          <ac:grpSpMkLst>
            <pc:docMk/>
            <pc:sldMk cId="2528826615" sldId="345"/>
            <ac:grpSpMk id="58" creationId="{2126100F-796D-CFA0-B89D-EE254FAF47EC}"/>
          </ac:grpSpMkLst>
        </pc:grpChg>
        <pc:grpChg chg="mod">
          <ac:chgData name="平松　崇文(Hiramatsu, Takafumi)" userId="22edbc16-85b0-4724-aaa0-af0139a26ca2" providerId="ADAL" clId="{D6AAF822-D83E-4EDE-BDE2-56896F454376}" dt="2023-11-29T04:32:31.405" v="470" actId="1076"/>
          <ac:grpSpMkLst>
            <pc:docMk/>
            <pc:sldMk cId="2528826615" sldId="345"/>
            <ac:grpSpMk id="61" creationId="{B49B4129-F673-02DD-E3EE-AEC557866B4E}"/>
          </ac:grpSpMkLst>
        </pc:grpChg>
        <pc:grpChg chg="mod">
          <ac:chgData name="平松　崇文(Hiramatsu, Takafumi)" userId="22edbc16-85b0-4724-aaa0-af0139a26ca2" providerId="ADAL" clId="{D6AAF822-D83E-4EDE-BDE2-56896F454376}" dt="2023-11-29T04:32:31.405" v="470" actId="1076"/>
          <ac:grpSpMkLst>
            <pc:docMk/>
            <pc:sldMk cId="2528826615" sldId="345"/>
            <ac:grpSpMk id="66" creationId="{577D2DFA-5396-0639-33FC-9DA908DB67FE}"/>
          </ac:grpSpMkLst>
        </pc:grpChg>
        <pc:cxnChg chg="mod">
          <ac:chgData name="平松　崇文(Hiramatsu, Takafumi)" userId="22edbc16-85b0-4724-aaa0-af0139a26ca2" providerId="ADAL" clId="{D6AAF822-D83E-4EDE-BDE2-56896F454376}" dt="2023-11-29T04:32:31.405" v="470" actId="1076"/>
          <ac:cxnSpMkLst>
            <pc:docMk/>
            <pc:sldMk cId="2528826615" sldId="345"/>
            <ac:cxnSpMk id="62" creationId="{D03D3B29-04C7-4A89-7C1D-4C578A060880}"/>
          </ac:cxnSpMkLst>
        </pc:cxnChg>
        <pc:cxnChg chg="add mod">
          <ac:chgData name="平松　崇文(Hiramatsu, Takafumi)" userId="22edbc16-85b0-4724-aaa0-af0139a26ca2" providerId="ADAL" clId="{D6AAF822-D83E-4EDE-BDE2-56896F454376}" dt="2023-11-29T04:32:54.552" v="490" actId="692"/>
          <ac:cxnSpMkLst>
            <pc:docMk/>
            <pc:sldMk cId="2528826615" sldId="345"/>
            <ac:cxnSpMk id="71" creationId="{FBDE7F4D-C1E8-8334-C798-36C9454B071F}"/>
          </ac:cxnSpMkLst>
        </pc:cxnChg>
        <pc:cxnChg chg="add mod">
          <ac:chgData name="平松　崇文(Hiramatsu, Takafumi)" userId="22edbc16-85b0-4724-aaa0-af0139a26ca2" providerId="ADAL" clId="{D6AAF822-D83E-4EDE-BDE2-56896F454376}" dt="2023-11-29T04:34:48.477" v="870" actId="14100"/>
          <ac:cxnSpMkLst>
            <pc:docMk/>
            <pc:sldMk cId="2528826615" sldId="345"/>
            <ac:cxnSpMk id="73" creationId="{FE8753AE-429D-9AB6-AEE7-95CBCE2AECE2}"/>
          </ac:cxnSpMkLst>
        </pc:cxnChg>
        <pc:cxnChg chg="add mod">
          <ac:chgData name="平松　崇文(Hiramatsu, Takafumi)" userId="22edbc16-85b0-4724-aaa0-af0139a26ca2" providerId="ADAL" clId="{D6AAF822-D83E-4EDE-BDE2-56896F454376}" dt="2023-11-29T04:39:52.244" v="1609" actId="14100"/>
          <ac:cxnSpMkLst>
            <pc:docMk/>
            <pc:sldMk cId="2528826615" sldId="345"/>
            <ac:cxnSpMk id="86" creationId="{C4D7FE6D-BF8B-2463-261D-24F9FC8708FB}"/>
          </ac:cxnSpMkLst>
        </pc:cxnChg>
      </pc:sldChg>
      <pc:sldChg chg="addSp modSp new mod">
        <pc:chgData name="平松　崇文(Hiramatsu, Takafumi)" userId="22edbc16-85b0-4724-aaa0-af0139a26ca2" providerId="ADAL" clId="{D6AAF822-D83E-4EDE-BDE2-56896F454376}" dt="2023-11-29T04:46:56.272" v="3012" actId="14100"/>
        <pc:sldMkLst>
          <pc:docMk/>
          <pc:sldMk cId="1752955370" sldId="346"/>
        </pc:sldMkLst>
        <pc:spChg chg="mod">
          <ac:chgData name="平松　崇文(Hiramatsu, Takafumi)" userId="22edbc16-85b0-4724-aaa0-af0139a26ca2" providerId="ADAL" clId="{D6AAF822-D83E-4EDE-BDE2-56896F454376}" dt="2023-11-29T04:46:47.640" v="3010"/>
          <ac:spMkLst>
            <pc:docMk/>
            <pc:sldMk cId="1752955370" sldId="346"/>
            <ac:spMk id="2" creationId="{65750535-EF36-C6F9-6119-49862340399B}"/>
          </ac:spMkLst>
        </pc:spChg>
        <pc:picChg chg="add mod">
          <ac:chgData name="平松　崇文(Hiramatsu, Takafumi)" userId="22edbc16-85b0-4724-aaa0-af0139a26ca2" providerId="ADAL" clId="{D6AAF822-D83E-4EDE-BDE2-56896F454376}" dt="2023-11-29T04:46:56.272" v="3012" actId="14100"/>
          <ac:picMkLst>
            <pc:docMk/>
            <pc:sldMk cId="1752955370" sldId="346"/>
            <ac:picMk id="4" creationId="{73CCC0A9-8ADC-FE4A-E78F-6794747918A3}"/>
          </ac:picMkLst>
        </pc:picChg>
      </pc:sldChg>
      <pc:sldChg chg="addSp modSp new mod">
        <pc:chgData name="平松　崇文(Hiramatsu, Takafumi)" userId="22edbc16-85b0-4724-aaa0-af0139a26ca2" providerId="ADAL" clId="{D6AAF822-D83E-4EDE-BDE2-56896F454376}" dt="2023-12-04T02:21:31.650" v="12675" actId="1076"/>
        <pc:sldMkLst>
          <pc:docMk/>
          <pc:sldMk cId="4275311497" sldId="347"/>
        </pc:sldMkLst>
        <pc:spChg chg="mod">
          <ac:chgData name="平松　崇文(Hiramatsu, Takafumi)" userId="22edbc16-85b0-4724-aaa0-af0139a26ca2" providerId="ADAL" clId="{D6AAF822-D83E-4EDE-BDE2-56896F454376}" dt="2023-11-29T04:47:54.741" v="3079"/>
          <ac:spMkLst>
            <pc:docMk/>
            <pc:sldMk cId="4275311497" sldId="347"/>
            <ac:spMk id="2" creationId="{A2044979-41DB-1AF2-BB68-E602411244C1}"/>
          </ac:spMkLst>
        </pc:spChg>
        <pc:spChg chg="add mod">
          <ac:chgData name="平松　崇文(Hiramatsu, Takafumi)" userId="22edbc16-85b0-4724-aaa0-af0139a26ca2" providerId="ADAL" clId="{D6AAF822-D83E-4EDE-BDE2-56896F454376}" dt="2023-12-04T02:21:31.650" v="12675" actId="1076"/>
          <ac:spMkLst>
            <pc:docMk/>
            <pc:sldMk cId="4275311497" sldId="347"/>
            <ac:spMk id="4" creationId="{65D294D0-6A53-3FD4-C681-DDB2CDCAEF2A}"/>
          </ac:spMkLst>
        </pc:spChg>
      </pc:sldChg>
      <pc:sldChg chg="addSp delSp modSp new del mod">
        <pc:chgData name="平松　崇文(Hiramatsu, Takafumi)" userId="22edbc16-85b0-4724-aaa0-af0139a26ca2" providerId="ADAL" clId="{D6AAF822-D83E-4EDE-BDE2-56896F454376}" dt="2023-12-01T02:30:52.150" v="7602" actId="47"/>
        <pc:sldMkLst>
          <pc:docMk/>
          <pc:sldMk cId="2831143429" sldId="348"/>
        </pc:sldMkLst>
        <pc:spChg chg="mod">
          <ac:chgData name="平松　崇文(Hiramatsu, Takafumi)" userId="22edbc16-85b0-4724-aaa0-af0139a26ca2" providerId="ADAL" clId="{D6AAF822-D83E-4EDE-BDE2-56896F454376}" dt="2023-11-29T04:49:12.564" v="3350"/>
          <ac:spMkLst>
            <pc:docMk/>
            <pc:sldMk cId="2831143429" sldId="348"/>
            <ac:spMk id="2" creationId="{5CDB1912-3991-C9B7-8940-174BDEA9F1E3}"/>
          </ac:spMkLst>
        </pc:spChg>
        <pc:spChg chg="add del mod">
          <ac:chgData name="平松　崇文(Hiramatsu, Takafumi)" userId="22edbc16-85b0-4724-aaa0-af0139a26ca2" providerId="ADAL" clId="{D6AAF822-D83E-4EDE-BDE2-56896F454376}" dt="2023-12-01T02:30:30.457" v="7594" actId="478"/>
          <ac:spMkLst>
            <pc:docMk/>
            <pc:sldMk cId="2831143429" sldId="348"/>
            <ac:spMk id="6" creationId="{DAD80980-E8B0-6543-C430-29771CB063E7}"/>
          </ac:spMkLst>
        </pc:spChg>
        <pc:spChg chg="add mod">
          <ac:chgData name="平松　崇文(Hiramatsu, Takafumi)" userId="22edbc16-85b0-4724-aaa0-af0139a26ca2" providerId="ADAL" clId="{D6AAF822-D83E-4EDE-BDE2-56896F454376}" dt="2023-12-01T00:22:55.508" v="3962" actId="1035"/>
          <ac:spMkLst>
            <pc:docMk/>
            <pc:sldMk cId="2831143429" sldId="348"/>
            <ac:spMk id="7" creationId="{F1495F61-2A73-F2FE-F9BB-B2E244F9372B}"/>
          </ac:spMkLst>
        </pc:spChg>
        <pc:picChg chg="add del mod">
          <ac:chgData name="平松　崇文(Hiramatsu, Takafumi)" userId="22edbc16-85b0-4724-aaa0-af0139a26ca2" providerId="ADAL" clId="{D6AAF822-D83E-4EDE-BDE2-56896F454376}" dt="2023-12-01T02:30:33.282" v="7595" actId="21"/>
          <ac:picMkLst>
            <pc:docMk/>
            <pc:sldMk cId="2831143429" sldId="348"/>
            <ac:picMk id="4" creationId="{A619F5B2-5277-EB57-AE66-790A3F1EED0A}"/>
          </ac:picMkLst>
        </pc:picChg>
        <pc:picChg chg="add del mod">
          <ac:chgData name="平松　崇文(Hiramatsu, Takafumi)" userId="22edbc16-85b0-4724-aaa0-af0139a26ca2" providerId="ADAL" clId="{D6AAF822-D83E-4EDE-BDE2-56896F454376}" dt="2023-12-01T02:30:26.837" v="7593" actId="478"/>
          <ac:picMkLst>
            <pc:docMk/>
            <pc:sldMk cId="2831143429" sldId="348"/>
            <ac:picMk id="5" creationId="{E3FE9F40-CA6C-7453-076E-64074E7D5260}"/>
          </ac:picMkLst>
        </pc:picChg>
      </pc:sldChg>
      <pc:sldChg chg="addSp delSp modSp new mod">
        <pc:chgData name="平松　崇文(Hiramatsu, Takafumi)" userId="22edbc16-85b0-4724-aaa0-af0139a26ca2" providerId="ADAL" clId="{D6AAF822-D83E-4EDE-BDE2-56896F454376}" dt="2023-12-04T02:41:18.411" v="14619" actId="478"/>
        <pc:sldMkLst>
          <pc:docMk/>
          <pc:sldMk cId="2300315447" sldId="349"/>
        </pc:sldMkLst>
        <pc:spChg chg="mod">
          <ac:chgData name="平松　崇文(Hiramatsu, Takafumi)" userId="22edbc16-85b0-4724-aaa0-af0139a26ca2" providerId="ADAL" clId="{D6AAF822-D83E-4EDE-BDE2-56896F454376}" dt="2023-12-01T10:02:38.190" v="7832"/>
          <ac:spMkLst>
            <pc:docMk/>
            <pc:sldMk cId="2300315447" sldId="349"/>
            <ac:spMk id="2" creationId="{FD7508EB-B6ED-757C-0A89-2329239C1CE3}"/>
          </ac:spMkLst>
        </pc:spChg>
        <pc:spChg chg="add del mod">
          <ac:chgData name="平松　崇文(Hiramatsu, Takafumi)" userId="22edbc16-85b0-4724-aaa0-af0139a26ca2" providerId="ADAL" clId="{D6AAF822-D83E-4EDE-BDE2-56896F454376}" dt="2023-12-01T10:07:28.346" v="7834" actId="478"/>
          <ac:spMkLst>
            <pc:docMk/>
            <pc:sldMk cId="2300315447" sldId="349"/>
            <ac:spMk id="4" creationId="{AAEEA767-1D79-00D9-38A4-65F902F7620A}"/>
          </ac:spMkLst>
        </pc:spChg>
        <pc:spChg chg="add del mod">
          <ac:chgData name="平松　崇文(Hiramatsu, Takafumi)" userId="22edbc16-85b0-4724-aaa0-af0139a26ca2" providerId="ADAL" clId="{D6AAF822-D83E-4EDE-BDE2-56896F454376}" dt="2023-12-01T10:08:45.182" v="7838"/>
          <ac:spMkLst>
            <pc:docMk/>
            <pc:sldMk cId="2300315447" sldId="349"/>
            <ac:spMk id="5" creationId="{813AB5E9-FBDC-2BA5-652E-742FC083FF34}"/>
          </ac:spMkLst>
        </pc:spChg>
        <pc:spChg chg="add del mod">
          <ac:chgData name="平松　崇文(Hiramatsu, Takafumi)" userId="22edbc16-85b0-4724-aaa0-af0139a26ca2" providerId="ADAL" clId="{D6AAF822-D83E-4EDE-BDE2-56896F454376}" dt="2023-12-04T00:41:51.611" v="9589" actId="478"/>
          <ac:spMkLst>
            <pc:docMk/>
            <pc:sldMk cId="2300315447" sldId="349"/>
            <ac:spMk id="6" creationId="{9C0A8919-6B99-B2D5-F2BA-1197466F160F}"/>
          </ac:spMkLst>
        </pc:spChg>
        <pc:spChg chg="add del mod">
          <ac:chgData name="平松　崇文(Hiramatsu, Takafumi)" userId="22edbc16-85b0-4724-aaa0-af0139a26ca2" providerId="ADAL" clId="{D6AAF822-D83E-4EDE-BDE2-56896F454376}" dt="2023-12-04T02:41:18.411" v="14619" actId="478"/>
          <ac:spMkLst>
            <pc:docMk/>
            <pc:sldMk cId="2300315447" sldId="349"/>
            <ac:spMk id="7" creationId="{4B9E86A5-3622-D229-D3D0-8E67B737C07E}"/>
          </ac:spMkLst>
        </pc:spChg>
        <pc:graphicFrameChg chg="add mod modGraphic">
          <ac:chgData name="平松　崇文(Hiramatsu, Takafumi)" userId="22edbc16-85b0-4724-aaa0-af0139a26ca2" providerId="ADAL" clId="{D6AAF822-D83E-4EDE-BDE2-56896F454376}" dt="2023-12-04T02:41:14.703" v="14617" actId="1035"/>
          <ac:graphicFrameMkLst>
            <pc:docMk/>
            <pc:sldMk cId="2300315447" sldId="349"/>
            <ac:graphicFrameMk id="4" creationId="{62A20C23-0DD4-C085-9364-F085DA55468F}"/>
          </ac:graphicFrameMkLst>
        </pc:graphicFrameChg>
      </pc:sldChg>
      <pc:sldChg chg="addSp delSp modSp new mod ord">
        <pc:chgData name="平松　崇文(Hiramatsu, Takafumi)" userId="22edbc16-85b0-4724-aaa0-af0139a26ca2" providerId="ADAL" clId="{D6AAF822-D83E-4EDE-BDE2-56896F454376}" dt="2023-12-01T01:42:12.316" v="6508"/>
        <pc:sldMkLst>
          <pc:docMk/>
          <pc:sldMk cId="148189233" sldId="350"/>
        </pc:sldMkLst>
        <pc:spChg chg="mod">
          <ac:chgData name="平松　崇文(Hiramatsu, Takafumi)" userId="22edbc16-85b0-4724-aaa0-af0139a26ca2" providerId="ADAL" clId="{D6AAF822-D83E-4EDE-BDE2-56896F454376}" dt="2023-12-01T00:33:53.403" v="4232"/>
          <ac:spMkLst>
            <pc:docMk/>
            <pc:sldMk cId="148189233" sldId="350"/>
            <ac:spMk id="2" creationId="{4422E8FE-8831-526F-0BE6-C299CAC455CB}"/>
          </ac:spMkLst>
        </pc:spChg>
        <pc:spChg chg="add del mod">
          <ac:chgData name="平松　崇文(Hiramatsu, Takafumi)" userId="22edbc16-85b0-4724-aaa0-af0139a26ca2" providerId="ADAL" clId="{D6AAF822-D83E-4EDE-BDE2-56896F454376}" dt="2023-12-01T00:37:33.809" v="4410" actId="478"/>
          <ac:spMkLst>
            <pc:docMk/>
            <pc:sldMk cId="148189233" sldId="350"/>
            <ac:spMk id="4" creationId="{6064C34E-84FF-E409-F7A7-750AD57192DE}"/>
          </ac:spMkLst>
        </pc:spChg>
        <pc:spChg chg="add mod">
          <ac:chgData name="平松　崇文(Hiramatsu, Takafumi)" userId="22edbc16-85b0-4724-aaa0-af0139a26ca2" providerId="ADAL" clId="{D6AAF822-D83E-4EDE-BDE2-56896F454376}" dt="2023-12-01T00:39:17.505" v="4671" actId="207"/>
          <ac:spMkLst>
            <pc:docMk/>
            <pc:sldMk cId="148189233" sldId="350"/>
            <ac:spMk id="8" creationId="{50225E38-0B51-5FFF-40B9-1C5B716598AB}"/>
          </ac:spMkLst>
        </pc:spChg>
        <pc:spChg chg="add mod">
          <ac:chgData name="平松　崇文(Hiramatsu, Takafumi)" userId="22edbc16-85b0-4724-aaa0-af0139a26ca2" providerId="ADAL" clId="{D6AAF822-D83E-4EDE-BDE2-56896F454376}" dt="2023-12-01T01:04:20.332" v="5246" actId="1035"/>
          <ac:spMkLst>
            <pc:docMk/>
            <pc:sldMk cId="148189233" sldId="350"/>
            <ac:spMk id="9" creationId="{B4CD1656-D356-85E8-177F-9C319978648E}"/>
          </ac:spMkLst>
        </pc:spChg>
        <pc:spChg chg="add mod">
          <ac:chgData name="平松　崇文(Hiramatsu, Takafumi)" userId="22edbc16-85b0-4724-aaa0-af0139a26ca2" providerId="ADAL" clId="{D6AAF822-D83E-4EDE-BDE2-56896F454376}" dt="2023-12-01T00:45:42.819" v="4965" actId="1076"/>
          <ac:spMkLst>
            <pc:docMk/>
            <pc:sldMk cId="148189233" sldId="350"/>
            <ac:spMk id="23" creationId="{4F532320-A4B3-3680-850C-0BBFDE771FEA}"/>
          </ac:spMkLst>
        </pc:spChg>
        <pc:spChg chg="add mod">
          <ac:chgData name="平松　崇文(Hiramatsu, Takafumi)" userId="22edbc16-85b0-4724-aaa0-af0139a26ca2" providerId="ADAL" clId="{D6AAF822-D83E-4EDE-BDE2-56896F454376}" dt="2023-12-01T01:04:38.457" v="5280" actId="1035"/>
          <ac:spMkLst>
            <pc:docMk/>
            <pc:sldMk cId="148189233" sldId="350"/>
            <ac:spMk id="24" creationId="{23CEBE97-81EC-D98E-44A1-1664176DA28E}"/>
          </ac:spMkLst>
        </pc:spChg>
        <pc:spChg chg="add mod">
          <ac:chgData name="平松　崇文(Hiramatsu, Takafumi)" userId="22edbc16-85b0-4724-aaa0-af0139a26ca2" providerId="ADAL" clId="{D6AAF822-D83E-4EDE-BDE2-56896F454376}" dt="2023-12-01T01:05:24.921" v="5349" actId="1037"/>
          <ac:spMkLst>
            <pc:docMk/>
            <pc:sldMk cId="148189233" sldId="350"/>
            <ac:spMk id="25" creationId="{CAD42164-F05D-190E-AFF0-8807D51B830C}"/>
          </ac:spMkLst>
        </pc:spChg>
        <pc:spChg chg="add mod">
          <ac:chgData name="平松　崇文(Hiramatsu, Takafumi)" userId="22edbc16-85b0-4724-aaa0-af0139a26ca2" providerId="ADAL" clId="{D6AAF822-D83E-4EDE-BDE2-56896F454376}" dt="2023-12-01T01:07:53.537" v="5869"/>
          <ac:spMkLst>
            <pc:docMk/>
            <pc:sldMk cId="148189233" sldId="350"/>
            <ac:spMk id="26" creationId="{634D92AA-2FEA-0722-2E44-057BA32378A5}"/>
          </ac:spMkLst>
        </pc:spChg>
        <pc:spChg chg="add mod">
          <ac:chgData name="平松　崇文(Hiramatsu, Takafumi)" userId="22edbc16-85b0-4724-aaa0-af0139a26ca2" providerId="ADAL" clId="{D6AAF822-D83E-4EDE-BDE2-56896F454376}" dt="2023-12-01T01:08:49.420" v="5940" actId="1038"/>
          <ac:spMkLst>
            <pc:docMk/>
            <pc:sldMk cId="148189233" sldId="350"/>
            <ac:spMk id="27" creationId="{37ACA2F0-7CD4-A555-1185-AF7A4513B7C8}"/>
          </ac:spMkLst>
        </pc:spChg>
        <pc:graphicFrameChg chg="add mod modGraphic">
          <ac:chgData name="平松　崇文(Hiramatsu, Takafumi)" userId="22edbc16-85b0-4724-aaa0-af0139a26ca2" providerId="ADAL" clId="{D6AAF822-D83E-4EDE-BDE2-56896F454376}" dt="2023-12-01T01:04:10.483" v="5224" actId="1036"/>
          <ac:graphicFrameMkLst>
            <pc:docMk/>
            <pc:sldMk cId="148189233" sldId="350"/>
            <ac:graphicFrameMk id="5" creationId="{A213C414-85D6-FB0F-D083-A855B7654923}"/>
          </ac:graphicFrameMkLst>
        </pc:graphicFrameChg>
        <pc:picChg chg="add mod">
          <ac:chgData name="平松　崇文(Hiramatsu, Takafumi)" userId="22edbc16-85b0-4724-aaa0-af0139a26ca2" providerId="ADAL" clId="{D6AAF822-D83E-4EDE-BDE2-56896F454376}" dt="2023-12-01T01:04:17.039" v="5234" actId="1035"/>
          <ac:picMkLst>
            <pc:docMk/>
            <pc:sldMk cId="148189233" sldId="350"/>
            <ac:picMk id="7" creationId="{61D11079-4DA3-A714-5A72-B9869D7F0DA3}"/>
          </ac:picMkLst>
        </pc:picChg>
        <pc:picChg chg="add del mod">
          <ac:chgData name="平松　崇文(Hiramatsu, Takafumi)" userId="22edbc16-85b0-4724-aaa0-af0139a26ca2" providerId="ADAL" clId="{D6AAF822-D83E-4EDE-BDE2-56896F454376}" dt="2023-12-01T00:41:15.886" v="4805" actId="478"/>
          <ac:picMkLst>
            <pc:docMk/>
            <pc:sldMk cId="148189233" sldId="350"/>
            <ac:picMk id="11" creationId="{B4245978-8BC1-F6F8-FE3D-24F6BE5BE0AB}"/>
          </ac:picMkLst>
        </pc:picChg>
        <pc:picChg chg="add mod">
          <ac:chgData name="平松　崇文(Hiramatsu, Takafumi)" userId="22edbc16-85b0-4724-aaa0-af0139a26ca2" providerId="ADAL" clId="{D6AAF822-D83E-4EDE-BDE2-56896F454376}" dt="2023-12-01T00:41:44.318" v="4850" actId="1038"/>
          <ac:picMkLst>
            <pc:docMk/>
            <pc:sldMk cId="148189233" sldId="350"/>
            <ac:picMk id="13" creationId="{C8D24C97-BDC5-0DAF-DAB1-22BE37032C02}"/>
          </ac:picMkLst>
        </pc:picChg>
        <pc:picChg chg="add mod">
          <ac:chgData name="平松　崇文(Hiramatsu, Takafumi)" userId="22edbc16-85b0-4724-aaa0-af0139a26ca2" providerId="ADAL" clId="{D6AAF822-D83E-4EDE-BDE2-56896F454376}" dt="2023-12-01T00:41:44.318" v="4850" actId="1038"/>
          <ac:picMkLst>
            <pc:docMk/>
            <pc:sldMk cId="148189233" sldId="350"/>
            <ac:picMk id="15" creationId="{47424D78-47AC-6BF6-96F8-C6135C545F9B}"/>
          </ac:picMkLst>
        </pc:picChg>
        <pc:picChg chg="add mod">
          <ac:chgData name="平松　崇文(Hiramatsu, Takafumi)" userId="22edbc16-85b0-4724-aaa0-af0139a26ca2" providerId="ADAL" clId="{D6AAF822-D83E-4EDE-BDE2-56896F454376}" dt="2023-12-01T00:41:35.237" v="4811" actId="14100"/>
          <ac:picMkLst>
            <pc:docMk/>
            <pc:sldMk cId="148189233" sldId="350"/>
            <ac:picMk id="17" creationId="{F9F9F386-490C-C4A1-A3D6-33BF3C582837}"/>
          </ac:picMkLst>
        </pc:picChg>
        <pc:picChg chg="add mod">
          <ac:chgData name="平松　崇文(Hiramatsu, Takafumi)" userId="22edbc16-85b0-4724-aaa0-af0139a26ca2" providerId="ADAL" clId="{D6AAF822-D83E-4EDE-BDE2-56896F454376}" dt="2023-12-01T00:44:44.773" v="4857" actId="1076"/>
          <ac:picMkLst>
            <pc:docMk/>
            <pc:sldMk cId="148189233" sldId="350"/>
            <ac:picMk id="19" creationId="{644EB811-0149-3782-F75C-30BBC1267C88}"/>
          </ac:picMkLst>
        </pc:picChg>
        <pc:cxnChg chg="add mod">
          <ac:chgData name="平松　崇文(Hiramatsu, Takafumi)" userId="22edbc16-85b0-4724-aaa0-af0139a26ca2" providerId="ADAL" clId="{D6AAF822-D83E-4EDE-BDE2-56896F454376}" dt="2023-12-01T00:45:08.924" v="4862" actId="692"/>
          <ac:cxnSpMkLst>
            <pc:docMk/>
            <pc:sldMk cId="148189233" sldId="350"/>
            <ac:cxnSpMk id="21" creationId="{B6F71D3D-55ED-B165-A1BD-42E7861419E1}"/>
          </ac:cxnSpMkLst>
        </pc:cxnChg>
      </pc:sldChg>
      <pc:sldChg chg="addSp delSp modSp new mod">
        <pc:chgData name="平松　崇文(Hiramatsu, Takafumi)" userId="22edbc16-85b0-4724-aaa0-af0139a26ca2" providerId="ADAL" clId="{D6AAF822-D83E-4EDE-BDE2-56896F454376}" dt="2023-12-04T02:20:58.717" v="12674"/>
        <pc:sldMkLst>
          <pc:docMk/>
          <pc:sldMk cId="550178848" sldId="351"/>
        </pc:sldMkLst>
        <pc:spChg chg="mod">
          <ac:chgData name="平松　崇文(Hiramatsu, Takafumi)" userId="22edbc16-85b0-4724-aaa0-af0139a26ca2" providerId="ADAL" clId="{D6AAF822-D83E-4EDE-BDE2-56896F454376}" dt="2023-12-04T02:20:58.717" v="12674"/>
          <ac:spMkLst>
            <pc:docMk/>
            <pc:sldMk cId="550178848" sldId="351"/>
            <ac:spMk id="2" creationId="{BC91B298-5EBC-4D4B-4A48-9E8964BD08F9}"/>
          </ac:spMkLst>
        </pc:spChg>
        <pc:spChg chg="add mod">
          <ac:chgData name="平松　崇文(Hiramatsu, Takafumi)" userId="22edbc16-85b0-4724-aaa0-af0139a26ca2" providerId="ADAL" clId="{D6AAF822-D83E-4EDE-BDE2-56896F454376}" dt="2023-12-01T09:52:58.599" v="7811" actId="20577"/>
          <ac:spMkLst>
            <pc:docMk/>
            <pc:sldMk cId="550178848" sldId="351"/>
            <ac:spMk id="4" creationId="{721CA652-3A00-ECCC-C964-B0F10297132D}"/>
          </ac:spMkLst>
        </pc:spChg>
        <pc:spChg chg="add mod">
          <ac:chgData name="平松　崇文(Hiramatsu, Takafumi)" userId="22edbc16-85b0-4724-aaa0-af0139a26ca2" providerId="ADAL" clId="{D6AAF822-D83E-4EDE-BDE2-56896F454376}" dt="2023-12-01T09:52:49.561" v="7791" actId="1076"/>
          <ac:spMkLst>
            <pc:docMk/>
            <pc:sldMk cId="550178848" sldId="351"/>
            <ac:spMk id="5" creationId="{2953DA69-BC09-E0D7-FE51-1D8076A49570}"/>
          </ac:spMkLst>
        </pc:spChg>
        <pc:spChg chg="add mod">
          <ac:chgData name="平松　崇文(Hiramatsu, Takafumi)" userId="22edbc16-85b0-4724-aaa0-af0139a26ca2" providerId="ADAL" clId="{D6AAF822-D83E-4EDE-BDE2-56896F454376}" dt="2023-12-01T01:45:50.022" v="6740" actId="1076"/>
          <ac:spMkLst>
            <pc:docMk/>
            <pc:sldMk cId="550178848" sldId="351"/>
            <ac:spMk id="7" creationId="{4D83DCD9-C0F8-A3F2-AD22-D2D4451421E5}"/>
          </ac:spMkLst>
        </pc:spChg>
        <pc:spChg chg="add mod">
          <ac:chgData name="平松　崇文(Hiramatsu, Takafumi)" userId="22edbc16-85b0-4724-aaa0-af0139a26ca2" providerId="ADAL" clId="{D6AAF822-D83E-4EDE-BDE2-56896F454376}" dt="2023-12-01T01:43:07.131" v="6592" actId="1076"/>
          <ac:spMkLst>
            <pc:docMk/>
            <pc:sldMk cId="550178848" sldId="351"/>
            <ac:spMk id="8" creationId="{EFD50146-679F-1709-8A36-6878ABB9DA4D}"/>
          </ac:spMkLst>
        </pc:spChg>
        <pc:spChg chg="add mod">
          <ac:chgData name="平松　崇文(Hiramatsu, Takafumi)" userId="22edbc16-85b0-4724-aaa0-af0139a26ca2" providerId="ADAL" clId="{D6AAF822-D83E-4EDE-BDE2-56896F454376}" dt="2023-12-01T01:43:42.761" v="6622"/>
          <ac:spMkLst>
            <pc:docMk/>
            <pc:sldMk cId="550178848" sldId="351"/>
            <ac:spMk id="13" creationId="{1150F75D-53A2-AB7A-9EC3-60133BB23268}"/>
          </ac:spMkLst>
        </pc:spChg>
        <pc:spChg chg="add mod">
          <ac:chgData name="平松　崇文(Hiramatsu, Takafumi)" userId="22edbc16-85b0-4724-aaa0-af0139a26ca2" providerId="ADAL" clId="{D6AAF822-D83E-4EDE-BDE2-56896F454376}" dt="2023-12-01T01:48:57.992" v="6834" actId="20577"/>
          <ac:spMkLst>
            <pc:docMk/>
            <pc:sldMk cId="550178848" sldId="351"/>
            <ac:spMk id="16" creationId="{2469B3EA-1D2C-EC7B-9A51-AC662B12CD27}"/>
          </ac:spMkLst>
        </pc:spChg>
        <pc:spChg chg="add mod">
          <ac:chgData name="平松　崇文(Hiramatsu, Takafumi)" userId="22edbc16-85b0-4724-aaa0-af0139a26ca2" providerId="ADAL" clId="{D6AAF822-D83E-4EDE-BDE2-56896F454376}" dt="2023-12-01T01:46:08.073" v="6743" actId="692"/>
          <ac:spMkLst>
            <pc:docMk/>
            <pc:sldMk cId="550178848" sldId="351"/>
            <ac:spMk id="17" creationId="{2107F5A6-ABFA-B929-73DF-B305F50AA293}"/>
          </ac:spMkLst>
        </pc:spChg>
        <pc:spChg chg="add mod">
          <ac:chgData name="平松　崇文(Hiramatsu, Takafumi)" userId="22edbc16-85b0-4724-aaa0-af0139a26ca2" providerId="ADAL" clId="{D6AAF822-D83E-4EDE-BDE2-56896F454376}" dt="2023-12-01T01:46:02.649" v="6742" actId="207"/>
          <ac:spMkLst>
            <pc:docMk/>
            <pc:sldMk cId="550178848" sldId="351"/>
            <ac:spMk id="18" creationId="{2C339CAF-D68F-1955-D323-2DBB119C924F}"/>
          </ac:spMkLst>
        </pc:spChg>
        <pc:spChg chg="add mod">
          <ac:chgData name="平松　崇文(Hiramatsu, Takafumi)" userId="22edbc16-85b0-4724-aaa0-af0139a26ca2" providerId="ADAL" clId="{D6AAF822-D83E-4EDE-BDE2-56896F454376}" dt="2023-12-01T01:46:58.493" v="6749" actId="692"/>
          <ac:spMkLst>
            <pc:docMk/>
            <pc:sldMk cId="550178848" sldId="351"/>
            <ac:spMk id="19" creationId="{2CA8587A-1C88-9C49-7BC3-ADF41B242897}"/>
          </ac:spMkLst>
        </pc:spChg>
        <pc:spChg chg="add mod">
          <ac:chgData name="平松　崇文(Hiramatsu, Takafumi)" userId="22edbc16-85b0-4724-aaa0-af0139a26ca2" providerId="ADAL" clId="{D6AAF822-D83E-4EDE-BDE2-56896F454376}" dt="2023-12-01T01:47:32.118" v="6784" actId="1076"/>
          <ac:spMkLst>
            <pc:docMk/>
            <pc:sldMk cId="550178848" sldId="351"/>
            <ac:spMk id="20" creationId="{66DE0A5E-772A-DC63-1AB1-0722F9603BF8}"/>
          </ac:spMkLst>
        </pc:spChg>
        <pc:spChg chg="add mod">
          <ac:chgData name="平松　崇文(Hiramatsu, Takafumi)" userId="22edbc16-85b0-4724-aaa0-af0139a26ca2" providerId="ADAL" clId="{D6AAF822-D83E-4EDE-BDE2-56896F454376}" dt="2023-12-01T01:48:30.537" v="6815" actId="1076"/>
          <ac:spMkLst>
            <pc:docMk/>
            <pc:sldMk cId="550178848" sldId="351"/>
            <ac:spMk id="21" creationId="{21A1B8AC-9C20-62AE-8A44-510EA27E85BF}"/>
          </ac:spMkLst>
        </pc:spChg>
        <pc:spChg chg="add mod">
          <ac:chgData name="平松　崇文(Hiramatsu, Takafumi)" userId="22edbc16-85b0-4724-aaa0-af0139a26ca2" providerId="ADAL" clId="{D6AAF822-D83E-4EDE-BDE2-56896F454376}" dt="2023-12-01T02:00:25.972" v="7297" actId="1035"/>
          <ac:spMkLst>
            <pc:docMk/>
            <pc:sldMk cId="550178848" sldId="351"/>
            <ac:spMk id="26" creationId="{F99E187C-373B-998A-A39F-AF94D575992C}"/>
          </ac:spMkLst>
        </pc:spChg>
        <pc:spChg chg="add mod">
          <ac:chgData name="平松　崇文(Hiramatsu, Takafumi)" userId="22edbc16-85b0-4724-aaa0-af0139a26ca2" providerId="ADAL" clId="{D6AAF822-D83E-4EDE-BDE2-56896F454376}" dt="2023-12-01T02:00:25.972" v="7297" actId="1035"/>
          <ac:spMkLst>
            <pc:docMk/>
            <pc:sldMk cId="550178848" sldId="351"/>
            <ac:spMk id="27" creationId="{546FF4DA-97F4-A5B6-3589-4CC5AFEE16AC}"/>
          </ac:spMkLst>
        </pc:spChg>
        <pc:spChg chg="add mod">
          <ac:chgData name="平松　崇文(Hiramatsu, Takafumi)" userId="22edbc16-85b0-4724-aaa0-af0139a26ca2" providerId="ADAL" clId="{D6AAF822-D83E-4EDE-BDE2-56896F454376}" dt="2023-12-01T02:00:25.972" v="7297" actId="1035"/>
          <ac:spMkLst>
            <pc:docMk/>
            <pc:sldMk cId="550178848" sldId="351"/>
            <ac:spMk id="28" creationId="{5690756A-4BAE-A038-2C2F-5AA8B67E35E6}"/>
          </ac:spMkLst>
        </pc:spChg>
        <pc:spChg chg="add mod">
          <ac:chgData name="平松　崇文(Hiramatsu, Takafumi)" userId="22edbc16-85b0-4724-aaa0-af0139a26ca2" providerId="ADAL" clId="{D6AAF822-D83E-4EDE-BDE2-56896F454376}" dt="2023-12-01T02:00:25.972" v="7297" actId="1035"/>
          <ac:spMkLst>
            <pc:docMk/>
            <pc:sldMk cId="550178848" sldId="351"/>
            <ac:spMk id="29" creationId="{9E9F28A8-AA1B-B7B5-0C41-C881C583D0C9}"/>
          </ac:spMkLst>
        </pc:spChg>
        <pc:spChg chg="add mod">
          <ac:chgData name="平松　崇文(Hiramatsu, Takafumi)" userId="22edbc16-85b0-4724-aaa0-af0139a26ca2" providerId="ADAL" clId="{D6AAF822-D83E-4EDE-BDE2-56896F454376}" dt="2023-12-01T02:00:25.972" v="7297" actId="1035"/>
          <ac:spMkLst>
            <pc:docMk/>
            <pc:sldMk cId="550178848" sldId="351"/>
            <ac:spMk id="30" creationId="{08377DA2-33F4-112B-E635-56940E19FFFB}"/>
          </ac:spMkLst>
        </pc:spChg>
        <pc:spChg chg="add mod">
          <ac:chgData name="平松　崇文(Hiramatsu, Takafumi)" userId="22edbc16-85b0-4724-aaa0-af0139a26ca2" providerId="ADAL" clId="{D6AAF822-D83E-4EDE-BDE2-56896F454376}" dt="2023-12-01T02:00:25.972" v="7297" actId="1035"/>
          <ac:spMkLst>
            <pc:docMk/>
            <pc:sldMk cId="550178848" sldId="351"/>
            <ac:spMk id="31" creationId="{191E3430-CD4D-3BDA-BA7A-AFC0E10F3C39}"/>
          </ac:spMkLst>
        </pc:spChg>
        <pc:spChg chg="add mod">
          <ac:chgData name="平松　崇文(Hiramatsu, Takafumi)" userId="22edbc16-85b0-4724-aaa0-af0139a26ca2" providerId="ADAL" clId="{D6AAF822-D83E-4EDE-BDE2-56896F454376}" dt="2023-12-01T02:00:25.972" v="7297" actId="1035"/>
          <ac:spMkLst>
            <pc:docMk/>
            <pc:sldMk cId="550178848" sldId="351"/>
            <ac:spMk id="32" creationId="{7A314C79-E84C-1B9C-D9E5-B39F2FFF1B4F}"/>
          </ac:spMkLst>
        </pc:spChg>
        <pc:spChg chg="add mod">
          <ac:chgData name="平松　崇文(Hiramatsu, Takafumi)" userId="22edbc16-85b0-4724-aaa0-af0139a26ca2" providerId="ADAL" clId="{D6AAF822-D83E-4EDE-BDE2-56896F454376}" dt="2023-12-01T02:00:25.972" v="7297" actId="1035"/>
          <ac:spMkLst>
            <pc:docMk/>
            <pc:sldMk cId="550178848" sldId="351"/>
            <ac:spMk id="33" creationId="{E8543952-DE6F-4F04-36E1-FC77CF237C39}"/>
          </ac:spMkLst>
        </pc:spChg>
        <pc:spChg chg="add mod">
          <ac:chgData name="平松　崇文(Hiramatsu, Takafumi)" userId="22edbc16-85b0-4724-aaa0-af0139a26ca2" providerId="ADAL" clId="{D6AAF822-D83E-4EDE-BDE2-56896F454376}" dt="2023-12-01T02:00:25.972" v="7297" actId="1035"/>
          <ac:spMkLst>
            <pc:docMk/>
            <pc:sldMk cId="550178848" sldId="351"/>
            <ac:spMk id="49" creationId="{DFA78D86-0769-65E8-38A6-9F0DB337CC1E}"/>
          </ac:spMkLst>
        </pc:spChg>
        <pc:spChg chg="add del mod">
          <ac:chgData name="平松　崇文(Hiramatsu, Takafumi)" userId="22edbc16-85b0-4724-aaa0-af0139a26ca2" providerId="ADAL" clId="{D6AAF822-D83E-4EDE-BDE2-56896F454376}" dt="2023-12-01T02:55:36.704" v="7608" actId="478"/>
          <ac:spMkLst>
            <pc:docMk/>
            <pc:sldMk cId="550178848" sldId="351"/>
            <ac:spMk id="51" creationId="{46469297-A119-A63A-E956-35B3EC2BFE9F}"/>
          </ac:spMkLst>
        </pc:spChg>
        <pc:picChg chg="add mod modCrop">
          <ac:chgData name="平松　崇文(Hiramatsu, Takafumi)" userId="22edbc16-85b0-4724-aaa0-af0139a26ca2" providerId="ADAL" clId="{D6AAF822-D83E-4EDE-BDE2-56896F454376}" dt="2023-12-01T01:47:26.933" v="6782" actId="1076"/>
          <ac:picMkLst>
            <pc:docMk/>
            <pc:sldMk cId="550178848" sldId="351"/>
            <ac:picMk id="6" creationId="{25CE7E46-6788-9EDE-0001-CDC85241CFF9}"/>
          </ac:picMkLst>
        </pc:picChg>
        <pc:picChg chg="add mod modCrop">
          <ac:chgData name="平松　崇文(Hiramatsu, Takafumi)" userId="22edbc16-85b0-4724-aaa0-af0139a26ca2" providerId="ADAL" clId="{D6AAF822-D83E-4EDE-BDE2-56896F454376}" dt="2023-12-01T02:00:25.972" v="7297" actId="1035"/>
          <ac:picMkLst>
            <pc:docMk/>
            <pc:sldMk cId="550178848" sldId="351"/>
            <ac:picMk id="23" creationId="{3D3AABD5-B303-F303-778C-AF6971784AFD}"/>
          </ac:picMkLst>
        </pc:picChg>
        <pc:picChg chg="add mod">
          <ac:chgData name="平松　崇文(Hiramatsu, Takafumi)" userId="22edbc16-85b0-4724-aaa0-af0139a26ca2" providerId="ADAL" clId="{D6AAF822-D83E-4EDE-BDE2-56896F454376}" dt="2023-12-01T02:30:46.718" v="7601" actId="1076"/>
          <ac:picMkLst>
            <pc:docMk/>
            <pc:sldMk cId="550178848" sldId="351"/>
            <ac:picMk id="50" creationId="{BC69EF87-ACF1-D11F-6E3C-DCFACF608DFD}"/>
          </ac:picMkLst>
        </pc:picChg>
        <pc:cxnChg chg="add mod">
          <ac:chgData name="平松　崇文(Hiramatsu, Takafumi)" userId="22edbc16-85b0-4724-aaa0-af0139a26ca2" providerId="ADAL" clId="{D6AAF822-D83E-4EDE-BDE2-56896F454376}" dt="2023-12-01T01:43:22.427" v="6598" actId="692"/>
          <ac:cxnSpMkLst>
            <pc:docMk/>
            <pc:sldMk cId="550178848" sldId="351"/>
            <ac:cxnSpMk id="10" creationId="{516A8FAC-A6FA-E996-D631-9F9F354FE646}"/>
          </ac:cxnSpMkLst>
        </pc:cxnChg>
        <pc:cxnChg chg="add mod">
          <ac:chgData name="平松　崇文(Hiramatsu, Takafumi)" userId="22edbc16-85b0-4724-aaa0-af0139a26ca2" providerId="ADAL" clId="{D6AAF822-D83E-4EDE-BDE2-56896F454376}" dt="2023-12-01T01:43:37.102" v="6601" actId="14100"/>
          <ac:cxnSpMkLst>
            <pc:docMk/>
            <pc:sldMk cId="550178848" sldId="351"/>
            <ac:cxnSpMk id="14" creationId="{EB81BE6A-2DCF-1795-4E39-D56DC491D77A}"/>
          </ac:cxnSpMkLst>
        </pc:cxnChg>
        <pc:cxnChg chg="add mod">
          <ac:chgData name="平松　崇文(Hiramatsu, Takafumi)" userId="22edbc16-85b0-4724-aaa0-af0139a26ca2" providerId="ADAL" clId="{D6AAF822-D83E-4EDE-BDE2-56896F454376}" dt="2023-12-01T02:00:25.972" v="7297" actId="1035"/>
          <ac:cxnSpMkLst>
            <pc:docMk/>
            <pc:sldMk cId="550178848" sldId="351"/>
            <ac:cxnSpMk id="24" creationId="{72566B1F-3B9B-ED8F-988A-BB21D44CC4AA}"/>
          </ac:cxnSpMkLst>
        </pc:cxnChg>
        <pc:cxnChg chg="add mod">
          <ac:chgData name="平松　崇文(Hiramatsu, Takafumi)" userId="22edbc16-85b0-4724-aaa0-af0139a26ca2" providerId="ADAL" clId="{D6AAF822-D83E-4EDE-BDE2-56896F454376}" dt="2023-12-01T02:00:25.972" v="7297" actId="1035"/>
          <ac:cxnSpMkLst>
            <pc:docMk/>
            <pc:sldMk cId="550178848" sldId="351"/>
            <ac:cxnSpMk id="35" creationId="{779E79C9-4D21-9D30-F5E8-078D5B10B2F7}"/>
          </ac:cxnSpMkLst>
        </pc:cxnChg>
        <pc:cxnChg chg="add mod">
          <ac:chgData name="平松　崇文(Hiramatsu, Takafumi)" userId="22edbc16-85b0-4724-aaa0-af0139a26ca2" providerId="ADAL" clId="{D6AAF822-D83E-4EDE-BDE2-56896F454376}" dt="2023-12-01T02:00:25.972" v="7297" actId="1035"/>
          <ac:cxnSpMkLst>
            <pc:docMk/>
            <pc:sldMk cId="550178848" sldId="351"/>
            <ac:cxnSpMk id="37" creationId="{21C3B029-FCF1-50E6-1AA7-014676CCE527}"/>
          </ac:cxnSpMkLst>
        </pc:cxnChg>
        <pc:cxnChg chg="add mod">
          <ac:chgData name="平松　崇文(Hiramatsu, Takafumi)" userId="22edbc16-85b0-4724-aaa0-af0139a26ca2" providerId="ADAL" clId="{D6AAF822-D83E-4EDE-BDE2-56896F454376}" dt="2023-12-01T02:00:25.972" v="7297" actId="1035"/>
          <ac:cxnSpMkLst>
            <pc:docMk/>
            <pc:sldMk cId="550178848" sldId="351"/>
            <ac:cxnSpMk id="39" creationId="{95439D97-3892-383A-03B3-AFC00675708B}"/>
          </ac:cxnSpMkLst>
        </pc:cxnChg>
        <pc:cxnChg chg="add mod">
          <ac:chgData name="平松　崇文(Hiramatsu, Takafumi)" userId="22edbc16-85b0-4724-aaa0-af0139a26ca2" providerId="ADAL" clId="{D6AAF822-D83E-4EDE-BDE2-56896F454376}" dt="2023-12-01T02:00:25.972" v="7297" actId="1035"/>
          <ac:cxnSpMkLst>
            <pc:docMk/>
            <pc:sldMk cId="550178848" sldId="351"/>
            <ac:cxnSpMk id="40" creationId="{710D94AF-0BE8-74A0-4EDD-2975315D708E}"/>
          </ac:cxnSpMkLst>
        </pc:cxnChg>
        <pc:cxnChg chg="add mod">
          <ac:chgData name="平松　崇文(Hiramatsu, Takafumi)" userId="22edbc16-85b0-4724-aaa0-af0139a26ca2" providerId="ADAL" clId="{D6AAF822-D83E-4EDE-BDE2-56896F454376}" dt="2023-12-01T02:00:25.972" v="7297" actId="1035"/>
          <ac:cxnSpMkLst>
            <pc:docMk/>
            <pc:sldMk cId="550178848" sldId="351"/>
            <ac:cxnSpMk id="41" creationId="{4C0BAC63-8227-3F9A-FB6C-8F8054E35CF6}"/>
          </ac:cxnSpMkLst>
        </pc:cxnChg>
        <pc:cxnChg chg="add mod">
          <ac:chgData name="平松　崇文(Hiramatsu, Takafumi)" userId="22edbc16-85b0-4724-aaa0-af0139a26ca2" providerId="ADAL" clId="{D6AAF822-D83E-4EDE-BDE2-56896F454376}" dt="2023-12-01T02:00:25.972" v="7297" actId="1035"/>
          <ac:cxnSpMkLst>
            <pc:docMk/>
            <pc:sldMk cId="550178848" sldId="351"/>
            <ac:cxnSpMk id="43" creationId="{03947D68-1F06-64AD-793A-B0277EAD5495}"/>
          </ac:cxnSpMkLst>
        </pc:cxnChg>
        <pc:cxnChg chg="add mod">
          <ac:chgData name="平松　崇文(Hiramatsu, Takafumi)" userId="22edbc16-85b0-4724-aaa0-af0139a26ca2" providerId="ADAL" clId="{D6AAF822-D83E-4EDE-BDE2-56896F454376}" dt="2023-12-01T02:00:25.972" v="7297" actId="1035"/>
          <ac:cxnSpMkLst>
            <pc:docMk/>
            <pc:sldMk cId="550178848" sldId="351"/>
            <ac:cxnSpMk id="46" creationId="{7386F677-0DEE-DC99-3C0E-3BE11CC77787}"/>
          </ac:cxnSpMkLst>
        </pc:cxnChg>
      </pc:sldChg>
      <pc:sldChg chg="addSp delSp modSp new mod">
        <pc:chgData name="平松　崇文(Hiramatsu, Takafumi)" userId="22edbc16-85b0-4724-aaa0-af0139a26ca2" providerId="ADAL" clId="{D6AAF822-D83E-4EDE-BDE2-56896F454376}" dt="2023-12-04T02:40:55.267" v="14603"/>
        <pc:sldMkLst>
          <pc:docMk/>
          <pc:sldMk cId="1928563867" sldId="352"/>
        </pc:sldMkLst>
        <pc:spChg chg="mod">
          <ac:chgData name="平松　崇文(Hiramatsu, Takafumi)" userId="22edbc16-85b0-4724-aaa0-af0139a26ca2" providerId="ADAL" clId="{D6AAF822-D83E-4EDE-BDE2-56896F454376}" dt="2023-12-04T02:22:09.892" v="12726"/>
          <ac:spMkLst>
            <pc:docMk/>
            <pc:sldMk cId="1928563867" sldId="352"/>
            <ac:spMk id="2" creationId="{8AF517EC-0DF6-40E9-28E8-768CFBF10E51}"/>
          </ac:spMkLst>
        </pc:spChg>
        <pc:spChg chg="add mod">
          <ac:chgData name="平松　崇文(Hiramatsu, Takafumi)" userId="22edbc16-85b0-4724-aaa0-af0139a26ca2" providerId="ADAL" clId="{D6AAF822-D83E-4EDE-BDE2-56896F454376}" dt="2023-12-04T02:36:15.452" v="14184" actId="115"/>
          <ac:spMkLst>
            <pc:docMk/>
            <pc:sldMk cId="1928563867" sldId="352"/>
            <ac:spMk id="4" creationId="{27661F21-5059-5F07-26A9-922295B6B80F}"/>
          </ac:spMkLst>
        </pc:spChg>
        <pc:spChg chg="mod">
          <ac:chgData name="平松　崇文(Hiramatsu, Takafumi)" userId="22edbc16-85b0-4724-aaa0-af0139a26ca2" providerId="ADAL" clId="{D6AAF822-D83E-4EDE-BDE2-56896F454376}" dt="2023-12-04T02:34:37.431" v="13826" actId="1035"/>
          <ac:spMkLst>
            <pc:docMk/>
            <pc:sldMk cId="1928563867" sldId="352"/>
            <ac:spMk id="6" creationId="{3A0FE6B4-740E-2973-3B4E-66E7F4C52971}"/>
          </ac:spMkLst>
        </pc:spChg>
        <pc:spChg chg="mod">
          <ac:chgData name="平松　崇文(Hiramatsu, Takafumi)" userId="22edbc16-85b0-4724-aaa0-af0139a26ca2" providerId="ADAL" clId="{D6AAF822-D83E-4EDE-BDE2-56896F454376}" dt="2023-12-04T02:34:37.431" v="13826" actId="1035"/>
          <ac:spMkLst>
            <pc:docMk/>
            <pc:sldMk cId="1928563867" sldId="352"/>
            <ac:spMk id="8" creationId="{FD547F0E-EE69-8F6F-D7B5-F6689302BE65}"/>
          </ac:spMkLst>
        </pc:spChg>
        <pc:spChg chg="mod">
          <ac:chgData name="平松　崇文(Hiramatsu, Takafumi)" userId="22edbc16-85b0-4724-aaa0-af0139a26ca2" providerId="ADAL" clId="{D6AAF822-D83E-4EDE-BDE2-56896F454376}" dt="2023-12-04T02:34:37.431" v="13826" actId="1035"/>
          <ac:spMkLst>
            <pc:docMk/>
            <pc:sldMk cId="1928563867" sldId="352"/>
            <ac:spMk id="9" creationId="{38D0008C-78A8-AC2E-76B5-23DE2ED3D076}"/>
          </ac:spMkLst>
        </pc:spChg>
        <pc:spChg chg="mod">
          <ac:chgData name="平松　崇文(Hiramatsu, Takafumi)" userId="22edbc16-85b0-4724-aaa0-af0139a26ca2" providerId="ADAL" clId="{D6AAF822-D83E-4EDE-BDE2-56896F454376}" dt="2023-12-04T02:34:37.431" v="13826" actId="1035"/>
          <ac:spMkLst>
            <pc:docMk/>
            <pc:sldMk cId="1928563867" sldId="352"/>
            <ac:spMk id="12" creationId="{1CD73425-5E83-C3A6-8988-F2C0CE2CD8B5}"/>
          </ac:spMkLst>
        </pc:spChg>
        <pc:spChg chg="mod">
          <ac:chgData name="平松　崇文(Hiramatsu, Takafumi)" userId="22edbc16-85b0-4724-aaa0-af0139a26ca2" providerId="ADAL" clId="{D6AAF822-D83E-4EDE-BDE2-56896F454376}" dt="2023-12-04T02:34:37.431" v="13826" actId="1035"/>
          <ac:spMkLst>
            <pc:docMk/>
            <pc:sldMk cId="1928563867" sldId="352"/>
            <ac:spMk id="13" creationId="{97BEA071-8B64-3B6A-B769-0A4319A03D18}"/>
          </ac:spMkLst>
        </pc:spChg>
        <pc:spChg chg="mod">
          <ac:chgData name="平松　崇文(Hiramatsu, Takafumi)" userId="22edbc16-85b0-4724-aaa0-af0139a26ca2" providerId="ADAL" clId="{D6AAF822-D83E-4EDE-BDE2-56896F454376}" dt="2023-12-04T02:34:37.431" v="13826" actId="1035"/>
          <ac:spMkLst>
            <pc:docMk/>
            <pc:sldMk cId="1928563867" sldId="352"/>
            <ac:spMk id="14" creationId="{A2DB389D-F98A-6654-3F45-2DD7B2E12251}"/>
          </ac:spMkLst>
        </pc:spChg>
        <pc:spChg chg="mod">
          <ac:chgData name="平松　崇文(Hiramatsu, Takafumi)" userId="22edbc16-85b0-4724-aaa0-af0139a26ca2" providerId="ADAL" clId="{D6AAF822-D83E-4EDE-BDE2-56896F454376}" dt="2023-12-04T02:34:37.431" v="13826" actId="1035"/>
          <ac:spMkLst>
            <pc:docMk/>
            <pc:sldMk cId="1928563867" sldId="352"/>
            <ac:spMk id="16" creationId="{A3BC32CD-FF56-C8D2-5593-3B288594D678}"/>
          </ac:spMkLst>
        </pc:spChg>
        <pc:spChg chg="mod">
          <ac:chgData name="平松　崇文(Hiramatsu, Takafumi)" userId="22edbc16-85b0-4724-aaa0-af0139a26ca2" providerId="ADAL" clId="{D6AAF822-D83E-4EDE-BDE2-56896F454376}" dt="2023-12-04T02:34:37.431" v="13826" actId="1035"/>
          <ac:spMkLst>
            <pc:docMk/>
            <pc:sldMk cId="1928563867" sldId="352"/>
            <ac:spMk id="17" creationId="{0C97A016-A140-893F-C19C-9875FE3FC83D}"/>
          </ac:spMkLst>
        </pc:spChg>
        <pc:spChg chg="add mod">
          <ac:chgData name="平松　崇文(Hiramatsu, Takafumi)" userId="22edbc16-85b0-4724-aaa0-af0139a26ca2" providerId="ADAL" clId="{D6AAF822-D83E-4EDE-BDE2-56896F454376}" dt="2023-12-04T02:34:37.431" v="13826" actId="1035"/>
          <ac:spMkLst>
            <pc:docMk/>
            <pc:sldMk cId="1928563867" sldId="352"/>
            <ac:spMk id="18" creationId="{CC21CEC0-AD12-E192-374B-FF2DCBE66C95}"/>
          </ac:spMkLst>
        </pc:spChg>
        <pc:spChg chg="add del mod">
          <ac:chgData name="平松　崇文(Hiramatsu, Takafumi)" userId="22edbc16-85b0-4724-aaa0-af0139a26ca2" providerId="ADAL" clId="{D6AAF822-D83E-4EDE-BDE2-56896F454376}" dt="2023-12-04T02:24:44.647" v="13001" actId="478"/>
          <ac:spMkLst>
            <pc:docMk/>
            <pc:sldMk cId="1928563867" sldId="352"/>
            <ac:spMk id="21" creationId="{A83AA171-323D-E22F-6022-6070243A478F}"/>
          </ac:spMkLst>
        </pc:spChg>
        <pc:spChg chg="add del mod">
          <ac:chgData name="平松　崇文(Hiramatsu, Takafumi)" userId="22edbc16-85b0-4724-aaa0-af0139a26ca2" providerId="ADAL" clId="{D6AAF822-D83E-4EDE-BDE2-56896F454376}" dt="2023-12-04T02:24:38.417" v="12999" actId="478"/>
          <ac:spMkLst>
            <pc:docMk/>
            <pc:sldMk cId="1928563867" sldId="352"/>
            <ac:spMk id="22" creationId="{17052725-8DB5-538E-8382-D513932E10EB}"/>
          </ac:spMkLst>
        </pc:spChg>
        <pc:spChg chg="add del mod">
          <ac:chgData name="平松　崇文(Hiramatsu, Takafumi)" userId="22edbc16-85b0-4724-aaa0-af0139a26ca2" providerId="ADAL" clId="{D6AAF822-D83E-4EDE-BDE2-56896F454376}" dt="2023-12-04T02:24:49.827" v="13003" actId="478"/>
          <ac:spMkLst>
            <pc:docMk/>
            <pc:sldMk cId="1928563867" sldId="352"/>
            <ac:spMk id="23" creationId="{FC056BB9-4AFA-B03C-97E7-72CC4F3A082A}"/>
          </ac:spMkLst>
        </pc:spChg>
        <pc:spChg chg="add del mod">
          <ac:chgData name="平松　崇文(Hiramatsu, Takafumi)" userId="22edbc16-85b0-4724-aaa0-af0139a26ca2" providerId="ADAL" clId="{D6AAF822-D83E-4EDE-BDE2-56896F454376}" dt="2023-12-04T02:25:09.984" v="13039" actId="478"/>
          <ac:spMkLst>
            <pc:docMk/>
            <pc:sldMk cId="1928563867" sldId="352"/>
            <ac:spMk id="24" creationId="{1C544FB8-55F0-F62F-4564-28E7F0CD5AE4}"/>
          </ac:spMkLst>
        </pc:spChg>
        <pc:spChg chg="add mod">
          <ac:chgData name="平松　崇文(Hiramatsu, Takafumi)" userId="22edbc16-85b0-4724-aaa0-af0139a26ca2" providerId="ADAL" clId="{D6AAF822-D83E-4EDE-BDE2-56896F454376}" dt="2023-12-04T02:27:37.969" v="13470" actId="1036"/>
          <ac:spMkLst>
            <pc:docMk/>
            <pc:sldMk cId="1928563867" sldId="352"/>
            <ac:spMk id="25" creationId="{ADCC6C13-EAE1-314E-EFE1-58AD7355C843}"/>
          </ac:spMkLst>
        </pc:spChg>
        <pc:spChg chg="add mod">
          <ac:chgData name="平松　崇文(Hiramatsu, Takafumi)" userId="22edbc16-85b0-4724-aaa0-af0139a26ca2" providerId="ADAL" clId="{D6AAF822-D83E-4EDE-BDE2-56896F454376}" dt="2023-12-04T02:27:37.969" v="13470" actId="1036"/>
          <ac:spMkLst>
            <pc:docMk/>
            <pc:sldMk cId="1928563867" sldId="352"/>
            <ac:spMk id="26" creationId="{454AC943-CBC0-111F-5F8F-1BBC3D7CA242}"/>
          </ac:spMkLst>
        </pc:spChg>
        <pc:spChg chg="add mod">
          <ac:chgData name="平松　崇文(Hiramatsu, Takafumi)" userId="22edbc16-85b0-4724-aaa0-af0139a26ca2" providerId="ADAL" clId="{D6AAF822-D83E-4EDE-BDE2-56896F454376}" dt="2023-12-04T02:34:37.431" v="13826" actId="1035"/>
          <ac:spMkLst>
            <pc:docMk/>
            <pc:sldMk cId="1928563867" sldId="352"/>
            <ac:spMk id="27" creationId="{9166B967-BF4B-AD35-F3EC-3136AD069771}"/>
          </ac:spMkLst>
        </pc:spChg>
        <pc:spChg chg="mod topLvl">
          <ac:chgData name="平松　崇文(Hiramatsu, Takafumi)" userId="22edbc16-85b0-4724-aaa0-af0139a26ca2" providerId="ADAL" clId="{D6AAF822-D83E-4EDE-BDE2-56896F454376}" dt="2023-12-04T02:34:37.431" v="13826" actId="1035"/>
          <ac:spMkLst>
            <pc:docMk/>
            <pc:sldMk cId="1928563867" sldId="352"/>
            <ac:spMk id="29" creationId="{5740B08D-C891-DB93-80D2-012C4F521B3E}"/>
          </ac:spMkLst>
        </pc:spChg>
        <pc:spChg chg="mod topLvl">
          <ac:chgData name="平松　崇文(Hiramatsu, Takafumi)" userId="22edbc16-85b0-4724-aaa0-af0139a26ca2" providerId="ADAL" clId="{D6AAF822-D83E-4EDE-BDE2-56896F454376}" dt="2023-12-04T02:34:37.431" v="13826" actId="1035"/>
          <ac:spMkLst>
            <pc:docMk/>
            <pc:sldMk cId="1928563867" sldId="352"/>
            <ac:spMk id="31" creationId="{C12C9232-EF73-E4D1-5589-153476EEF489}"/>
          </ac:spMkLst>
        </pc:spChg>
        <pc:spChg chg="mod topLvl">
          <ac:chgData name="平松　崇文(Hiramatsu, Takafumi)" userId="22edbc16-85b0-4724-aaa0-af0139a26ca2" providerId="ADAL" clId="{D6AAF822-D83E-4EDE-BDE2-56896F454376}" dt="2023-12-04T02:34:37.431" v="13826" actId="1035"/>
          <ac:spMkLst>
            <pc:docMk/>
            <pc:sldMk cId="1928563867" sldId="352"/>
            <ac:spMk id="32" creationId="{9348DD95-63CD-956D-BEAD-4E9A276C715B}"/>
          </ac:spMkLst>
        </pc:spChg>
        <pc:spChg chg="mod">
          <ac:chgData name="平松　崇文(Hiramatsu, Takafumi)" userId="22edbc16-85b0-4724-aaa0-af0139a26ca2" providerId="ADAL" clId="{D6AAF822-D83E-4EDE-BDE2-56896F454376}" dt="2023-12-04T02:34:37.431" v="13826" actId="1035"/>
          <ac:spMkLst>
            <pc:docMk/>
            <pc:sldMk cId="1928563867" sldId="352"/>
            <ac:spMk id="35" creationId="{B957B590-A6FC-277C-948F-96AE019BFB0E}"/>
          </ac:spMkLst>
        </pc:spChg>
        <pc:spChg chg="mod">
          <ac:chgData name="平松　崇文(Hiramatsu, Takafumi)" userId="22edbc16-85b0-4724-aaa0-af0139a26ca2" providerId="ADAL" clId="{D6AAF822-D83E-4EDE-BDE2-56896F454376}" dt="2023-12-04T02:34:37.431" v="13826" actId="1035"/>
          <ac:spMkLst>
            <pc:docMk/>
            <pc:sldMk cId="1928563867" sldId="352"/>
            <ac:spMk id="36" creationId="{DD02420B-7766-59DC-3C83-DF921580277D}"/>
          </ac:spMkLst>
        </pc:spChg>
        <pc:spChg chg="mod">
          <ac:chgData name="平松　崇文(Hiramatsu, Takafumi)" userId="22edbc16-85b0-4724-aaa0-af0139a26ca2" providerId="ADAL" clId="{D6AAF822-D83E-4EDE-BDE2-56896F454376}" dt="2023-12-04T02:34:37.431" v="13826" actId="1035"/>
          <ac:spMkLst>
            <pc:docMk/>
            <pc:sldMk cId="1928563867" sldId="352"/>
            <ac:spMk id="37" creationId="{C042742E-1C60-6809-A945-11277084CF2B}"/>
          </ac:spMkLst>
        </pc:spChg>
        <pc:spChg chg="mod">
          <ac:chgData name="平松　崇文(Hiramatsu, Takafumi)" userId="22edbc16-85b0-4724-aaa0-af0139a26ca2" providerId="ADAL" clId="{D6AAF822-D83E-4EDE-BDE2-56896F454376}" dt="2023-12-04T02:34:37.431" v="13826" actId="1035"/>
          <ac:spMkLst>
            <pc:docMk/>
            <pc:sldMk cId="1928563867" sldId="352"/>
            <ac:spMk id="39" creationId="{107B981B-AC80-CB3C-1ACA-3C09355602B1}"/>
          </ac:spMkLst>
        </pc:spChg>
        <pc:spChg chg="mod">
          <ac:chgData name="平松　崇文(Hiramatsu, Takafumi)" userId="22edbc16-85b0-4724-aaa0-af0139a26ca2" providerId="ADAL" clId="{D6AAF822-D83E-4EDE-BDE2-56896F454376}" dt="2023-12-04T02:34:37.431" v="13826" actId="1035"/>
          <ac:spMkLst>
            <pc:docMk/>
            <pc:sldMk cId="1928563867" sldId="352"/>
            <ac:spMk id="40" creationId="{D060B140-9B57-059D-8255-B352536867C0}"/>
          </ac:spMkLst>
        </pc:spChg>
        <pc:spChg chg="add mod">
          <ac:chgData name="平松　崇文(Hiramatsu, Takafumi)" userId="22edbc16-85b0-4724-aaa0-af0139a26ca2" providerId="ADAL" clId="{D6AAF822-D83E-4EDE-BDE2-56896F454376}" dt="2023-12-04T02:34:37.431" v="13826" actId="1035"/>
          <ac:spMkLst>
            <pc:docMk/>
            <pc:sldMk cId="1928563867" sldId="352"/>
            <ac:spMk id="41" creationId="{2791CFDE-0281-0F95-D4B9-CC31FA9A9B6E}"/>
          </ac:spMkLst>
        </pc:spChg>
        <pc:spChg chg="add mod">
          <ac:chgData name="平松　崇文(Hiramatsu, Takafumi)" userId="22edbc16-85b0-4724-aaa0-af0139a26ca2" providerId="ADAL" clId="{D6AAF822-D83E-4EDE-BDE2-56896F454376}" dt="2023-12-04T02:34:37.431" v="13826" actId="1035"/>
          <ac:spMkLst>
            <pc:docMk/>
            <pc:sldMk cId="1928563867" sldId="352"/>
            <ac:spMk id="42" creationId="{8405B0D0-66F4-6D90-C7E3-EFD18001C9DE}"/>
          </ac:spMkLst>
        </pc:spChg>
        <pc:spChg chg="add mod">
          <ac:chgData name="平松　崇文(Hiramatsu, Takafumi)" userId="22edbc16-85b0-4724-aaa0-af0139a26ca2" providerId="ADAL" clId="{D6AAF822-D83E-4EDE-BDE2-56896F454376}" dt="2023-12-04T02:34:37.431" v="13826" actId="1035"/>
          <ac:spMkLst>
            <pc:docMk/>
            <pc:sldMk cId="1928563867" sldId="352"/>
            <ac:spMk id="43" creationId="{A5CE1E0E-DBB3-529B-DC31-7BDC5EA26582}"/>
          </ac:spMkLst>
        </pc:spChg>
        <pc:spChg chg="add mod">
          <ac:chgData name="平松　崇文(Hiramatsu, Takafumi)" userId="22edbc16-85b0-4724-aaa0-af0139a26ca2" providerId="ADAL" clId="{D6AAF822-D83E-4EDE-BDE2-56896F454376}" dt="2023-12-04T02:34:37.431" v="13826" actId="1035"/>
          <ac:spMkLst>
            <pc:docMk/>
            <pc:sldMk cId="1928563867" sldId="352"/>
            <ac:spMk id="44" creationId="{EAFF4571-7CDE-603F-020A-6E036D76FDFC}"/>
          </ac:spMkLst>
        </pc:spChg>
        <pc:spChg chg="add mod">
          <ac:chgData name="平松　崇文(Hiramatsu, Takafumi)" userId="22edbc16-85b0-4724-aaa0-af0139a26ca2" providerId="ADAL" clId="{D6AAF822-D83E-4EDE-BDE2-56896F454376}" dt="2023-12-04T02:34:37.431" v="13826" actId="1035"/>
          <ac:spMkLst>
            <pc:docMk/>
            <pc:sldMk cId="1928563867" sldId="352"/>
            <ac:spMk id="49" creationId="{B2B320BE-EC73-88AF-D9C8-C4777D5A142B}"/>
          </ac:spMkLst>
        </pc:spChg>
        <pc:spChg chg="add mod">
          <ac:chgData name="平松　崇文(Hiramatsu, Takafumi)" userId="22edbc16-85b0-4724-aaa0-af0139a26ca2" providerId="ADAL" clId="{D6AAF822-D83E-4EDE-BDE2-56896F454376}" dt="2023-12-04T02:34:37.431" v="13826" actId="1035"/>
          <ac:spMkLst>
            <pc:docMk/>
            <pc:sldMk cId="1928563867" sldId="352"/>
            <ac:spMk id="50" creationId="{DDB252A3-3B9C-DD87-5DDE-A5255DCDAB04}"/>
          </ac:spMkLst>
        </pc:spChg>
        <pc:spChg chg="add mod">
          <ac:chgData name="平松　崇文(Hiramatsu, Takafumi)" userId="22edbc16-85b0-4724-aaa0-af0139a26ca2" providerId="ADAL" clId="{D6AAF822-D83E-4EDE-BDE2-56896F454376}" dt="2023-12-04T02:34:37.431" v="13826" actId="1035"/>
          <ac:spMkLst>
            <pc:docMk/>
            <pc:sldMk cId="1928563867" sldId="352"/>
            <ac:spMk id="52" creationId="{D410132F-CF35-F669-83DE-F09D2A4E319B}"/>
          </ac:spMkLst>
        </pc:spChg>
        <pc:spChg chg="add mod">
          <ac:chgData name="平松　崇文(Hiramatsu, Takafumi)" userId="22edbc16-85b0-4724-aaa0-af0139a26ca2" providerId="ADAL" clId="{D6AAF822-D83E-4EDE-BDE2-56896F454376}" dt="2023-12-04T02:35:25.156" v="13978" actId="1036"/>
          <ac:spMkLst>
            <pc:docMk/>
            <pc:sldMk cId="1928563867" sldId="352"/>
            <ac:spMk id="54" creationId="{FFE6F909-B5F8-0D14-424D-296D13971D8B}"/>
          </ac:spMkLst>
        </pc:spChg>
        <pc:spChg chg="add mod">
          <ac:chgData name="平松　崇文(Hiramatsu, Takafumi)" userId="22edbc16-85b0-4724-aaa0-af0139a26ca2" providerId="ADAL" clId="{D6AAF822-D83E-4EDE-BDE2-56896F454376}" dt="2023-12-04T02:36:10.374" v="14183" actId="1037"/>
          <ac:spMkLst>
            <pc:docMk/>
            <pc:sldMk cId="1928563867" sldId="352"/>
            <ac:spMk id="55" creationId="{F66AB930-AFEB-1C6B-60F6-1768C4875E05}"/>
          </ac:spMkLst>
        </pc:spChg>
        <pc:spChg chg="add mod">
          <ac:chgData name="平松　崇文(Hiramatsu, Takafumi)" userId="22edbc16-85b0-4724-aaa0-af0139a26ca2" providerId="ADAL" clId="{D6AAF822-D83E-4EDE-BDE2-56896F454376}" dt="2023-12-04T02:39:25.643" v="14340" actId="1076"/>
          <ac:spMkLst>
            <pc:docMk/>
            <pc:sldMk cId="1928563867" sldId="352"/>
            <ac:spMk id="56" creationId="{F65CA18C-8AF2-336B-2DAF-9525287EEB0E}"/>
          </ac:spMkLst>
        </pc:spChg>
        <pc:spChg chg="add del mod">
          <ac:chgData name="平松　崇文(Hiramatsu, Takafumi)" userId="22edbc16-85b0-4724-aaa0-af0139a26ca2" providerId="ADAL" clId="{D6AAF822-D83E-4EDE-BDE2-56896F454376}" dt="2023-12-04T02:38:45.315" v="14274" actId="478"/>
          <ac:spMkLst>
            <pc:docMk/>
            <pc:sldMk cId="1928563867" sldId="352"/>
            <ac:spMk id="57" creationId="{AEEEF7D9-4388-69F0-78C7-B5E079F0FFA1}"/>
          </ac:spMkLst>
        </pc:spChg>
        <pc:spChg chg="add mod">
          <ac:chgData name="平松　崇文(Hiramatsu, Takafumi)" userId="22edbc16-85b0-4724-aaa0-af0139a26ca2" providerId="ADAL" clId="{D6AAF822-D83E-4EDE-BDE2-56896F454376}" dt="2023-12-04T02:40:55.267" v="14603"/>
          <ac:spMkLst>
            <pc:docMk/>
            <pc:sldMk cId="1928563867" sldId="352"/>
            <ac:spMk id="58" creationId="{960885CA-4CBF-8F10-DA68-D9DAF155C17C}"/>
          </ac:spMkLst>
        </pc:spChg>
        <pc:grpChg chg="add mod">
          <ac:chgData name="平松　崇文(Hiramatsu, Takafumi)" userId="22edbc16-85b0-4724-aaa0-af0139a26ca2" providerId="ADAL" clId="{D6AAF822-D83E-4EDE-BDE2-56896F454376}" dt="2023-12-04T02:34:37.431" v="13826" actId="1035"/>
          <ac:grpSpMkLst>
            <pc:docMk/>
            <pc:sldMk cId="1928563867" sldId="352"/>
            <ac:grpSpMk id="5" creationId="{5332E7D9-C19E-DA72-B581-846C965A0181}"/>
          </ac:grpSpMkLst>
        </pc:grpChg>
        <pc:grpChg chg="mod">
          <ac:chgData name="平松　崇文(Hiramatsu, Takafumi)" userId="22edbc16-85b0-4724-aaa0-af0139a26ca2" providerId="ADAL" clId="{D6AAF822-D83E-4EDE-BDE2-56896F454376}" dt="2023-12-04T02:34:37.431" v="13826" actId="1035"/>
          <ac:grpSpMkLst>
            <pc:docMk/>
            <pc:sldMk cId="1928563867" sldId="352"/>
            <ac:grpSpMk id="7" creationId="{5B811BCF-4FF3-2E75-9DAB-7510C61145B0}"/>
          </ac:grpSpMkLst>
        </pc:grpChg>
        <pc:grpChg chg="mod">
          <ac:chgData name="平松　崇文(Hiramatsu, Takafumi)" userId="22edbc16-85b0-4724-aaa0-af0139a26ca2" providerId="ADAL" clId="{D6AAF822-D83E-4EDE-BDE2-56896F454376}" dt="2023-12-04T02:34:37.431" v="13826" actId="1035"/>
          <ac:grpSpMkLst>
            <pc:docMk/>
            <pc:sldMk cId="1928563867" sldId="352"/>
            <ac:grpSpMk id="10" creationId="{F9D18D08-FA4B-27E0-C0AD-4E557F4450C6}"/>
          </ac:grpSpMkLst>
        </pc:grpChg>
        <pc:grpChg chg="mod">
          <ac:chgData name="平松　崇文(Hiramatsu, Takafumi)" userId="22edbc16-85b0-4724-aaa0-af0139a26ca2" providerId="ADAL" clId="{D6AAF822-D83E-4EDE-BDE2-56896F454376}" dt="2023-12-04T02:34:37.431" v="13826" actId="1035"/>
          <ac:grpSpMkLst>
            <pc:docMk/>
            <pc:sldMk cId="1928563867" sldId="352"/>
            <ac:grpSpMk id="15" creationId="{2E775E12-FC25-D412-0D49-24158115B1A4}"/>
          </ac:grpSpMkLst>
        </pc:grpChg>
        <pc:grpChg chg="add del mod">
          <ac:chgData name="平松　崇文(Hiramatsu, Takafumi)" userId="22edbc16-85b0-4724-aaa0-af0139a26ca2" providerId="ADAL" clId="{D6AAF822-D83E-4EDE-BDE2-56896F454376}" dt="2023-12-04T02:28:56.110" v="13509" actId="165"/>
          <ac:grpSpMkLst>
            <pc:docMk/>
            <pc:sldMk cId="1928563867" sldId="352"/>
            <ac:grpSpMk id="28" creationId="{05681438-C85C-A93C-BCD8-75984F418E22}"/>
          </ac:grpSpMkLst>
        </pc:grpChg>
        <pc:grpChg chg="mod topLvl">
          <ac:chgData name="平松　崇文(Hiramatsu, Takafumi)" userId="22edbc16-85b0-4724-aaa0-af0139a26ca2" providerId="ADAL" clId="{D6AAF822-D83E-4EDE-BDE2-56896F454376}" dt="2023-12-04T02:34:37.431" v="13826" actId="1035"/>
          <ac:grpSpMkLst>
            <pc:docMk/>
            <pc:sldMk cId="1928563867" sldId="352"/>
            <ac:grpSpMk id="30" creationId="{FEF22BDB-2A3E-FC57-135B-9D0CC973E784}"/>
          </ac:grpSpMkLst>
        </pc:grpChg>
        <pc:grpChg chg="mod topLvl">
          <ac:chgData name="平松　崇文(Hiramatsu, Takafumi)" userId="22edbc16-85b0-4724-aaa0-af0139a26ca2" providerId="ADAL" clId="{D6AAF822-D83E-4EDE-BDE2-56896F454376}" dt="2023-12-04T02:34:37.431" v="13826" actId="1035"/>
          <ac:grpSpMkLst>
            <pc:docMk/>
            <pc:sldMk cId="1928563867" sldId="352"/>
            <ac:grpSpMk id="33" creationId="{309CD144-5206-E631-F1FC-044AB4056496}"/>
          </ac:grpSpMkLst>
        </pc:grpChg>
        <pc:grpChg chg="mod">
          <ac:chgData name="平松　崇文(Hiramatsu, Takafumi)" userId="22edbc16-85b0-4724-aaa0-af0139a26ca2" providerId="ADAL" clId="{D6AAF822-D83E-4EDE-BDE2-56896F454376}" dt="2023-12-04T02:34:37.431" v="13826" actId="1035"/>
          <ac:grpSpMkLst>
            <pc:docMk/>
            <pc:sldMk cId="1928563867" sldId="352"/>
            <ac:grpSpMk id="38" creationId="{80ABA394-BF07-EF17-A833-EADEA988152D}"/>
          </ac:grpSpMkLst>
        </pc:grpChg>
        <pc:picChg chg="add mod">
          <ac:chgData name="平松　崇文(Hiramatsu, Takafumi)" userId="22edbc16-85b0-4724-aaa0-af0139a26ca2" providerId="ADAL" clId="{D6AAF822-D83E-4EDE-BDE2-56896F454376}" dt="2023-12-04T02:39:22.067" v="14339" actId="14100"/>
          <ac:picMkLst>
            <pc:docMk/>
            <pc:sldMk cId="1928563867" sldId="352"/>
            <ac:picMk id="60" creationId="{6006C942-1656-D927-F015-E8EB822367B5}"/>
          </ac:picMkLst>
        </pc:picChg>
        <pc:picChg chg="add mod">
          <ac:chgData name="平松　崇文(Hiramatsu, Takafumi)" userId="22edbc16-85b0-4724-aaa0-af0139a26ca2" providerId="ADAL" clId="{D6AAF822-D83E-4EDE-BDE2-56896F454376}" dt="2023-12-04T02:39:38.008" v="14376" actId="1076"/>
          <ac:picMkLst>
            <pc:docMk/>
            <pc:sldMk cId="1928563867" sldId="352"/>
            <ac:picMk id="1026" creationId="{7D35DDBA-8BFF-4ADA-B55C-777AAA4520E2}"/>
          </ac:picMkLst>
        </pc:picChg>
        <pc:cxnChg chg="mod">
          <ac:chgData name="平松　崇文(Hiramatsu, Takafumi)" userId="22edbc16-85b0-4724-aaa0-af0139a26ca2" providerId="ADAL" clId="{D6AAF822-D83E-4EDE-BDE2-56896F454376}" dt="2023-12-04T02:34:37.431" v="13826" actId="1035"/>
          <ac:cxnSpMkLst>
            <pc:docMk/>
            <pc:sldMk cId="1928563867" sldId="352"/>
            <ac:cxnSpMk id="11" creationId="{4CA6CE61-5660-C77E-B516-9CF018B3989C}"/>
          </ac:cxnSpMkLst>
        </pc:cxnChg>
        <pc:cxnChg chg="add del mod">
          <ac:chgData name="平松　崇文(Hiramatsu, Takafumi)" userId="22edbc16-85b0-4724-aaa0-af0139a26ca2" providerId="ADAL" clId="{D6AAF822-D83E-4EDE-BDE2-56896F454376}" dt="2023-12-04T02:24:44.647" v="13001" actId="478"/>
          <ac:cxnSpMkLst>
            <pc:docMk/>
            <pc:sldMk cId="1928563867" sldId="352"/>
            <ac:cxnSpMk id="19" creationId="{59A7B470-DB4E-0912-A92E-2A275CA91DB9}"/>
          </ac:cxnSpMkLst>
        </pc:cxnChg>
        <pc:cxnChg chg="add del mod">
          <ac:chgData name="平松　崇文(Hiramatsu, Takafumi)" userId="22edbc16-85b0-4724-aaa0-af0139a26ca2" providerId="ADAL" clId="{D6AAF822-D83E-4EDE-BDE2-56896F454376}" dt="2023-12-04T02:24:41.277" v="13000" actId="478"/>
          <ac:cxnSpMkLst>
            <pc:docMk/>
            <pc:sldMk cId="1928563867" sldId="352"/>
            <ac:cxnSpMk id="20" creationId="{FAA57E1B-C6C3-4A69-8D80-DE082CAECEC6}"/>
          </ac:cxnSpMkLst>
        </pc:cxnChg>
        <pc:cxnChg chg="mod topLvl">
          <ac:chgData name="平松　崇文(Hiramatsu, Takafumi)" userId="22edbc16-85b0-4724-aaa0-af0139a26ca2" providerId="ADAL" clId="{D6AAF822-D83E-4EDE-BDE2-56896F454376}" dt="2023-12-04T02:34:37.431" v="13826" actId="1035"/>
          <ac:cxnSpMkLst>
            <pc:docMk/>
            <pc:sldMk cId="1928563867" sldId="352"/>
            <ac:cxnSpMk id="34" creationId="{B10CE05F-12CC-D2B5-EF16-68C6EDA7AE4C}"/>
          </ac:cxnSpMkLst>
        </pc:cxnChg>
        <pc:cxnChg chg="add mod">
          <ac:chgData name="平松　崇文(Hiramatsu, Takafumi)" userId="22edbc16-85b0-4724-aaa0-af0139a26ca2" providerId="ADAL" clId="{D6AAF822-D83E-4EDE-BDE2-56896F454376}" dt="2023-12-04T02:34:37.431" v="13826" actId="1035"/>
          <ac:cxnSpMkLst>
            <pc:docMk/>
            <pc:sldMk cId="1928563867" sldId="352"/>
            <ac:cxnSpMk id="46" creationId="{193CF4DF-CA81-E76E-F850-592FD12244EC}"/>
          </ac:cxnSpMkLst>
        </pc:cxnChg>
        <pc:cxnChg chg="add mod">
          <ac:chgData name="平松　崇文(Hiramatsu, Takafumi)" userId="22edbc16-85b0-4724-aaa0-af0139a26ca2" providerId="ADAL" clId="{D6AAF822-D83E-4EDE-BDE2-56896F454376}" dt="2023-12-04T02:34:37.431" v="13826" actId="1035"/>
          <ac:cxnSpMkLst>
            <pc:docMk/>
            <pc:sldMk cId="1928563867" sldId="352"/>
            <ac:cxnSpMk id="51" creationId="{F70397EC-59BE-94CF-96F8-95B00EEC2F2D}"/>
          </ac:cxnSpMkLst>
        </pc:cxnChg>
      </pc:sldChg>
      <pc:sldChg chg="addSp delSp modSp new mod">
        <pc:chgData name="平松　崇文(Hiramatsu, Takafumi)" userId="22edbc16-85b0-4724-aaa0-af0139a26ca2" providerId="ADAL" clId="{D6AAF822-D83E-4EDE-BDE2-56896F454376}" dt="2023-12-04T01:16:37.896" v="12513" actId="20577"/>
        <pc:sldMkLst>
          <pc:docMk/>
          <pc:sldMk cId="2075262332" sldId="353"/>
        </pc:sldMkLst>
        <pc:spChg chg="mod">
          <ac:chgData name="平松　崇文(Hiramatsu, Takafumi)" userId="22edbc16-85b0-4724-aaa0-af0139a26ca2" providerId="ADAL" clId="{D6AAF822-D83E-4EDE-BDE2-56896F454376}" dt="2023-12-04T01:16:37.896" v="12513" actId="20577"/>
          <ac:spMkLst>
            <pc:docMk/>
            <pc:sldMk cId="2075262332" sldId="353"/>
            <ac:spMk id="2" creationId="{CFA7AB61-B7DA-83C4-1E77-F15A9737B691}"/>
          </ac:spMkLst>
        </pc:spChg>
        <pc:spChg chg="add mod">
          <ac:chgData name="平松　崇文(Hiramatsu, Takafumi)" userId="22edbc16-85b0-4724-aaa0-af0139a26ca2" providerId="ADAL" clId="{D6AAF822-D83E-4EDE-BDE2-56896F454376}" dt="2023-12-04T01:10:00.523" v="11640" actId="1037"/>
          <ac:spMkLst>
            <pc:docMk/>
            <pc:sldMk cId="2075262332" sldId="353"/>
            <ac:spMk id="4" creationId="{3DCD888F-AC37-79D8-748E-32D1DE456813}"/>
          </ac:spMkLst>
        </pc:spChg>
        <pc:spChg chg="add mod ord">
          <ac:chgData name="平松　崇文(Hiramatsu, Takafumi)" userId="22edbc16-85b0-4724-aaa0-af0139a26ca2" providerId="ADAL" clId="{D6AAF822-D83E-4EDE-BDE2-56896F454376}" dt="2023-12-04T01:10:00.523" v="11640" actId="1037"/>
          <ac:spMkLst>
            <pc:docMk/>
            <pc:sldMk cId="2075262332" sldId="353"/>
            <ac:spMk id="5" creationId="{16DB2D89-0969-25B1-43E5-93D971AB8B01}"/>
          </ac:spMkLst>
        </pc:spChg>
        <pc:spChg chg="add del mod">
          <ac:chgData name="平松　崇文(Hiramatsu, Takafumi)" userId="22edbc16-85b0-4724-aaa0-af0139a26ca2" providerId="ADAL" clId="{D6AAF822-D83E-4EDE-BDE2-56896F454376}" dt="2023-12-04T00:48:11.443" v="10017" actId="478"/>
          <ac:spMkLst>
            <pc:docMk/>
            <pc:sldMk cId="2075262332" sldId="353"/>
            <ac:spMk id="7" creationId="{3FF1F799-A369-C252-6D22-84B00038042E}"/>
          </ac:spMkLst>
        </pc:spChg>
        <pc:spChg chg="add del mod">
          <ac:chgData name="平松　崇文(Hiramatsu, Takafumi)" userId="22edbc16-85b0-4724-aaa0-af0139a26ca2" providerId="ADAL" clId="{D6AAF822-D83E-4EDE-BDE2-56896F454376}" dt="2023-12-04T00:48:08.939" v="10016" actId="478"/>
          <ac:spMkLst>
            <pc:docMk/>
            <pc:sldMk cId="2075262332" sldId="353"/>
            <ac:spMk id="8" creationId="{899EEDB6-E144-7557-84A2-4562CE9F3C7B}"/>
          </ac:spMkLst>
        </pc:spChg>
        <pc:spChg chg="add mod">
          <ac:chgData name="平松　崇文(Hiramatsu, Takafumi)" userId="22edbc16-85b0-4724-aaa0-af0139a26ca2" providerId="ADAL" clId="{D6AAF822-D83E-4EDE-BDE2-56896F454376}" dt="2023-12-04T01:10:00.523" v="11640" actId="1037"/>
          <ac:spMkLst>
            <pc:docMk/>
            <pc:sldMk cId="2075262332" sldId="353"/>
            <ac:spMk id="9" creationId="{5B0F7785-7D53-E6EB-8A90-DAE81A397D36}"/>
          </ac:spMkLst>
        </pc:spChg>
        <pc:spChg chg="add mod">
          <ac:chgData name="平松　崇文(Hiramatsu, Takafumi)" userId="22edbc16-85b0-4724-aaa0-af0139a26ca2" providerId="ADAL" clId="{D6AAF822-D83E-4EDE-BDE2-56896F454376}" dt="2023-12-04T01:10:00.523" v="11640" actId="1037"/>
          <ac:spMkLst>
            <pc:docMk/>
            <pc:sldMk cId="2075262332" sldId="353"/>
            <ac:spMk id="10" creationId="{56FF7DD1-9452-B8BA-DC29-0F7AE3E21163}"/>
          </ac:spMkLst>
        </pc:spChg>
        <pc:spChg chg="add mod">
          <ac:chgData name="平松　崇文(Hiramatsu, Takafumi)" userId="22edbc16-85b0-4724-aaa0-af0139a26ca2" providerId="ADAL" clId="{D6AAF822-D83E-4EDE-BDE2-56896F454376}" dt="2023-12-04T01:10:00.523" v="11640" actId="1037"/>
          <ac:spMkLst>
            <pc:docMk/>
            <pc:sldMk cId="2075262332" sldId="353"/>
            <ac:spMk id="15" creationId="{68FF9513-638D-0CD6-1014-B2AF55E33943}"/>
          </ac:spMkLst>
        </pc:spChg>
        <pc:spChg chg="add mod">
          <ac:chgData name="平松　崇文(Hiramatsu, Takafumi)" userId="22edbc16-85b0-4724-aaa0-af0139a26ca2" providerId="ADAL" clId="{D6AAF822-D83E-4EDE-BDE2-56896F454376}" dt="2023-12-04T01:10:00.523" v="11640" actId="1037"/>
          <ac:spMkLst>
            <pc:docMk/>
            <pc:sldMk cId="2075262332" sldId="353"/>
            <ac:spMk id="22" creationId="{F20404A8-809E-B3EA-FFA0-375212B024E9}"/>
          </ac:spMkLst>
        </pc:spChg>
        <pc:spChg chg="add mod ord">
          <ac:chgData name="平松　崇文(Hiramatsu, Takafumi)" userId="22edbc16-85b0-4724-aaa0-af0139a26ca2" providerId="ADAL" clId="{D6AAF822-D83E-4EDE-BDE2-56896F454376}" dt="2023-12-04T01:10:00.523" v="11640" actId="1037"/>
          <ac:spMkLst>
            <pc:docMk/>
            <pc:sldMk cId="2075262332" sldId="353"/>
            <ac:spMk id="23" creationId="{5AE92001-E60A-AC6C-4AB3-F18E7CE5B3FA}"/>
          </ac:spMkLst>
        </pc:spChg>
        <pc:spChg chg="add mod">
          <ac:chgData name="平松　崇文(Hiramatsu, Takafumi)" userId="22edbc16-85b0-4724-aaa0-af0139a26ca2" providerId="ADAL" clId="{D6AAF822-D83E-4EDE-BDE2-56896F454376}" dt="2023-12-04T01:10:00.523" v="11640" actId="1037"/>
          <ac:spMkLst>
            <pc:docMk/>
            <pc:sldMk cId="2075262332" sldId="353"/>
            <ac:spMk id="26" creationId="{00EB005A-C1ED-271C-21EA-233BAC0C077B}"/>
          </ac:spMkLst>
        </pc:spChg>
        <pc:spChg chg="add mod">
          <ac:chgData name="平松　崇文(Hiramatsu, Takafumi)" userId="22edbc16-85b0-4724-aaa0-af0139a26ca2" providerId="ADAL" clId="{D6AAF822-D83E-4EDE-BDE2-56896F454376}" dt="2023-12-04T01:10:00.523" v="11640" actId="1037"/>
          <ac:spMkLst>
            <pc:docMk/>
            <pc:sldMk cId="2075262332" sldId="353"/>
            <ac:spMk id="27" creationId="{29CC61DF-9513-F8DF-6C2A-61079E8AC6E8}"/>
          </ac:spMkLst>
        </pc:spChg>
        <pc:spChg chg="add mod">
          <ac:chgData name="平松　崇文(Hiramatsu, Takafumi)" userId="22edbc16-85b0-4724-aaa0-af0139a26ca2" providerId="ADAL" clId="{D6AAF822-D83E-4EDE-BDE2-56896F454376}" dt="2023-12-04T01:09:30.134" v="11598" actId="207"/>
          <ac:spMkLst>
            <pc:docMk/>
            <pc:sldMk cId="2075262332" sldId="353"/>
            <ac:spMk id="28" creationId="{27E7C5A8-C5B1-5EF2-1C16-AB2C328D946B}"/>
          </ac:spMkLst>
        </pc:spChg>
        <pc:spChg chg="add mod">
          <ac:chgData name="平松　崇文(Hiramatsu, Takafumi)" userId="22edbc16-85b0-4724-aaa0-af0139a26ca2" providerId="ADAL" clId="{D6AAF822-D83E-4EDE-BDE2-56896F454376}" dt="2023-12-04T01:10:00.523" v="11640" actId="1037"/>
          <ac:spMkLst>
            <pc:docMk/>
            <pc:sldMk cId="2075262332" sldId="353"/>
            <ac:spMk id="29" creationId="{9062BE16-34E6-4DCA-22F5-AACDF318F7A7}"/>
          </ac:spMkLst>
        </pc:spChg>
        <pc:spChg chg="mod">
          <ac:chgData name="平松　崇文(Hiramatsu, Takafumi)" userId="22edbc16-85b0-4724-aaa0-af0139a26ca2" providerId="ADAL" clId="{D6AAF822-D83E-4EDE-BDE2-56896F454376}" dt="2023-12-04T01:10:00.523" v="11640" actId="1037"/>
          <ac:spMkLst>
            <pc:docMk/>
            <pc:sldMk cId="2075262332" sldId="353"/>
            <ac:spMk id="31" creationId="{D9F5FB88-8704-D8CD-8DD7-C9024F55ABDE}"/>
          </ac:spMkLst>
        </pc:spChg>
        <pc:spChg chg="mod">
          <ac:chgData name="平松　崇文(Hiramatsu, Takafumi)" userId="22edbc16-85b0-4724-aaa0-af0139a26ca2" providerId="ADAL" clId="{D6AAF822-D83E-4EDE-BDE2-56896F454376}" dt="2023-12-04T01:10:00.523" v="11640" actId="1037"/>
          <ac:spMkLst>
            <pc:docMk/>
            <pc:sldMk cId="2075262332" sldId="353"/>
            <ac:spMk id="32" creationId="{9A3FA0BB-5B59-E50F-47EF-4B0550072870}"/>
          </ac:spMkLst>
        </pc:spChg>
        <pc:spChg chg="add mod">
          <ac:chgData name="平松　崇文(Hiramatsu, Takafumi)" userId="22edbc16-85b0-4724-aaa0-af0139a26ca2" providerId="ADAL" clId="{D6AAF822-D83E-4EDE-BDE2-56896F454376}" dt="2023-12-04T01:10:00.523" v="11640" actId="1037"/>
          <ac:spMkLst>
            <pc:docMk/>
            <pc:sldMk cId="2075262332" sldId="353"/>
            <ac:spMk id="33" creationId="{C7A40B8A-F291-377B-36C9-23182E496ADB}"/>
          </ac:spMkLst>
        </pc:spChg>
        <pc:spChg chg="add mod">
          <ac:chgData name="平松　崇文(Hiramatsu, Takafumi)" userId="22edbc16-85b0-4724-aaa0-af0139a26ca2" providerId="ADAL" clId="{D6AAF822-D83E-4EDE-BDE2-56896F454376}" dt="2023-12-04T01:10:00.523" v="11640" actId="1037"/>
          <ac:spMkLst>
            <pc:docMk/>
            <pc:sldMk cId="2075262332" sldId="353"/>
            <ac:spMk id="34" creationId="{134FDD44-58D0-B020-24B5-EB9BAD1216BF}"/>
          </ac:spMkLst>
        </pc:spChg>
        <pc:spChg chg="add mod">
          <ac:chgData name="平松　崇文(Hiramatsu, Takafumi)" userId="22edbc16-85b0-4724-aaa0-af0139a26ca2" providerId="ADAL" clId="{D6AAF822-D83E-4EDE-BDE2-56896F454376}" dt="2023-12-04T01:10:00.523" v="11640" actId="1037"/>
          <ac:spMkLst>
            <pc:docMk/>
            <pc:sldMk cId="2075262332" sldId="353"/>
            <ac:spMk id="37" creationId="{71375F20-4D19-1928-C778-DD8A12E4AC64}"/>
          </ac:spMkLst>
        </pc:spChg>
        <pc:spChg chg="add mod">
          <ac:chgData name="平松　崇文(Hiramatsu, Takafumi)" userId="22edbc16-85b0-4724-aaa0-af0139a26ca2" providerId="ADAL" clId="{D6AAF822-D83E-4EDE-BDE2-56896F454376}" dt="2023-12-04T01:10:00.523" v="11640" actId="1037"/>
          <ac:spMkLst>
            <pc:docMk/>
            <pc:sldMk cId="2075262332" sldId="353"/>
            <ac:spMk id="44" creationId="{A7099D04-D909-AAD9-439F-B3D4521C0618}"/>
          </ac:spMkLst>
        </pc:spChg>
        <pc:spChg chg="add mod">
          <ac:chgData name="平松　崇文(Hiramatsu, Takafumi)" userId="22edbc16-85b0-4724-aaa0-af0139a26ca2" providerId="ADAL" clId="{D6AAF822-D83E-4EDE-BDE2-56896F454376}" dt="2023-12-04T01:10:00.523" v="11640" actId="1037"/>
          <ac:spMkLst>
            <pc:docMk/>
            <pc:sldMk cId="2075262332" sldId="353"/>
            <ac:spMk id="47" creationId="{EE094D3B-62F3-3E01-D7BB-2578CBD18172}"/>
          </ac:spMkLst>
        </pc:spChg>
        <pc:spChg chg="add mod">
          <ac:chgData name="平松　崇文(Hiramatsu, Takafumi)" userId="22edbc16-85b0-4724-aaa0-af0139a26ca2" providerId="ADAL" clId="{D6AAF822-D83E-4EDE-BDE2-56896F454376}" dt="2023-12-04T01:10:00.523" v="11640" actId="1037"/>
          <ac:spMkLst>
            <pc:docMk/>
            <pc:sldMk cId="2075262332" sldId="353"/>
            <ac:spMk id="48" creationId="{DDA1C7A8-1C30-B04A-C127-A61F30633A96}"/>
          </ac:spMkLst>
        </pc:spChg>
        <pc:spChg chg="add mod">
          <ac:chgData name="平松　崇文(Hiramatsu, Takafumi)" userId="22edbc16-85b0-4724-aaa0-af0139a26ca2" providerId="ADAL" clId="{D6AAF822-D83E-4EDE-BDE2-56896F454376}" dt="2023-12-04T01:10:30.576" v="11648" actId="404"/>
          <ac:spMkLst>
            <pc:docMk/>
            <pc:sldMk cId="2075262332" sldId="353"/>
            <ac:spMk id="49" creationId="{663A9533-9763-533B-3BAB-3755CD0B2B10}"/>
          </ac:spMkLst>
        </pc:spChg>
        <pc:spChg chg="add mod">
          <ac:chgData name="平松　崇文(Hiramatsu, Takafumi)" userId="22edbc16-85b0-4724-aaa0-af0139a26ca2" providerId="ADAL" clId="{D6AAF822-D83E-4EDE-BDE2-56896F454376}" dt="2023-12-04T01:09:34.302" v="11599" actId="207"/>
          <ac:spMkLst>
            <pc:docMk/>
            <pc:sldMk cId="2075262332" sldId="353"/>
            <ac:spMk id="58" creationId="{1BB85401-96A5-884D-0A04-2785C068A3B7}"/>
          </ac:spMkLst>
        </pc:spChg>
        <pc:spChg chg="add mod">
          <ac:chgData name="平松　崇文(Hiramatsu, Takafumi)" userId="22edbc16-85b0-4724-aaa0-af0139a26ca2" providerId="ADAL" clId="{D6AAF822-D83E-4EDE-BDE2-56896F454376}" dt="2023-12-04T01:11:09.264" v="11798"/>
          <ac:spMkLst>
            <pc:docMk/>
            <pc:sldMk cId="2075262332" sldId="353"/>
            <ac:spMk id="62" creationId="{F1D35D60-9D32-164F-B1B6-B896660450D6}"/>
          </ac:spMkLst>
        </pc:spChg>
        <pc:spChg chg="add mod">
          <ac:chgData name="平松　崇文(Hiramatsu, Takafumi)" userId="22edbc16-85b0-4724-aaa0-af0139a26ca2" providerId="ADAL" clId="{D6AAF822-D83E-4EDE-BDE2-56896F454376}" dt="2023-12-04T01:10:00.523" v="11640" actId="1037"/>
          <ac:spMkLst>
            <pc:docMk/>
            <pc:sldMk cId="2075262332" sldId="353"/>
            <ac:spMk id="63" creationId="{DCCCBB08-8429-500B-201B-E1450CB94478}"/>
          </ac:spMkLst>
        </pc:spChg>
        <pc:spChg chg="mod">
          <ac:chgData name="平松　崇文(Hiramatsu, Takafumi)" userId="22edbc16-85b0-4724-aaa0-af0139a26ca2" providerId="ADAL" clId="{D6AAF822-D83E-4EDE-BDE2-56896F454376}" dt="2023-12-04T01:07:36.670" v="11489" actId="1076"/>
          <ac:spMkLst>
            <pc:docMk/>
            <pc:sldMk cId="2075262332" sldId="353"/>
            <ac:spMk id="72" creationId="{C07A1F4F-13D3-71F9-639C-B44130A200E4}"/>
          </ac:spMkLst>
        </pc:spChg>
        <pc:spChg chg="mod">
          <ac:chgData name="平松　崇文(Hiramatsu, Takafumi)" userId="22edbc16-85b0-4724-aaa0-af0139a26ca2" providerId="ADAL" clId="{D6AAF822-D83E-4EDE-BDE2-56896F454376}" dt="2023-12-04T01:07:36.670" v="11489" actId="1076"/>
          <ac:spMkLst>
            <pc:docMk/>
            <pc:sldMk cId="2075262332" sldId="353"/>
            <ac:spMk id="73" creationId="{75B77BB8-F570-D9BC-6EE5-452761CA4DA1}"/>
          </ac:spMkLst>
        </pc:spChg>
        <pc:spChg chg="mod">
          <ac:chgData name="平松　崇文(Hiramatsu, Takafumi)" userId="22edbc16-85b0-4724-aaa0-af0139a26ca2" providerId="ADAL" clId="{D6AAF822-D83E-4EDE-BDE2-56896F454376}" dt="2023-12-04T01:07:36.670" v="11489" actId="1076"/>
          <ac:spMkLst>
            <pc:docMk/>
            <pc:sldMk cId="2075262332" sldId="353"/>
            <ac:spMk id="74" creationId="{DB9E8F2B-480D-9FAA-312C-E6064721987D}"/>
          </ac:spMkLst>
        </pc:spChg>
        <pc:spChg chg="mod">
          <ac:chgData name="平松　崇文(Hiramatsu, Takafumi)" userId="22edbc16-85b0-4724-aaa0-af0139a26ca2" providerId="ADAL" clId="{D6AAF822-D83E-4EDE-BDE2-56896F454376}" dt="2023-12-04T01:07:36.670" v="11489" actId="1076"/>
          <ac:spMkLst>
            <pc:docMk/>
            <pc:sldMk cId="2075262332" sldId="353"/>
            <ac:spMk id="76" creationId="{47019F96-E31E-73C4-5EF4-BA4A4173A941}"/>
          </ac:spMkLst>
        </pc:spChg>
        <pc:spChg chg="mod">
          <ac:chgData name="平松　崇文(Hiramatsu, Takafumi)" userId="22edbc16-85b0-4724-aaa0-af0139a26ca2" providerId="ADAL" clId="{D6AAF822-D83E-4EDE-BDE2-56896F454376}" dt="2023-12-04T01:07:36.670" v="11489" actId="1076"/>
          <ac:spMkLst>
            <pc:docMk/>
            <pc:sldMk cId="2075262332" sldId="353"/>
            <ac:spMk id="77" creationId="{52FBA387-8DBC-C135-E2B7-982949443E7D}"/>
          </ac:spMkLst>
        </pc:spChg>
        <pc:spChg chg="add del mod">
          <ac:chgData name="平松　崇文(Hiramatsu, Takafumi)" userId="22edbc16-85b0-4724-aaa0-af0139a26ca2" providerId="ADAL" clId="{D6AAF822-D83E-4EDE-BDE2-56896F454376}" dt="2023-12-04T01:07:44.295" v="11490" actId="478"/>
          <ac:spMkLst>
            <pc:docMk/>
            <pc:sldMk cId="2075262332" sldId="353"/>
            <ac:spMk id="89" creationId="{5633860E-71C7-1201-F1C4-E79B1DF5D003}"/>
          </ac:spMkLst>
        </pc:spChg>
        <pc:spChg chg="add del mod">
          <ac:chgData name="平松　崇文(Hiramatsu, Takafumi)" userId="22edbc16-85b0-4724-aaa0-af0139a26ca2" providerId="ADAL" clId="{D6AAF822-D83E-4EDE-BDE2-56896F454376}" dt="2023-12-04T01:07:44.295" v="11490" actId="478"/>
          <ac:spMkLst>
            <pc:docMk/>
            <pc:sldMk cId="2075262332" sldId="353"/>
            <ac:spMk id="90" creationId="{C3A31DD3-8156-8851-CE14-69D55C63335F}"/>
          </ac:spMkLst>
        </pc:spChg>
        <pc:spChg chg="add mod">
          <ac:chgData name="平松　崇文(Hiramatsu, Takafumi)" userId="22edbc16-85b0-4724-aaa0-af0139a26ca2" providerId="ADAL" clId="{D6AAF822-D83E-4EDE-BDE2-56896F454376}" dt="2023-12-04T01:12:45.310" v="11974" actId="1037"/>
          <ac:spMkLst>
            <pc:docMk/>
            <pc:sldMk cId="2075262332" sldId="353"/>
            <ac:spMk id="93" creationId="{5D2480B9-5A7B-6E28-DED9-24DD911CDCAA}"/>
          </ac:spMkLst>
        </pc:spChg>
        <pc:spChg chg="add mod">
          <ac:chgData name="平松　崇文(Hiramatsu, Takafumi)" userId="22edbc16-85b0-4724-aaa0-af0139a26ca2" providerId="ADAL" clId="{D6AAF822-D83E-4EDE-BDE2-56896F454376}" dt="2023-12-04T01:10:20.955" v="11645" actId="14100"/>
          <ac:spMkLst>
            <pc:docMk/>
            <pc:sldMk cId="2075262332" sldId="353"/>
            <ac:spMk id="94" creationId="{A9A32E87-8B1D-219B-549D-1B52D97363B9}"/>
          </ac:spMkLst>
        </pc:spChg>
        <pc:spChg chg="add mod">
          <ac:chgData name="平松　崇文(Hiramatsu, Takafumi)" userId="22edbc16-85b0-4724-aaa0-af0139a26ca2" providerId="ADAL" clId="{D6AAF822-D83E-4EDE-BDE2-56896F454376}" dt="2023-12-04T01:11:44.474" v="11887" actId="1035"/>
          <ac:spMkLst>
            <pc:docMk/>
            <pc:sldMk cId="2075262332" sldId="353"/>
            <ac:spMk id="95" creationId="{0E851EB0-2863-FC91-294C-608363E52B53}"/>
          </ac:spMkLst>
        </pc:spChg>
        <pc:spChg chg="add mod">
          <ac:chgData name="平松　崇文(Hiramatsu, Takafumi)" userId="22edbc16-85b0-4724-aaa0-af0139a26ca2" providerId="ADAL" clId="{D6AAF822-D83E-4EDE-BDE2-56896F454376}" dt="2023-12-04T01:14:18.326" v="12121" actId="1036"/>
          <ac:spMkLst>
            <pc:docMk/>
            <pc:sldMk cId="2075262332" sldId="353"/>
            <ac:spMk id="101" creationId="{099C0F1C-FD27-6CB3-DD31-62C188529DCA}"/>
          </ac:spMkLst>
        </pc:spChg>
        <pc:spChg chg="add mod">
          <ac:chgData name="平松　崇文(Hiramatsu, Takafumi)" userId="22edbc16-85b0-4724-aaa0-af0139a26ca2" providerId="ADAL" clId="{D6AAF822-D83E-4EDE-BDE2-56896F454376}" dt="2023-12-04T01:15:20.798" v="12348" actId="207"/>
          <ac:spMkLst>
            <pc:docMk/>
            <pc:sldMk cId="2075262332" sldId="353"/>
            <ac:spMk id="102" creationId="{5DDAA42E-C9E9-D381-821D-BA3C4828D34E}"/>
          </ac:spMkLst>
        </pc:spChg>
        <pc:grpChg chg="add mod">
          <ac:chgData name="平松　崇文(Hiramatsu, Takafumi)" userId="22edbc16-85b0-4724-aaa0-af0139a26ca2" providerId="ADAL" clId="{D6AAF822-D83E-4EDE-BDE2-56896F454376}" dt="2023-12-04T01:10:00.523" v="11640" actId="1037"/>
          <ac:grpSpMkLst>
            <pc:docMk/>
            <pc:sldMk cId="2075262332" sldId="353"/>
            <ac:grpSpMk id="6" creationId="{F738E595-EB05-C17E-BB75-9AB8AD92CFC5}"/>
          </ac:grpSpMkLst>
        </pc:grpChg>
        <pc:grpChg chg="add mod">
          <ac:chgData name="平松　崇文(Hiramatsu, Takafumi)" userId="22edbc16-85b0-4724-aaa0-af0139a26ca2" providerId="ADAL" clId="{D6AAF822-D83E-4EDE-BDE2-56896F454376}" dt="2023-12-04T01:10:00.523" v="11640" actId="1037"/>
          <ac:grpSpMkLst>
            <pc:docMk/>
            <pc:sldMk cId="2075262332" sldId="353"/>
            <ac:grpSpMk id="18" creationId="{20D3B53C-1D23-C423-6BBF-3F0F6121E825}"/>
          </ac:grpSpMkLst>
        </pc:grpChg>
        <pc:grpChg chg="add mod">
          <ac:chgData name="平松　崇文(Hiramatsu, Takafumi)" userId="22edbc16-85b0-4724-aaa0-af0139a26ca2" providerId="ADAL" clId="{D6AAF822-D83E-4EDE-BDE2-56896F454376}" dt="2023-12-04T01:10:00.523" v="11640" actId="1037"/>
          <ac:grpSpMkLst>
            <pc:docMk/>
            <pc:sldMk cId="2075262332" sldId="353"/>
            <ac:grpSpMk id="19" creationId="{ABD38F50-CA2F-0C4D-6E42-B234E993DA57}"/>
          </ac:grpSpMkLst>
        </pc:grpChg>
        <pc:grpChg chg="add mod">
          <ac:chgData name="平松　崇文(Hiramatsu, Takafumi)" userId="22edbc16-85b0-4724-aaa0-af0139a26ca2" providerId="ADAL" clId="{D6AAF822-D83E-4EDE-BDE2-56896F454376}" dt="2023-12-04T01:10:00.523" v="11640" actId="1037"/>
          <ac:grpSpMkLst>
            <pc:docMk/>
            <pc:sldMk cId="2075262332" sldId="353"/>
            <ac:grpSpMk id="30" creationId="{01401070-DA90-2A3C-4219-229911A211B9}"/>
          </ac:grpSpMkLst>
        </pc:grpChg>
        <pc:grpChg chg="add mod">
          <ac:chgData name="平松　崇文(Hiramatsu, Takafumi)" userId="22edbc16-85b0-4724-aaa0-af0139a26ca2" providerId="ADAL" clId="{D6AAF822-D83E-4EDE-BDE2-56896F454376}" dt="2023-12-04T01:10:00.523" v="11640" actId="1037"/>
          <ac:grpSpMkLst>
            <pc:docMk/>
            <pc:sldMk cId="2075262332" sldId="353"/>
            <ac:grpSpMk id="38" creationId="{D3F37CDD-C080-07EF-60F6-C6A3BF48BC27}"/>
          </ac:grpSpMkLst>
        </pc:grpChg>
        <pc:grpChg chg="add mod topLvl">
          <ac:chgData name="平松　崇文(Hiramatsu, Takafumi)" userId="22edbc16-85b0-4724-aaa0-af0139a26ca2" providerId="ADAL" clId="{D6AAF822-D83E-4EDE-BDE2-56896F454376}" dt="2023-12-04T01:10:00.523" v="11640" actId="1037"/>
          <ac:grpSpMkLst>
            <pc:docMk/>
            <pc:sldMk cId="2075262332" sldId="353"/>
            <ac:grpSpMk id="41" creationId="{774A1179-C743-70FF-35E7-D8560A928AB6}"/>
          </ac:grpSpMkLst>
        </pc:grpChg>
        <pc:grpChg chg="add del mod">
          <ac:chgData name="平松　崇文(Hiramatsu, Takafumi)" userId="22edbc16-85b0-4724-aaa0-af0139a26ca2" providerId="ADAL" clId="{D6AAF822-D83E-4EDE-BDE2-56896F454376}" dt="2023-12-04T01:08:02.104" v="11494" actId="478"/>
          <ac:grpSpMkLst>
            <pc:docMk/>
            <pc:sldMk cId="2075262332" sldId="353"/>
            <ac:grpSpMk id="70" creationId="{C8213444-6612-44C3-F1F2-BEC2842FF074}"/>
          </ac:grpSpMkLst>
        </pc:grpChg>
        <pc:grpChg chg="mod">
          <ac:chgData name="平松　崇文(Hiramatsu, Takafumi)" userId="22edbc16-85b0-4724-aaa0-af0139a26ca2" providerId="ADAL" clId="{D6AAF822-D83E-4EDE-BDE2-56896F454376}" dt="2023-12-04T01:07:36.670" v="11489" actId="1076"/>
          <ac:grpSpMkLst>
            <pc:docMk/>
            <pc:sldMk cId="2075262332" sldId="353"/>
            <ac:grpSpMk id="71" creationId="{AA75F8BB-8967-735A-D479-9545B533C837}"/>
          </ac:grpSpMkLst>
        </pc:grpChg>
        <pc:grpChg chg="mod">
          <ac:chgData name="平松　崇文(Hiramatsu, Takafumi)" userId="22edbc16-85b0-4724-aaa0-af0139a26ca2" providerId="ADAL" clId="{D6AAF822-D83E-4EDE-BDE2-56896F454376}" dt="2023-12-04T01:07:36.670" v="11489" actId="1076"/>
          <ac:grpSpMkLst>
            <pc:docMk/>
            <pc:sldMk cId="2075262332" sldId="353"/>
            <ac:grpSpMk id="75" creationId="{EBA85597-D4B1-2EF3-3914-834CFEE7CE51}"/>
          </ac:grpSpMkLst>
        </pc:grpChg>
        <pc:grpChg chg="mod">
          <ac:chgData name="平松　崇文(Hiramatsu, Takafumi)" userId="22edbc16-85b0-4724-aaa0-af0139a26ca2" providerId="ADAL" clId="{D6AAF822-D83E-4EDE-BDE2-56896F454376}" dt="2023-12-04T01:07:36.670" v="11489" actId="1076"/>
          <ac:grpSpMkLst>
            <pc:docMk/>
            <pc:sldMk cId="2075262332" sldId="353"/>
            <ac:grpSpMk id="78" creationId="{3863BC0D-DAB1-00F9-5128-BCF98A56A379}"/>
          </ac:grpSpMkLst>
        </pc:grpChg>
        <pc:grpChg chg="mod">
          <ac:chgData name="平松　崇文(Hiramatsu, Takafumi)" userId="22edbc16-85b0-4724-aaa0-af0139a26ca2" providerId="ADAL" clId="{D6AAF822-D83E-4EDE-BDE2-56896F454376}" dt="2023-12-04T01:07:36.670" v="11489" actId="1076"/>
          <ac:grpSpMkLst>
            <pc:docMk/>
            <pc:sldMk cId="2075262332" sldId="353"/>
            <ac:grpSpMk id="80" creationId="{087585DE-F127-E5FA-A6B5-4A4BCF62AEA0}"/>
          </ac:grpSpMkLst>
        </pc:grpChg>
        <pc:grpChg chg="add del mod">
          <ac:chgData name="平松　崇文(Hiramatsu, Takafumi)" userId="22edbc16-85b0-4724-aaa0-af0139a26ca2" providerId="ADAL" clId="{D6AAF822-D83E-4EDE-BDE2-56896F454376}" dt="2023-12-04T01:08:27.284" v="11499" actId="165"/>
          <ac:grpSpMkLst>
            <pc:docMk/>
            <pc:sldMk cId="2075262332" sldId="353"/>
            <ac:grpSpMk id="92" creationId="{167E89A2-066F-3025-394A-AA3C33F77FA8}"/>
          </ac:grpSpMkLst>
        </pc:grpChg>
        <pc:graphicFrameChg chg="add mod modGraphic">
          <ac:chgData name="平松　崇文(Hiramatsu, Takafumi)" userId="22edbc16-85b0-4724-aaa0-af0139a26ca2" providerId="ADAL" clId="{D6AAF822-D83E-4EDE-BDE2-56896F454376}" dt="2023-12-04T01:13:31.344" v="12110" actId="404"/>
          <ac:graphicFrameMkLst>
            <pc:docMk/>
            <pc:sldMk cId="2075262332" sldId="353"/>
            <ac:graphicFrameMk id="69" creationId="{964BAD1B-8F83-EC4C-7199-86C3C020439C}"/>
          </ac:graphicFrameMkLst>
        </pc:graphicFrameChg>
        <pc:picChg chg="mod">
          <ac:chgData name="平松　崇文(Hiramatsu, Takafumi)" userId="22edbc16-85b0-4724-aaa0-af0139a26ca2" providerId="ADAL" clId="{D6AAF822-D83E-4EDE-BDE2-56896F454376}" dt="2023-12-04T01:07:36.670" v="11489" actId="1076"/>
          <ac:picMkLst>
            <pc:docMk/>
            <pc:sldMk cId="2075262332" sldId="353"/>
            <ac:picMk id="79" creationId="{B85B4816-8AC6-CFEA-540F-D5A27987D4ED}"/>
          </ac:picMkLst>
        </pc:picChg>
        <pc:picChg chg="add del mod">
          <ac:chgData name="平松　崇文(Hiramatsu, Takafumi)" userId="22edbc16-85b0-4724-aaa0-af0139a26ca2" providerId="ADAL" clId="{D6AAF822-D83E-4EDE-BDE2-56896F454376}" dt="2023-12-04T01:07:46.770" v="11491" actId="478"/>
          <ac:picMkLst>
            <pc:docMk/>
            <pc:sldMk cId="2075262332" sldId="353"/>
            <ac:picMk id="87" creationId="{F85AED74-86A5-1D90-FB56-133BE06B866B}"/>
          </ac:picMkLst>
        </pc:picChg>
        <pc:picChg chg="add del mod">
          <ac:chgData name="平松　崇文(Hiramatsu, Takafumi)" userId="22edbc16-85b0-4724-aaa0-af0139a26ca2" providerId="ADAL" clId="{D6AAF822-D83E-4EDE-BDE2-56896F454376}" dt="2023-12-04T01:07:44.295" v="11490" actId="478"/>
          <ac:picMkLst>
            <pc:docMk/>
            <pc:sldMk cId="2075262332" sldId="353"/>
            <ac:picMk id="88" creationId="{3158B18C-45DC-CC43-AC6B-13059DC39C7A}"/>
          </ac:picMkLst>
        </pc:picChg>
        <pc:cxnChg chg="add mod">
          <ac:chgData name="平松　崇文(Hiramatsu, Takafumi)" userId="22edbc16-85b0-4724-aaa0-af0139a26ca2" providerId="ADAL" clId="{D6AAF822-D83E-4EDE-BDE2-56896F454376}" dt="2023-12-04T01:10:00.523" v="11640" actId="1037"/>
          <ac:cxnSpMkLst>
            <pc:docMk/>
            <pc:sldMk cId="2075262332" sldId="353"/>
            <ac:cxnSpMk id="12" creationId="{429B537A-7436-0F60-7D56-103F04963431}"/>
          </ac:cxnSpMkLst>
        </pc:cxnChg>
        <pc:cxnChg chg="add mod">
          <ac:chgData name="平松　崇文(Hiramatsu, Takafumi)" userId="22edbc16-85b0-4724-aaa0-af0139a26ca2" providerId="ADAL" clId="{D6AAF822-D83E-4EDE-BDE2-56896F454376}" dt="2023-12-04T01:10:00.523" v="11640" actId="1037"/>
          <ac:cxnSpMkLst>
            <pc:docMk/>
            <pc:sldMk cId="2075262332" sldId="353"/>
            <ac:cxnSpMk id="14" creationId="{7F40EE25-ECC2-6961-95F1-7242182E9B35}"/>
          </ac:cxnSpMkLst>
        </pc:cxnChg>
        <pc:cxnChg chg="add mod">
          <ac:chgData name="平松　崇文(Hiramatsu, Takafumi)" userId="22edbc16-85b0-4724-aaa0-af0139a26ca2" providerId="ADAL" clId="{D6AAF822-D83E-4EDE-BDE2-56896F454376}" dt="2023-12-04T01:10:00.523" v="11640" actId="1037"/>
          <ac:cxnSpMkLst>
            <pc:docMk/>
            <pc:sldMk cId="2075262332" sldId="353"/>
            <ac:cxnSpMk id="16" creationId="{261C3C3B-2392-D23C-5BCB-B659A43A08C0}"/>
          </ac:cxnSpMkLst>
        </pc:cxnChg>
        <pc:cxnChg chg="add mod">
          <ac:chgData name="平松　崇文(Hiramatsu, Takafumi)" userId="22edbc16-85b0-4724-aaa0-af0139a26ca2" providerId="ADAL" clId="{D6AAF822-D83E-4EDE-BDE2-56896F454376}" dt="2023-12-04T01:10:00.523" v="11640" actId="1037"/>
          <ac:cxnSpMkLst>
            <pc:docMk/>
            <pc:sldMk cId="2075262332" sldId="353"/>
            <ac:cxnSpMk id="17" creationId="{8685D298-9ECD-F6C7-F087-9BF182F88A25}"/>
          </ac:cxnSpMkLst>
        </pc:cxnChg>
        <pc:cxnChg chg="mod">
          <ac:chgData name="平松　崇文(Hiramatsu, Takafumi)" userId="22edbc16-85b0-4724-aaa0-af0139a26ca2" providerId="ADAL" clId="{D6AAF822-D83E-4EDE-BDE2-56896F454376}" dt="2023-12-04T01:10:00.523" v="11640" actId="1037"/>
          <ac:cxnSpMkLst>
            <pc:docMk/>
            <pc:sldMk cId="2075262332" sldId="353"/>
            <ac:cxnSpMk id="20" creationId="{9EBD1FD0-523D-1838-4AC6-54AEF276BD82}"/>
          </ac:cxnSpMkLst>
        </pc:cxnChg>
        <pc:cxnChg chg="mod">
          <ac:chgData name="平松　崇文(Hiramatsu, Takafumi)" userId="22edbc16-85b0-4724-aaa0-af0139a26ca2" providerId="ADAL" clId="{D6AAF822-D83E-4EDE-BDE2-56896F454376}" dt="2023-12-04T01:10:00.523" v="11640" actId="1037"/>
          <ac:cxnSpMkLst>
            <pc:docMk/>
            <pc:sldMk cId="2075262332" sldId="353"/>
            <ac:cxnSpMk id="21" creationId="{7BC9C61F-0167-D555-FDE8-4A7018205FC6}"/>
          </ac:cxnSpMkLst>
        </pc:cxnChg>
        <pc:cxnChg chg="add mod">
          <ac:chgData name="平松　崇文(Hiramatsu, Takafumi)" userId="22edbc16-85b0-4724-aaa0-af0139a26ca2" providerId="ADAL" clId="{D6AAF822-D83E-4EDE-BDE2-56896F454376}" dt="2023-12-04T01:10:00.523" v="11640" actId="1037"/>
          <ac:cxnSpMkLst>
            <pc:docMk/>
            <pc:sldMk cId="2075262332" sldId="353"/>
            <ac:cxnSpMk id="24" creationId="{A8E417CD-4DBC-1ACC-D093-E492716AD3C9}"/>
          </ac:cxnSpMkLst>
        </pc:cxnChg>
        <pc:cxnChg chg="add mod">
          <ac:chgData name="平松　崇文(Hiramatsu, Takafumi)" userId="22edbc16-85b0-4724-aaa0-af0139a26ca2" providerId="ADAL" clId="{D6AAF822-D83E-4EDE-BDE2-56896F454376}" dt="2023-12-04T01:10:00.523" v="11640" actId="1037"/>
          <ac:cxnSpMkLst>
            <pc:docMk/>
            <pc:sldMk cId="2075262332" sldId="353"/>
            <ac:cxnSpMk id="25" creationId="{DA41BDDD-E4F3-8A02-8BFB-E4AE2F20663F}"/>
          </ac:cxnSpMkLst>
        </pc:cxnChg>
        <pc:cxnChg chg="add mod">
          <ac:chgData name="平松　崇文(Hiramatsu, Takafumi)" userId="22edbc16-85b0-4724-aaa0-af0139a26ca2" providerId="ADAL" clId="{D6AAF822-D83E-4EDE-BDE2-56896F454376}" dt="2023-12-04T01:10:00.523" v="11640" actId="1037"/>
          <ac:cxnSpMkLst>
            <pc:docMk/>
            <pc:sldMk cId="2075262332" sldId="353"/>
            <ac:cxnSpMk id="35" creationId="{395E15F1-3688-011F-D27F-D3BE9DC09DBE}"/>
          </ac:cxnSpMkLst>
        </pc:cxnChg>
        <pc:cxnChg chg="add mod topLvl">
          <ac:chgData name="平松　崇文(Hiramatsu, Takafumi)" userId="22edbc16-85b0-4724-aaa0-af0139a26ca2" providerId="ADAL" clId="{D6AAF822-D83E-4EDE-BDE2-56896F454376}" dt="2023-12-04T01:10:00.523" v="11640" actId="1037"/>
          <ac:cxnSpMkLst>
            <pc:docMk/>
            <pc:sldMk cId="2075262332" sldId="353"/>
            <ac:cxnSpMk id="36" creationId="{95AB1A7E-8135-35A7-EFE6-3795F24D7BFE}"/>
          </ac:cxnSpMkLst>
        </pc:cxnChg>
        <pc:cxnChg chg="mod">
          <ac:chgData name="平松　崇文(Hiramatsu, Takafumi)" userId="22edbc16-85b0-4724-aaa0-af0139a26ca2" providerId="ADAL" clId="{D6AAF822-D83E-4EDE-BDE2-56896F454376}" dt="2023-12-04T01:10:00.523" v="11640" actId="1037"/>
          <ac:cxnSpMkLst>
            <pc:docMk/>
            <pc:sldMk cId="2075262332" sldId="353"/>
            <ac:cxnSpMk id="39" creationId="{C74A229B-0332-8892-B0E0-C35C769AAB6B}"/>
          </ac:cxnSpMkLst>
        </pc:cxnChg>
        <pc:cxnChg chg="mod">
          <ac:chgData name="平松　崇文(Hiramatsu, Takafumi)" userId="22edbc16-85b0-4724-aaa0-af0139a26ca2" providerId="ADAL" clId="{D6AAF822-D83E-4EDE-BDE2-56896F454376}" dt="2023-12-04T01:10:00.523" v="11640" actId="1037"/>
          <ac:cxnSpMkLst>
            <pc:docMk/>
            <pc:sldMk cId="2075262332" sldId="353"/>
            <ac:cxnSpMk id="40" creationId="{37D3DAB6-467E-3CEC-6E88-4423D8BC386A}"/>
          </ac:cxnSpMkLst>
        </pc:cxnChg>
        <pc:cxnChg chg="mod">
          <ac:chgData name="平松　崇文(Hiramatsu, Takafumi)" userId="22edbc16-85b0-4724-aaa0-af0139a26ca2" providerId="ADAL" clId="{D6AAF822-D83E-4EDE-BDE2-56896F454376}" dt="2023-12-04T01:10:00.523" v="11640" actId="1037"/>
          <ac:cxnSpMkLst>
            <pc:docMk/>
            <pc:sldMk cId="2075262332" sldId="353"/>
            <ac:cxnSpMk id="42" creationId="{ACE0F167-B55B-B0B6-5249-0E33C957032C}"/>
          </ac:cxnSpMkLst>
        </pc:cxnChg>
        <pc:cxnChg chg="mod">
          <ac:chgData name="平松　崇文(Hiramatsu, Takafumi)" userId="22edbc16-85b0-4724-aaa0-af0139a26ca2" providerId="ADAL" clId="{D6AAF822-D83E-4EDE-BDE2-56896F454376}" dt="2023-12-04T01:10:00.523" v="11640" actId="1037"/>
          <ac:cxnSpMkLst>
            <pc:docMk/>
            <pc:sldMk cId="2075262332" sldId="353"/>
            <ac:cxnSpMk id="43" creationId="{1AE38432-60D6-4F23-C201-E960A41DD63A}"/>
          </ac:cxnSpMkLst>
        </pc:cxnChg>
        <pc:cxnChg chg="add mod">
          <ac:chgData name="平松　崇文(Hiramatsu, Takafumi)" userId="22edbc16-85b0-4724-aaa0-af0139a26ca2" providerId="ADAL" clId="{D6AAF822-D83E-4EDE-BDE2-56896F454376}" dt="2023-12-04T01:10:00.523" v="11640" actId="1037"/>
          <ac:cxnSpMkLst>
            <pc:docMk/>
            <pc:sldMk cId="2075262332" sldId="353"/>
            <ac:cxnSpMk id="45" creationId="{07B1EB08-ADC7-EE6B-FB51-087E3B555188}"/>
          </ac:cxnSpMkLst>
        </pc:cxnChg>
        <pc:cxnChg chg="add mod topLvl">
          <ac:chgData name="平松　崇文(Hiramatsu, Takafumi)" userId="22edbc16-85b0-4724-aaa0-af0139a26ca2" providerId="ADAL" clId="{D6AAF822-D83E-4EDE-BDE2-56896F454376}" dt="2023-12-04T01:10:00.523" v="11640" actId="1037"/>
          <ac:cxnSpMkLst>
            <pc:docMk/>
            <pc:sldMk cId="2075262332" sldId="353"/>
            <ac:cxnSpMk id="46" creationId="{CD0773CB-BB34-8AC1-BEBE-F946A8C25F35}"/>
          </ac:cxnSpMkLst>
        </pc:cxnChg>
        <pc:cxnChg chg="add mod">
          <ac:chgData name="平松　崇文(Hiramatsu, Takafumi)" userId="22edbc16-85b0-4724-aaa0-af0139a26ca2" providerId="ADAL" clId="{D6AAF822-D83E-4EDE-BDE2-56896F454376}" dt="2023-12-04T01:10:00.523" v="11640" actId="1037"/>
          <ac:cxnSpMkLst>
            <pc:docMk/>
            <pc:sldMk cId="2075262332" sldId="353"/>
            <ac:cxnSpMk id="51" creationId="{474C0F10-7368-DC60-A912-FD4AA52C4B50}"/>
          </ac:cxnSpMkLst>
        </pc:cxnChg>
        <pc:cxnChg chg="add mod">
          <ac:chgData name="平松　崇文(Hiramatsu, Takafumi)" userId="22edbc16-85b0-4724-aaa0-af0139a26ca2" providerId="ADAL" clId="{D6AAF822-D83E-4EDE-BDE2-56896F454376}" dt="2023-12-04T01:10:00.523" v="11640" actId="1037"/>
          <ac:cxnSpMkLst>
            <pc:docMk/>
            <pc:sldMk cId="2075262332" sldId="353"/>
            <ac:cxnSpMk id="60" creationId="{4556D7EB-56EC-CF68-2AC6-FFC427D415F3}"/>
          </ac:cxnSpMkLst>
        </pc:cxnChg>
        <pc:cxnChg chg="add mod">
          <ac:chgData name="平松　崇文(Hiramatsu, Takafumi)" userId="22edbc16-85b0-4724-aaa0-af0139a26ca2" providerId="ADAL" clId="{D6AAF822-D83E-4EDE-BDE2-56896F454376}" dt="2023-12-04T01:10:00.523" v="11640" actId="1037"/>
          <ac:cxnSpMkLst>
            <pc:docMk/>
            <pc:sldMk cId="2075262332" sldId="353"/>
            <ac:cxnSpMk id="64" creationId="{D8E1CB95-C523-45BE-0A55-00C8D91F861F}"/>
          </ac:cxnSpMkLst>
        </pc:cxnChg>
        <pc:cxnChg chg="add mod">
          <ac:chgData name="平松　崇文(Hiramatsu, Takafumi)" userId="22edbc16-85b0-4724-aaa0-af0139a26ca2" providerId="ADAL" clId="{D6AAF822-D83E-4EDE-BDE2-56896F454376}" dt="2023-12-04T01:14:04.697" v="12112" actId="14100"/>
          <ac:cxnSpMkLst>
            <pc:docMk/>
            <pc:sldMk cId="2075262332" sldId="353"/>
            <ac:cxnSpMk id="67" creationId="{EDDD6D8B-7ED2-3CF0-E56A-46F8520AB6EE}"/>
          </ac:cxnSpMkLst>
        </pc:cxnChg>
        <pc:cxnChg chg="mod">
          <ac:chgData name="平松　崇文(Hiramatsu, Takafumi)" userId="22edbc16-85b0-4724-aaa0-af0139a26ca2" providerId="ADAL" clId="{D6AAF822-D83E-4EDE-BDE2-56896F454376}" dt="2023-12-04T01:07:36.670" v="11489" actId="1076"/>
          <ac:cxnSpMkLst>
            <pc:docMk/>
            <pc:sldMk cId="2075262332" sldId="353"/>
            <ac:cxnSpMk id="81" creationId="{BB4DB114-7718-BF28-BF8D-419A4262E553}"/>
          </ac:cxnSpMkLst>
        </pc:cxnChg>
        <pc:cxnChg chg="mod">
          <ac:chgData name="平松　崇文(Hiramatsu, Takafumi)" userId="22edbc16-85b0-4724-aaa0-af0139a26ca2" providerId="ADAL" clId="{D6AAF822-D83E-4EDE-BDE2-56896F454376}" dt="2023-12-04T01:07:36.670" v="11489" actId="1076"/>
          <ac:cxnSpMkLst>
            <pc:docMk/>
            <pc:sldMk cId="2075262332" sldId="353"/>
            <ac:cxnSpMk id="82" creationId="{FB1528F4-8F10-213B-62DE-72F3DF8285F2}"/>
          </ac:cxnSpMkLst>
        </pc:cxnChg>
        <pc:cxnChg chg="mod">
          <ac:chgData name="平松　崇文(Hiramatsu, Takafumi)" userId="22edbc16-85b0-4724-aaa0-af0139a26ca2" providerId="ADAL" clId="{D6AAF822-D83E-4EDE-BDE2-56896F454376}" dt="2023-12-04T01:07:36.670" v="11489" actId="1076"/>
          <ac:cxnSpMkLst>
            <pc:docMk/>
            <pc:sldMk cId="2075262332" sldId="353"/>
            <ac:cxnSpMk id="83" creationId="{EB1F72EC-A654-9D13-4F44-5E25BFEF827F}"/>
          </ac:cxnSpMkLst>
        </pc:cxnChg>
        <pc:cxnChg chg="mod">
          <ac:chgData name="平松　崇文(Hiramatsu, Takafumi)" userId="22edbc16-85b0-4724-aaa0-af0139a26ca2" providerId="ADAL" clId="{D6AAF822-D83E-4EDE-BDE2-56896F454376}" dt="2023-12-04T01:07:36.670" v="11489" actId="1076"/>
          <ac:cxnSpMkLst>
            <pc:docMk/>
            <pc:sldMk cId="2075262332" sldId="353"/>
            <ac:cxnSpMk id="84" creationId="{DFEE71BC-754D-FBE6-056B-EE81A01B8965}"/>
          </ac:cxnSpMkLst>
        </pc:cxnChg>
        <pc:cxnChg chg="mod">
          <ac:chgData name="平松　崇文(Hiramatsu, Takafumi)" userId="22edbc16-85b0-4724-aaa0-af0139a26ca2" providerId="ADAL" clId="{D6AAF822-D83E-4EDE-BDE2-56896F454376}" dt="2023-12-04T01:07:36.670" v="11489" actId="1076"/>
          <ac:cxnSpMkLst>
            <pc:docMk/>
            <pc:sldMk cId="2075262332" sldId="353"/>
            <ac:cxnSpMk id="85" creationId="{62AF8CE6-DAC6-D527-9EBF-575E6A194F54}"/>
          </ac:cxnSpMkLst>
        </pc:cxnChg>
        <pc:cxnChg chg="mod">
          <ac:chgData name="平松　崇文(Hiramatsu, Takafumi)" userId="22edbc16-85b0-4724-aaa0-af0139a26ca2" providerId="ADAL" clId="{D6AAF822-D83E-4EDE-BDE2-56896F454376}" dt="2023-12-04T01:07:36.670" v="11489" actId="1076"/>
          <ac:cxnSpMkLst>
            <pc:docMk/>
            <pc:sldMk cId="2075262332" sldId="353"/>
            <ac:cxnSpMk id="86" creationId="{C9D9371F-BA56-CA97-6D09-6AC809375C9E}"/>
          </ac:cxnSpMkLst>
        </pc:cxnChg>
        <pc:cxnChg chg="add mod">
          <ac:chgData name="平松　崇文(Hiramatsu, Takafumi)" userId="22edbc16-85b0-4724-aaa0-af0139a26ca2" providerId="ADAL" clId="{D6AAF822-D83E-4EDE-BDE2-56896F454376}" dt="2023-12-04T01:11:37.209" v="11872" actId="1036"/>
          <ac:cxnSpMkLst>
            <pc:docMk/>
            <pc:sldMk cId="2075262332" sldId="353"/>
            <ac:cxnSpMk id="96" creationId="{A6916C81-C5D5-F85F-46F2-1137EFDA20E7}"/>
          </ac:cxnSpMkLst>
        </pc:cxnChg>
      </pc:sldChg>
      <pc:sldChg chg="addSp modSp new mod">
        <pc:chgData name="平松　崇文(Hiramatsu, Takafumi)" userId="22edbc16-85b0-4724-aaa0-af0139a26ca2" providerId="ADAL" clId="{D6AAF822-D83E-4EDE-BDE2-56896F454376}" dt="2023-12-04T02:19:48.835" v="12592" actId="20577"/>
        <pc:sldMkLst>
          <pc:docMk/>
          <pc:sldMk cId="947318170" sldId="354"/>
        </pc:sldMkLst>
        <pc:spChg chg="mod">
          <ac:chgData name="平松　崇文(Hiramatsu, Takafumi)" userId="22edbc16-85b0-4724-aaa0-af0139a26ca2" providerId="ADAL" clId="{D6AAF822-D83E-4EDE-BDE2-56896F454376}" dt="2023-12-04T01:16:41.711" v="12514" actId="20577"/>
          <ac:spMkLst>
            <pc:docMk/>
            <pc:sldMk cId="947318170" sldId="354"/>
            <ac:spMk id="2" creationId="{314F2E7B-3E29-50BD-41EF-F3DF26E331B8}"/>
          </ac:spMkLst>
        </pc:spChg>
        <pc:spChg chg="add mod">
          <ac:chgData name="平松　崇文(Hiramatsu, Takafumi)" userId="22edbc16-85b0-4724-aaa0-af0139a26ca2" providerId="ADAL" clId="{D6AAF822-D83E-4EDE-BDE2-56896F454376}" dt="2023-12-04T02:19:28.456" v="12516" actId="1076"/>
          <ac:spMkLst>
            <pc:docMk/>
            <pc:sldMk cId="947318170" sldId="354"/>
            <ac:spMk id="4" creationId="{D2D401B2-F178-8359-90A9-C3EFB49570CC}"/>
          </ac:spMkLst>
        </pc:spChg>
        <pc:spChg chg="add mod">
          <ac:chgData name="平松　崇文(Hiramatsu, Takafumi)" userId="22edbc16-85b0-4724-aaa0-af0139a26ca2" providerId="ADAL" clId="{D6AAF822-D83E-4EDE-BDE2-56896F454376}" dt="2023-12-04T02:19:28.456" v="12516" actId="1076"/>
          <ac:spMkLst>
            <pc:docMk/>
            <pc:sldMk cId="947318170" sldId="354"/>
            <ac:spMk id="5" creationId="{D66BFA64-A403-52F4-D939-3A24A5A25927}"/>
          </ac:spMkLst>
        </pc:spChg>
        <pc:spChg chg="mod">
          <ac:chgData name="平松　崇文(Hiramatsu, Takafumi)" userId="22edbc16-85b0-4724-aaa0-af0139a26ca2" providerId="ADAL" clId="{D6AAF822-D83E-4EDE-BDE2-56896F454376}" dt="2023-12-04T02:19:28.456" v="12516" actId="1076"/>
          <ac:spMkLst>
            <pc:docMk/>
            <pc:sldMk cId="947318170" sldId="354"/>
            <ac:spMk id="8" creationId="{247B6C70-93E2-CFEA-BF04-4DF78E74ADE3}"/>
          </ac:spMkLst>
        </pc:spChg>
        <pc:spChg chg="mod">
          <ac:chgData name="平松　崇文(Hiramatsu, Takafumi)" userId="22edbc16-85b0-4724-aaa0-af0139a26ca2" providerId="ADAL" clId="{D6AAF822-D83E-4EDE-BDE2-56896F454376}" dt="2023-12-04T02:19:28.456" v="12516" actId="1076"/>
          <ac:spMkLst>
            <pc:docMk/>
            <pc:sldMk cId="947318170" sldId="354"/>
            <ac:spMk id="9" creationId="{2C4B6901-F033-182C-F1C2-D308023E003B}"/>
          </ac:spMkLst>
        </pc:spChg>
        <pc:spChg chg="mod">
          <ac:chgData name="平松　崇文(Hiramatsu, Takafumi)" userId="22edbc16-85b0-4724-aaa0-af0139a26ca2" providerId="ADAL" clId="{D6AAF822-D83E-4EDE-BDE2-56896F454376}" dt="2023-12-04T02:19:28.456" v="12516" actId="1076"/>
          <ac:spMkLst>
            <pc:docMk/>
            <pc:sldMk cId="947318170" sldId="354"/>
            <ac:spMk id="10" creationId="{B111D809-43D5-104B-2C5F-5D12C6567012}"/>
          </ac:spMkLst>
        </pc:spChg>
        <pc:spChg chg="add mod">
          <ac:chgData name="平松　崇文(Hiramatsu, Takafumi)" userId="22edbc16-85b0-4724-aaa0-af0139a26ca2" providerId="ADAL" clId="{D6AAF822-D83E-4EDE-BDE2-56896F454376}" dt="2023-12-04T02:19:28.456" v="12516" actId="1076"/>
          <ac:spMkLst>
            <pc:docMk/>
            <pc:sldMk cId="947318170" sldId="354"/>
            <ac:spMk id="11" creationId="{06FFFCCE-62AB-28F2-3A99-E83B59B6A71B}"/>
          </ac:spMkLst>
        </pc:spChg>
        <pc:spChg chg="add mod">
          <ac:chgData name="平松　崇文(Hiramatsu, Takafumi)" userId="22edbc16-85b0-4724-aaa0-af0139a26ca2" providerId="ADAL" clId="{D6AAF822-D83E-4EDE-BDE2-56896F454376}" dt="2023-12-04T02:19:28.456" v="12516" actId="1076"/>
          <ac:spMkLst>
            <pc:docMk/>
            <pc:sldMk cId="947318170" sldId="354"/>
            <ac:spMk id="13" creationId="{10D40B80-D9AD-4A46-E3DE-0667A3D7F1D1}"/>
          </ac:spMkLst>
        </pc:spChg>
        <pc:spChg chg="add mod">
          <ac:chgData name="平松　崇文(Hiramatsu, Takafumi)" userId="22edbc16-85b0-4724-aaa0-af0139a26ca2" providerId="ADAL" clId="{D6AAF822-D83E-4EDE-BDE2-56896F454376}" dt="2023-12-04T02:19:28.456" v="12516" actId="1076"/>
          <ac:spMkLst>
            <pc:docMk/>
            <pc:sldMk cId="947318170" sldId="354"/>
            <ac:spMk id="14" creationId="{C0643995-EB45-CFA1-4CAA-EF80FC8F6615}"/>
          </ac:spMkLst>
        </pc:spChg>
        <pc:spChg chg="add mod">
          <ac:chgData name="平松　崇文(Hiramatsu, Takafumi)" userId="22edbc16-85b0-4724-aaa0-af0139a26ca2" providerId="ADAL" clId="{D6AAF822-D83E-4EDE-BDE2-56896F454376}" dt="2023-12-04T02:19:28.456" v="12516" actId="1076"/>
          <ac:spMkLst>
            <pc:docMk/>
            <pc:sldMk cId="947318170" sldId="354"/>
            <ac:spMk id="15" creationId="{B315A026-F8A5-E989-4199-83CB05F9FB85}"/>
          </ac:spMkLst>
        </pc:spChg>
        <pc:spChg chg="add mod">
          <ac:chgData name="平松　崇文(Hiramatsu, Takafumi)" userId="22edbc16-85b0-4724-aaa0-af0139a26ca2" providerId="ADAL" clId="{D6AAF822-D83E-4EDE-BDE2-56896F454376}" dt="2023-12-04T02:19:28.456" v="12516" actId="1076"/>
          <ac:spMkLst>
            <pc:docMk/>
            <pc:sldMk cId="947318170" sldId="354"/>
            <ac:spMk id="16" creationId="{0D0E8C71-2DB8-2B82-D0FA-56061FD617F0}"/>
          </ac:spMkLst>
        </pc:spChg>
        <pc:spChg chg="add mod">
          <ac:chgData name="平松　崇文(Hiramatsu, Takafumi)" userId="22edbc16-85b0-4724-aaa0-af0139a26ca2" providerId="ADAL" clId="{D6AAF822-D83E-4EDE-BDE2-56896F454376}" dt="2023-12-04T02:19:28.456" v="12516" actId="1076"/>
          <ac:spMkLst>
            <pc:docMk/>
            <pc:sldMk cId="947318170" sldId="354"/>
            <ac:spMk id="17" creationId="{73DE8B4D-8F18-F6D8-8AB0-D6CF9B8855D2}"/>
          </ac:spMkLst>
        </pc:spChg>
        <pc:spChg chg="add mod">
          <ac:chgData name="平松　崇文(Hiramatsu, Takafumi)" userId="22edbc16-85b0-4724-aaa0-af0139a26ca2" providerId="ADAL" clId="{D6AAF822-D83E-4EDE-BDE2-56896F454376}" dt="2023-12-04T02:19:28.456" v="12516" actId="1076"/>
          <ac:spMkLst>
            <pc:docMk/>
            <pc:sldMk cId="947318170" sldId="354"/>
            <ac:spMk id="18" creationId="{639B4664-264C-DB65-C024-688EFF5612FE}"/>
          </ac:spMkLst>
        </pc:spChg>
        <pc:spChg chg="add mod">
          <ac:chgData name="平松　崇文(Hiramatsu, Takafumi)" userId="22edbc16-85b0-4724-aaa0-af0139a26ca2" providerId="ADAL" clId="{D6AAF822-D83E-4EDE-BDE2-56896F454376}" dt="2023-12-04T02:19:28.456" v="12516" actId="1076"/>
          <ac:spMkLst>
            <pc:docMk/>
            <pc:sldMk cId="947318170" sldId="354"/>
            <ac:spMk id="19" creationId="{5543D387-7D39-F561-0111-095C22869444}"/>
          </ac:spMkLst>
        </pc:spChg>
        <pc:spChg chg="mod">
          <ac:chgData name="平松　崇文(Hiramatsu, Takafumi)" userId="22edbc16-85b0-4724-aaa0-af0139a26ca2" providerId="ADAL" clId="{D6AAF822-D83E-4EDE-BDE2-56896F454376}" dt="2023-12-04T02:19:28.456" v="12516" actId="1076"/>
          <ac:spMkLst>
            <pc:docMk/>
            <pc:sldMk cId="947318170" sldId="354"/>
            <ac:spMk id="21" creationId="{7B2BF58D-CDAE-B5B0-9D1F-2276B7A5E38E}"/>
          </ac:spMkLst>
        </pc:spChg>
        <pc:spChg chg="mod">
          <ac:chgData name="平松　崇文(Hiramatsu, Takafumi)" userId="22edbc16-85b0-4724-aaa0-af0139a26ca2" providerId="ADAL" clId="{D6AAF822-D83E-4EDE-BDE2-56896F454376}" dt="2023-12-04T02:19:28.456" v="12516" actId="1076"/>
          <ac:spMkLst>
            <pc:docMk/>
            <pc:sldMk cId="947318170" sldId="354"/>
            <ac:spMk id="22" creationId="{F2C4AFAC-33FD-69D8-F569-81A99F57FC4D}"/>
          </ac:spMkLst>
        </pc:spChg>
        <pc:spChg chg="add mod">
          <ac:chgData name="平松　崇文(Hiramatsu, Takafumi)" userId="22edbc16-85b0-4724-aaa0-af0139a26ca2" providerId="ADAL" clId="{D6AAF822-D83E-4EDE-BDE2-56896F454376}" dt="2023-12-04T02:19:28.456" v="12516" actId="1076"/>
          <ac:spMkLst>
            <pc:docMk/>
            <pc:sldMk cId="947318170" sldId="354"/>
            <ac:spMk id="23" creationId="{1E58A952-ECB9-AA56-14A7-5B13C40DA43D}"/>
          </ac:spMkLst>
        </pc:spChg>
        <pc:spChg chg="add mod">
          <ac:chgData name="平松　崇文(Hiramatsu, Takafumi)" userId="22edbc16-85b0-4724-aaa0-af0139a26ca2" providerId="ADAL" clId="{D6AAF822-D83E-4EDE-BDE2-56896F454376}" dt="2023-12-04T02:19:28.456" v="12516" actId="1076"/>
          <ac:spMkLst>
            <pc:docMk/>
            <pc:sldMk cId="947318170" sldId="354"/>
            <ac:spMk id="24" creationId="{9504DB54-0108-C29B-8040-15A0D47E611C}"/>
          </ac:spMkLst>
        </pc:spChg>
        <pc:spChg chg="add mod">
          <ac:chgData name="平松　崇文(Hiramatsu, Takafumi)" userId="22edbc16-85b0-4724-aaa0-af0139a26ca2" providerId="ADAL" clId="{D6AAF822-D83E-4EDE-BDE2-56896F454376}" dt="2023-12-04T02:19:28.456" v="12516" actId="1076"/>
          <ac:spMkLst>
            <pc:docMk/>
            <pc:sldMk cId="947318170" sldId="354"/>
            <ac:spMk id="25" creationId="{0D069D61-6773-7406-E28C-53E5B4D5918D}"/>
          </ac:spMkLst>
        </pc:spChg>
        <pc:spChg chg="add mod">
          <ac:chgData name="平松　崇文(Hiramatsu, Takafumi)" userId="22edbc16-85b0-4724-aaa0-af0139a26ca2" providerId="ADAL" clId="{D6AAF822-D83E-4EDE-BDE2-56896F454376}" dt="2023-12-04T02:19:28.456" v="12516" actId="1076"/>
          <ac:spMkLst>
            <pc:docMk/>
            <pc:sldMk cId="947318170" sldId="354"/>
            <ac:spMk id="26" creationId="{171C1AB3-9ACA-FA24-A04B-838EF4DEF738}"/>
          </ac:spMkLst>
        </pc:spChg>
        <pc:spChg chg="add mod">
          <ac:chgData name="平松　崇文(Hiramatsu, Takafumi)" userId="22edbc16-85b0-4724-aaa0-af0139a26ca2" providerId="ADAL" clId="{D6AAF822-D83E-4EDE-BDE2-56896F454376}" dt="2023-12-04T02:19:28.456" v="12516" actId="1076"/>
          <ac:spMkLst>
            <pc:docMk/>
            <pc:sldMk cId="947318170" sldId="354"/>
            <ac:spMk id="27" creationId="{EFCDAE4A-7484-CA9C-2DBB-20CE597438A7}"/>
          </ac:spMkLst>
        </pc:spChg>
        <pc:spChg chg="add mod">
          <ac:chgData name="平松　崇文(Hiramatsu, Takafumi)" userId="22edbc16-85b0-4724-aaa0-af0139a26ca2" providerId="ADAL" clId="{D6AAF822-D83E-4EDE-BDE2-56896F454376}" dt="2023-12-04T02:19:28.456" v="12516" actId="1076"/>
          <ac:spMkLst>
            <pc:docMk/>
            <pc:sldMk cId="947318170" sldId="354"/>
            <ac:spMk id="28" creationId="{00431E33-3EB5-E629-6CF3-CE2D7ECE59D4}"/>
          </ac:spMkLst>
        </pc:spChg>
        <pc:spChg chg="mod">
          <ac:chgData name="平松　崇文(Hiramatsu, Takafumi)" userId="22edbc16-85b0-4724-aaa0-af0139a26ca2" providerId="ADAL" clId="{D6AAF822-D83E-4EDE-BDE2-56896F454376}" dt="2023-12-04T02:19:28.456" v="12516" actId="1076"/>
          <ac:spMkLst>
            <pc:docMk/>
            <pc:sldMk cId="947318170" sldId="354"/>
            <ac:spMk id="30" creationId="{589F643B-D2B9-08F4-64C2-1D5993633C32}"/>
          </ac:spMkLst>
        </pc:spChg>
        <pc:spChg chg="mod">
          <ac:chgData name="平松　崇文(Hiramatsu, Takafumi)" userId="22edbc16-85b0-4724-aaa0-af0139a26ca2" providerId="ADAL" clId="{D6AAF822-D83E-4EDE-BDE2-56896F454376}" dt="2023-12-04T02:19:28.456" v="12516" actId="1076"/>
          <ac:spMkLst>
            <pc:docMk/>
            <pc:sldMk cId="947318170" sldId="354"/>
            <ac:spMk id="31" creationId="{0E21C713-A5C6-1CAF-BA5E-6719EFEDD9DA}"/>
          </ac:spMkLst>
        </pc:spChg>
        <pc:spChg chg="mod">
          <ac:chgData name="平松　崇文(Hiramatsu, Takafumi)" userId="22edbc16-85b0-4724-aaa0-af0139a26ca2" providerId="ADAL" clId="{D6AAF822-D83E-4EDE-BDE2-56896F454376}" dt="2023-12-04T02:19:28.456" v="12516" actId="1076"/>
          <ac:spMkLst>
            <pc:docMk/>
            <pc:sldMk cId="947318170" sldId="354"/>
            <ac:spMk id="32" creationId="{825088AE-247C-D934-8F5E-C503CB9E1B47}"/>
          </ac:spMkLst>
        </pc:spChg>
        <pc:spChg chg="add mod">
          <ac:chgData name="平松　崇文(Hiramatsu, Takafumi)" userId="22edbc16-85b0-4724-aaa0-af0139a26ca2" providerId="ADAL" clId="{D6AAF822-D83E-4EDE-BDE2-56896F454376}" dt="2023-12-04T02:19:28.456" v="12516" actId="1076"/>
          <ac:spMkLst>
            <pc:docMk/>
            <pc:sldMk cId="947318170" sldId="354"/>
            <ac:spMk id="33" creationId="{93673C1B-2A6E-E9DE-4A28-FE10E96E9B08}"/>
          </ac:spMkLst>
        </pc:spChg>
        <pc:spChg chg="add mod">
          <ac:chgData name="平松　崇文(Hiramatsu, Takafumi)" userId="22edbc16-85b0-4724-aaa0-af0139a26ca2" providerId="ADAL" clId="{D6AAF822-D83E-4EDE-BDE2-56896F454376}" dt="2023-12-04T02:19:28.456" v="12516" actId="1076"/>
          <ac:spMkLst>
            <pc:docMk/>
            <pc:sldMk cId="947318170" sldId="354"/>
            <ac:spMk id="35" creationId="{22116D3B-555B-3EC5-AE9B-0B8FC790C524}"/>
          </ac:spMkLst>
        </pc:spChg>
        <pc:spChg chg="add mod">
          <ac:chgData name="平松　崇文(Hiramatsu, Takafumi)" userId="22edbc16-85b0-4724-aaa0-af0139a26ca2" providerId="ADAL" clId="{D6AAF822-D83E-4EDE-BDE2-56896F454376}" dt="2023-12-04T02:19:28.456" v="12516" actId="1076"/>
          <ac:spMkLst>
            <pc:docMk/>
            <pc:sldMk cId="947318170" sldId="354"/>
            <ac:spMk id="38" creationId="{D02F8249-BFD1-4185-EE3F-21CC494E4298}"/>
          </ac:spMkLst>
        </pc:spChg>
        <pc:spChg chg="add mod">
          <ac:chgData name="平松　崇文(Hiramatsu, Takafumi)" userId="22edbc16-85b0-4724-aaa0-af0139a26ca2" providerId="ADAL" clId="{D6AAF822-D83E-4EDE-BDE2-56896F454376}" dt="2023-12-04T02:19:28.456" v="12516" actId="1076"/>
          <ac:spMkLst>
            <pc:docMk/>
            <pc:sldMk cId="947318170" sldId="354"/>
            <ac:spMk id="39" creationId="{53EF843E-4A60-9FA7-CD3D-716BCB6618FD}"/>
          </ac:spMkLst>
        </pc:spChg>
        <pc:spChg chg="add mod">
          <ac:chgData name="平松　崇文(Hiramatsu, Takafumi)" userId="22edbc16-85b0-4724-aaa0-af0139a26ca2" providerId="ADAL" clId="{D6AAF822-D83E-4EDE-BDE2-56896F454376}" dt="2023-12-04T02:19:28.456" v="12516" actId="1076"/>
          <ac:spMkLst>
            <pc:docMk/>
            <pc:sldMk cId="947318170" sldId="354"/>
            <ac:spMk id="40" creationId="{5ADDE5D1-8E8D-ECE4-972D-62EC30B3BF19}"/>
          </ac:spMkLst>
        </pc:spChg>
        <pc:spChg chg="add mod">
          <ac:chgData name="平松　崇文(Hiramatsu, Takafumi)" userId="22edbc16-85b0-4724-aaa0-af0139a26ca2" providerId="ADAL" clId="{D6AAF822-D83E-4EDE-BDE2-56896F454376}" dt="2023-12-04T02:19:28.456" v="12516" actId="1076"/>
          <ac:spMkLst>
            <pc:docMk/>
            <pc:sldMk cId="947318170" sldId="354"/>
            <ac:spMk id="41" creationId="{7EF0D66E-8049-0CB6-3138-7DC60DAE9B07}"/>
          </ac:spMkLst>
        </pc:spChg>
        <pc:spChg chg="add mod">
          <ac:chgData name="平松　崇文(Hiramatsu, Takafumi)" userId="22edbc16-85b0-4724-aaa0-af0139a26ca2" providerId="ADAL" clId="{D6AAF822-D83E-4EDE-BDE2-56896F454376}" dt="2023-12-04T02:19:28.456" v="12516" actId="1076"/>
          <ac:spMkLst>
            <pc:docMk/>
            <pc:sldMk cId="947318170" sldId="354"/>
            <ac:spMk id="42" creationId="{E101D4EA-F436-BF00-A432-1143BC163AD5}"/>
          </ac:spMkLst>
        </pc:spChg>
        <pc:spChg chg="add mod">
          <ac:chgData name="平松　崇文(Hiramatsu, Takafumi)" userId="22edbc16-85b0-4724-aaa0-af0139a26ca2" providerId="ADAL" clId="{D6AAF822-D83E-4EDE-BDE2-56896F454376}" dt="2023-12-04T02:19:28.456" v="12516" actId="1076"/>
          <ac:spMkLst>
            <pc:docMk/>
            <pc:sldMk cId="947318170" sldId="354"/>
            <ac:spMk id="45" creationId="{251BE61F-DF45-C14C-42B8-C5D4BE1BE573}"/>
          </ac:spMkLst>
        </pc:spChg>
        <pc:spChg chg="add mod">
          <ac:chgData name="平松　崇文(Hiramatsu, Takafumi)" userId="22edbc16-85b0-4724-aaa0-af0139a26ca2" providerId="ADAL" clId="{D6AAF822-D83E-4EDE-BDE2-56896F454376}" dt="2023-12-04T02:19:28.456" v="12516" actId="1076"/>
          <ac:spMkLst>
            <pc:docMk/>
            <pc:sldMk cId="947318170" sldId="354"/>
            <ac:spMk id="46" creationId="{9E75101D-1DA9-548D-2C08-3B8709739E0D}"/>
          </ac:spMkLst>
        </pc:spChg>
        <pc:spChg chg="add mod">
          <ac:chgData name="平松　崇文(Hiramatsu, Takafumi)" userId="22edbc16-85b0-4724-aaa0-af0139a26ca2" providerId="ADAL" clId="{D6AAF822-D83E-4EDE-BDE2-56896F454376}" dt="2023-12-04T02:19:28.456" v="12516" actId="1076"/>
          <ac:spMkLst>
            <pc:docMk/>
            <pc:sldMk cId="947318170" sldId="354"/>
            <ac:spMk id="47" creationId="{96C3EF39-989E-CFF8-4C38-7E0D60681A16}"/>
          </ac:spMkLst>
        </pc:spChg>
        <pc:spChg chg="add mod">
          <ac:chgData name="平松　崇文(Hiramatsu, Takafumi)" userId="22edbc16-85b0-4724-aaa0-af0139a26ca2" providerId="ADAL" clId="{D6AAF822-D83E-4EDE-BDE2-56896F454376}" dt="2023-12-04T02:19:28.456" v="12516" actId="1076"/>
          <ac:spMkLst>
            <pc:docMk/>
            <pc:sldMk cId="947318170" sldId="354"/>
            <ac:spMk id="48" creationId="{0A2FC572-60D6-2257-8C42-C4297043953F}"/>
          </ac:spMkLst>
        </pc:spChg>
        <pc:spChg chg="add mod">
          <ac:chgData name="平松　崇文(Hiramatsu, Takafumi)" userId="22edbc16-85b0-4724-aaa0-af0139a26ca2" providerId="ADAL" clId="{D6AAF822-D83E-4EDE-BDE2-56896F454376}" dt="2023-12-04T02:19:28.456" v="12516" actId="1076"/>
          <ac:spMkLst>
            <pc:docMk/>
            <pc:sldMk cId="947318170" sldId="354"/>
            <ac:spMk id="49" creationId="{5952D8A4-AB7E-A139-9BAD-FBEB2A6C699C}"/>
          </ac:spMkLst>
        </pc:spChg>
        <pc:spChg chg="add mod">
          <ac:chgData name="平松　崇文(Hiramatsu, Takafumi)" userId="22edbc16-85b0-4724-aaa0-af0139a26ca2" providerId="ADAL" clId="{D6AAF822-D83E-4EDE-BDE2-56896F454376}" dt="2023-12-04T02:19:28.456" v="12516" actId="1076"/>
          <ac:spMkLst>
            <pc:docMk/>
            <pc:sldMk cId="947318170" sldId="354"/>
            <ac:spMk id="50" creationId="{B29E9327-EC7C-7555-28E8-5A0798F59291}"/>
          </ac:spMkLst>
        </pc:spChg>
        <pc:spChg chg="add mod">
          <ac:chgData name="平松　崇文(Hiramatsu, Takafumi)" userId="22edbc16-85b0-4724-aaa0-af0139a26ca2" providerId="ADAL" clId="{D6AAF822-D83E-4EDE-BDE2-56896F454376}" dt="2023-12-04T02:19:28.456" v="12516" actId="1076"/>
          <ac:spMkLst>
            <pc:docMk/>
            <pc:sldMk cId="947318170" sldId="354"/>
            <ac:spMk id="51" creationId="{06472A27-E543-673F-D616-251A30D71A58}"/>
          </ac:spMkLst>
        </pc:spChg>
        <pc:spChg chg="add mod">
          <ac:chgData name="平松　崇文(Hiramatsu, Takafumi)" userId="22edbc16-85b0-4724-aaa0-af0139a26ca2" providerId="ADAL" clId="{D6AAF822-D83E-4EDE-BDE2-56896F454376}" dt="2023-12-04T02:19:28.456" v="12516" actId="1076"/>
          <ac:spMkLst>
            <pc:docMk/>
            <pc:sldMk cId="947318170" sldId="354"/>
            <ac:spMk id="55" creationId="{768658B9-3CE4-8CB3-B4C1-B1768C60E113}"/>
          </ac:spMkLst>
        </pc:spChg>
        <pc:spChg chg="add mod">
          <ac:chgData name="平松　崇文(Hiramatsu, Takafumi)" userId="22edbc16-85b0-4724-aaa0-af0139a26ca2" providerId="ADAL" clId="{D6AAF822-D83E-4EDE-BDE2-56896F454376}" dt="2023-12-04T02:19:28.456" v="12516" actId="1076"/>
          <ac:spMkLst>
            <pc:docMk/>
            <pc:sldMk cId="947318170" sldId="354"/>
            <ac:spMk id="56" creationId="{BD2A7898-E28A-F2AD-FB5A-0D261D15B9B3}"/>
          </ac:spMkLst>
        </pc:spChg>
        <pc:spChg chg="add mod">
          <ac:chgData name="平松　崇文(Hiramatsu, Takafumi)" userId="22edbc16-85b0-4724-aaa0-af0139a26ca2" providerId="ADAL" clId="{D6AAF822-D83E-4EDE-BDE2-56896F454376}" dt="2023-12-04T02:19:28.456" v="12516" actId="1076"/>
          <ac:spMkLst>
            <pc:docMk/>
            <pc:sldMk cId="947318170" sldId="354"/>
            <ac:spMk id="57" creationId="{8D02F7D7-DFA3-0DA5-C58D-2DC6526E224D}"/>
          </ac:spMkLst>
        </pc:spChg>
        <pc:spChg chg="add mod">
          <ac:chgData name="平松　崇文(Hiramatsu, Takafumi)" userId="22edbc16-85b0-4724-aaa0-af0139a26ca2" providerId="ADAL" clId="{D6AAF822-D83E-4EDE-BDE2-56896F454376}" dt="2023-12-04T02:19:28.456" v="12516" actId="1076"/>
          <ac:spMkLst>
            <pc:docMk/>
            <pc:sldMk cId="947318170" sldId="354"/>
            <ac:spMk id="58" creationId="{18E12450-6E4F-A62B-29BC-0BA1AAADA13C}"/>
          </ac:spMkLst>
        </pc:spChg>
        <pc:spChg chg="add mod">
          <ac:chgData name="平松　崇文(Hiramatsu, Takafumi)" userId="22edbc16-85b0-4724-aaa0-af0139a26ca2" providerId="ADAL" clId="{D6AAF822-D83E-4EDE-BDE2-56896F454376}" dt="2023-12-04T02:19:28.456" v="12516" actId="1076"/>
          <ac:spMkLst>
            <pc:docMk/>
            <pc:sldMk cId="947318170" sldId="354"/>
            <ac:spMk id="59" creationId="{6122F994-B14D-4DB9-D785-F830D9B0D5FB}"/>
          </ac:spMkLst>
        </pc:spChg>
        <pc:spChg chg="add mod">
          <ac:chgData name="平松　崇文(Hiramatsu, Takafumi)" userId="22edbc16-85b0-4724-aaa0-af0139a26ca2" providerId="ADAL" clId="{D6AAF822-D83E-4EDE-BDE2-56896F454376}" dt="2023-12-04T02:19:28.456" v="12516" actId="1076"/>
          <ac:spMkLst>
            <pc:docMk/>
            <pc:sldMk cId="947318170" sldId="354"/>
            <ac:spMk id="62" creationId="{0DA4E019-6948-4543-D6D1-2E31EE316432}"/>
          </ac:spMkLst>
        </pc:spChg>
        <pc:spChg chg="add mod">
          <ac:chgData name="平松　崇文(Hiramatsu, Takafumi)" userId="22edbc16-85b0-4724-aaa0-af0139a26ca2" providerId="ADAL" clId="{D6AAF822-D83E-4EDE-BDE2-56896F454376}" dt="2023-12-04T02:19:48.835" v="12592" actId="20577"/>
          <ac:spMkLst>
            <pc:docMk/>
            <pc:sldMk cId="947318170" sldId="354"/>
            <ac:spMk id="63" creationId="{F7E3D84F-0744-657C-32EF-1249A5EE8B3A}"/>
          </ac:spMkLst>
        </pc:spChg>
        <pc:spChg chg="add mod">
          <ac:chgData name="平松　崇文(Hiramatsu, Takafumi)" userId="22edbc16-85b0-4724-aaa0-af0139a26ca2" providerId="ADAL" clId="{D6AAF822-D83E-4EDE-BDE2-56896F454376}" dt="2023-12-04T02:19:28.456" v="12516" actId="1076"/>
          <ac:spMkLst>
            <pc:docMk/>
            <pc:sldMk cId="947318170" sldId="354"/>
            <ac:spMk id="64" creationId="{489A7DD0-44FA-3D51-CF74-789FFC2803DC}"/>
          </ac:spMkLst>
        </pc:spChg>
        <pc:spChg chg="add mod">
          <ac:chgData name="平松　崇文(Hiramatsu, Takafumi)" userId="22edbc16-85b0-4724-aaa0-af0139a26ca2" providerId="ADAL" clId="{D6AAF822-D83E-4EDE-BDE2-56896F454376}" dt="2023-12-04T02:19:28.456" v="12516" actId="1076"/>
          <ac:spMkLst>
            <pc:docMk/>
            <pc:sldMk cId="947318170" sldId="354"/>
            <ac:spMk id="65" creationId="{C992129D-6CF3-4323-F055-E43D9083599E}"/>
          </ac:spMkLst>
        </pc:spChg>
        <pc:spChg chg="add mod">
          <ac:chgData name="平松　崇文(Hiramatsu, Takafumi)" userId="22edbc16-85b0-4724-aaa0-af0139a26ca2" providerId="ADAL" clId="{D6AAF822-D83E-4EDE-BDE2-56896F454376}" dt="2023-12-04T02:19:28.456" v="12516" actId="1076"/>
          <ac:spMkLst>
            <pc:docMk/>
            <pc:sldMk cId="947318170" sldId="354"/>
            <ac:spMk id="66" creationId="{025DD409-8AAE-327B-5A9F-A304162FE0BC}"/>
          </ac:spMkLst>
        </pc:spChg>
        <pc:spChg chg="add mod">
          <ac:chgData name="平松　崇文(Hiramatsu, Takafumi)" userId="22edbc16-85b0-4724-aaa0-af0139a26ca2" providerId="ADAL" clId="{D6AAF822-D83E-4EDE-BDE2-56896F454376}" dt="2023-12-04T02:19:28.456" v="12516" actId="1076"/>
          <ac:spMkLst>
            <pc:docMk/>
            <pc:sldMk cId="947318170" sldId="354"/>
            <ac:spMk id="68" creationId="{C5179C58-54E4-8B49-5ECE-A7B91A61E481}"/>
          </ac:spMkLst>
        </pc:spChg>
        <pc:spChg chg="add mod">
          <ac:chgData name="平松　崇文(Hiramatsu, Takafumi)" userId="22edbc16-85b0-4724-aaa0-af0139a26ca2" providerId="ADAL" clId="{D6AAF822-D83E-4EDE-BDE2-56896F454376}" dt="2023-12-04T02:19:28.456" v="12516" actId="1076"/>
          <ac:spMkLst>
            <pc:docMk/>
            <pc:sldMk cId="947318170" sldId="354"/>
            <ac:spMk id="69" creationId="{C39F12BB-FAAE-E003-A13E-076DCBF62940}"/>
          </ac:spMkLst>
        </pc:spChg>
        <pc:spChg chg="add mod">
          <ac:chgData name="平松　崇文(Hiramatsu, Takafumi)" userId="22edbc16-85b0-4724-aaa0-af0139a26ca2" providerId="ADAL" clId="{D6AAF822-D83E-4EDE-BDE2-56896F454376}" dt="2023-12-04T02:19:28.456" v="12516" actId="1076"/>
          <ac:spMkLst>
            <pc:docMk/>
            <pc:sldMk cId="947318170" sldId="354"/>
            <ac:spMk id="70" creationId="{AB25AE2E-1257-2B9F-5487-3E878D3F0E75}"/>
          </ac:spMkLst>
        </pc:spChg>
        <pc:spChg chg="add mod">
          <ac:chgData name="平松　崇文(Hiramatsu, Takafumi)" userId="22edbc16-85b0-4724-aaa0-af0139a26ca2" providerId="ADAL" clId="{D6AAF822-D83E-4EDE-BDE2-56896F454376}" dt="2023-12-04T02:19:28.456" v="12516" actId="1076"/>
          <ac:spMkLst>
            <pc:docMk/>
            <pc:sldMk cId="947318170" sldId="354"/>
            <ac:spMk id="72" creationId="{6EB8270B-AB02-99DB-7059-33047253E010}"/>
          </ac:spMkLst>
        </pc:spChg>
        <pc:spChg chg="add mod">
          <ac:chgData name="平松　崇文(Hiramatsu, Takafumi)" userId="22edbc16-85b0-4724-aaa0-af0139a26ca2" providerId="ADAL" clId="{D6AAF822-D83E-4EDE-BDE2-56896F454376}" dt="2023-12-04T02:19:28.456" v="12516" actId="1076"/>
          <ac:spMkLst>
            <pc:docMk/>
            <pc:sldMk cId="947318170" sldId="354"/>
            <ac:spMk id="74" creationId="{2E46ED04-1F12-72B9-B043-B8D099DBF866}"/>
          </ac:spMkLst>
        </pc:spChg>
        <pc:spChg chg="add mod">
          <ac:chgData name="平松　崇文(Hiramatsu, Takafumi)" userId="22edbc16-85b0-4724-aaa0-af0139a26ca2" providerId="ADAL" clId="{D6AAF822-D83E-4EDE-BDE2-56896F454376}" dt="2023-12-04T02:19:28.456" v="12516" actId="1076"/>
          <ac:spMkLst>
            <pc:docMk/>
            <pc:sldMk cId="947318170" sldId="354"/>
            <ac:spMk id="76" creationId="{663A8387-9CCE-DA28-5F44-D094869CBC93}"/>
          </ac:spMkLst>
        </pc:spChg>
        <pc:spChg chg="add mod">
          <ac:chgData name="平松　崇文(Hiramatsu, Takafumi)" userId="22edbc16-85b0-4724-aaa0-af0139a26ca2" providerId="ADAL" clId="{D6AAF822-D83E-4EDE-BDE2-56896F454376}" dt="2023-12-04T02:19:28.456" v="12516" actId="1076"/>
          <ac:spMkLst>
            <pc:docMk/>
            <pc:sldMk cId="947318170" sldId="354"/>
            <ac:spMk id="77" creationId="{DA21BC23-AA62-232D-1CFB-B6A708C168DB}"/>
          </ac:spMkLst>
        </pc:spChg>
        <pc:grpChg chg="add mod">
          <ac:chgData name="平松　崇文(Hiramatsu, Takafumi)" userId="22edbc16-85b0-4724-aaa0-af0139a26ca2" providerId="ADAL" clId="{D6AAF822-D83E-4EDE-BDE2-56896F454376}" dt="2023-12-04T02:19:28.456" v="12516" actId="1076"/>
          <ac:grpSpMkLst>
            <pc:docMk/>
            <pc:sldMk cId="947318170" sldId="354"/>
            <ac:grpSpMk id="6" creationId="{5183AF20-70EA-A6CD-3CDC-DE9881323D03}"/>
          </ac:grpSpMkLst>
        </pc:grpChg>
        <pc:grpChg chg="mod">
          <ac:chgData name="平松　崇文(Hiramatsu, Takafumi)" userId="22edbc16-85b0-4724-aaa0-af0139a26ca2" providerId="ADAL" clId="{D6AAF822-D83E-4EDE-BDE2-56896F454376}" dt="2023-12-04T02:19:28.456" v="12516" actId="1076"/>
          <ac:grpSpMkLst>
            <pc:docMk/>
            <pc:sldMk cId="947318170" sldId="354"/>
            <ac:grpSpMk id="7" creationId="{B7DE7E50-F682-0826-1F00-3184C7267770}"/>
          </ac:grpSpMkLst>
        </pc:grpChg>
        <pc:grpChg chg="add mod">
          <ac:chgData name="平松　崇文(Hiramatsu, Takafumi)" userId="22edbc16-85b0-4724-aaa0-af0139a26ca2" providerId="ADAL" clId="{D6AAF822-D83E-4EDE-BDE2-56896F454376}" dt="2023-12-04T02:19:28.456" v="12516" actId="1076"/>
          <ac:grpSpMkLst>
            <pc:docMk/>
            <pc:sldMk cId="947318170" sldId="354"/>
            <ac:grpSpMk id="20" creationId="{7E90ABA5-7F45-0C75-D71C-642415DB9D3B}"/>
          </ac:grpSpMkLst>
        </pc:grpChg>
        <pc:grpChg chg="add mod">
          <ac:chgData name="平松　崇文(Hiramatsu, Takafumi)" userId="22edbc16-85b0-4724-aaa0-af0139a26ca2" providerId="ADAL" clId="{D6AAF822-D83E-4EDE-BDE2-56896F454376}" dt="2023-12-04T02:19:28.456" v="12516" actId="1076"/>
          <ac:grpSpMkLst>
            <pc:docMk/>
            <pc:sldMk cId="947318170" sldId="354"/>
            <ac:grpSpMk id="29" creationId="{51C1CA61-5426-6475-DD6B-A725610279DB}"/>
          </ac:grpSpMkLst>
        </pc:grpChg>
        <pc:picChg chg="add mod">
          <ac:chgData name="平松　崇文(Hiramatsu, Takafumi)" userId="22edbc16-85b0-4724-aaa0-af0139a26ca2" providerId="ADAL" clId="{D6AAF822-D83E-4EDE-BDE2-56896F454376}" dt="2023-12-04T02:19:28.456" v="12516" actId="1076"/>
          <ac:picMkLst>
            <pc:docMk/>
            <pc:sldMk cId="947318170" sldId="354"/>
            <ac:picMk id="71" creationId="{D19503DD-3D8B-E8C2-5353-EF02B3228983}"/>
          </ac:picMkLst>
        </pc:picChg>
        <pc:cxnChg chg="add mod">
          <ac:chgData name="平松　崇文(Hiramatsu, Takafumi)" userId="22edbc16-85b0-4724-aaa0-af0139a26ca2" providerId="ADAL" clId="{D6AAF822-D83E-4EDE-BDE2-56896F454376}" dt="2023-12-04T02:19:28.456" v="12516" actId="1076"/>
          <ac:cxnSpMkLst>
            <pc:docMk/>
            <pc:sldMk cId="947318170" sldId="354"/>
            <ac:cxnSpMk id="12" creationId="{DAD5B04B-3EE2-7908-30D1-D78AE7641FC9}"/>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34" creationId="{C484E388-E469-EBE2-50BF-546032A07E4C}"/>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36" creationId="{17BA2F12-0FBA-FD11-7D78-2854D55EA315}"/>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37" creationId="{11559C03-824B-B3D8-A498-1571F035C7C3}"/>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43" creationId="{83676503-492C-99EC-BEE9-C26026CB1F30}"/>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44" creationId="{FB179DAD-F557-3396-CABA-5DA3762B86DC}"/>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52" creationId="{CEAF94E2-746F-DD68-A2D1-13A8266FE3FF}"/>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53" creationId="{C5DF2B18-800C-09F9-B1F5-506742E1E9CD}"/>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54" creationId="{6B02A9B7-8C18-E072-130E-08CFCFBA242C}"/>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60" creationId="{001F9C6B-82FB-7A0D-848C-DDCD5DED09E5}"/>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61" creationId="{DD23130E-66C0-F57F-29ED-D7FA60058F7C}"/>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67" creationId="{E61CB3EA-85D0-42F7-629B-D18D1C525455}"/>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73" creationId="{D0D49004-AECB-F0ED-A7C3-8DF05DD326AE}"/>
          </ac:cxnSpMkLst>
        </pc:cxnChg>
        <pc:cxnChg chg="add mod">
          <ac:chgData name="平松　崇文(Hiramatsu, Takafumi)" userId="22edbc16-85b0-4724-aaa0-af0139a26ca2" providerId="ADAL" clId="{D6AAF822-D83E-4EDE-BDE2-56896F454376}" dt="2023-12-04T02:19:28.456" v="12516" actId="1076"/>
          <ac:cxnSpMkLst>
            <pc:docMk/>
            <pc:sldMk cId="947318170" sldId="354"/>
            <ac:cxnSpMk id="75" creationId="{990E020E-ABC8-2492-BC86-4B29A0B74599}"/>
          </ac:cxnSpMkLst>
        </pc:cxnChg>
      </pc:sldChg>
    </pc:docChg>
  </pc:docChgLst>
  <pc:docChgLst>
    <pc:chgData name="平松　崇文(Hiramatsu, Takafumi)" userId="22edbc16-85b0-4724-aaa0-af0139a26ca2" providerId="ADAL" clId="{A4224B8A-73F0-49D4-A5FC-AC4992C4EB2C}"/>
    <pc:docChg chg="undo custSel addSld delSld modSld sldOrd modSection">
      <pc:chgData name="平松　崇文(Hiramatsu, Takafumi)" userId="22edbc16-85b0-4724-aaa0-af0139a26ca2" providerId="ADAL" clId="{A4224B8A-73F0-49D4-A5FC-AC4992C4EB2C}" dt="2023-06-19T05:41:05.958" v="9274" actId="20577"/>
      <pc:docMkLst>
        <pc:docMk/>
      </pc:docMkLst>
      <pc:sldChg chg="modSp mod">
        <pc:chgData name="平松　崇文(Hiramatsu, Takafumi)" userId="22edbc16-85b0-4724-aaa0-af0139a26ca2" providerId="ADAL" clId="{A4224B8A-73F0-49D4-A5FC-AC4992C4EB2C}" dt="2023-06-12T03:37:12.712" v="16" actId="20577"/>
        <pc:sldMkLst>
          <pc:docMk/>
          <pc:sldMk cId="0" sldId="282"/>
        </pc:sldMkLst>
        <pc:spChg chg="mod">
          <ac:chgData name="平松　崇文(Hiramatsu, Takafumi)" userId="22edbc16-85b0-4724-aaa0-af0139a26ca2" providerId="ADAL" clId="{A4224B8A-73F0-49D4-A5FC-AC4992C4EB2C}" dt="2023-06-12T03:37:12.712" v="16" actId="20577"/>
          <ac:spMkLst>
            <pc:docMk/>
            <pc:sldMk cId="0" sldId="282"/>
            <ac:spMk id="4" creationId="{3BB7A048-7E00-4DB2-947E-06BD694F9BEE}"/>
          </ac:spMkLst>
        </pc:spChg>
        <pc:spChg chg="mod">
          <ac:chgData name="平松　崇文(Hiramatsu, Takafumi)" userId="22edbc16-85b0-4724-aaa0-af0139a26ca2" providerId="ADAL" clId="{A4224B8A-73F0-49D4-A5FC-AC4992C4EB2C}" dt="2023-06-12T03:37:05.506" v="4"/>
          <ac:spMkLst>
            <pc:docMk/>
            <pc:sldMk cId="0" sldId="282"/>
            <ac:spMk id="5" creationId="{6EC34A8F-7CDA-4183-A2D5-B1BC0A52FC5B}"/>
          </ac:spMkLst>
        </pc:spChg>
      </pc:sldChg>
      <pc:sldChg chg="del">
        <pc:chgData name="平松　崇文(Hiramatsu, Takafumi)" userId="22edbc16-85b0-4724-aaa0-af0139a26ca2" providerId="ADAL" clId="{A4224B8A-73F0-49D4-A5FC-AC4992C4EB2C}" dt="2023-06-12T07:52:19.854" v="1768" actId="47"/>
        <pc:sldMkLst>
          <pc:docMk/>
          <pc:sldMk cId="3767248601" sldId="283"/>
        </pc:sldMkLst>
      </pc:sldChg>
      <pc:sldChg chg="delSp modSp mod">
        <pc:chgData name="平松　崇文(Hiramatsu, Takafumi)" userId="22edbc16-85b0-4724-aaa0-af0139a26ca2" providerId="ADAL" clId="{A4224B8A-73F0-49D4-A5FC-AC4992C4EB2C}" dt="2023-06-19T05:41:05.958" v="9274" actId="20577"/>
        <pc:sldMkLst>
          <pc:docMk/>
          <pc:sldMk cId="1915035554" sldId="284"/>
        </pc:sldMkLst>
        <pc:spChg chg="del">
          <ac:chgData name="平松　崇文(Hiramatsu, Takafumi)" userId="22edbc16-85b0-4724-aaa0-af0139a26ca2" providerId="ADAL" clId="{A4224B8A-73F0-49D4-A5FC-AC4992C4EB2C}" dt="2023-06-19T05:40:25.020" v="9172" actId="478"/>
          <ac:spMkLst>
            <pc:docMk/>
            <pc:sldMk cId="1915035554" sldId="284"/>
            <ac:spMk id="5" creationId="{81E44491-702A-48A5-88E9-EF1353F5ECFD}"/>
          </ac:spMkLst>
        </pc:spChg>
        <pc:spChg chg="del">
          <ac:chgData name="平松　崇文(Hiramatsu, Takafumi)" userId="22edbc16-85b0-4724-aaa0-af0139a26ca2" providerId="ADAL" clId="{A4224B8A-73F0-49D4-A5FC-AC4992C4EB2C}" dt="2023-06-19T05:39:50.053" v="9098" actId="478"/>
          <ac:spMkLst>
            <pc:docMk/>
            <pc:sldMk cId="1915035554" sldId="284"/>
            <ac:spMk id="7" creationId="{7E894136-F0B4-4D43-A906-03D37C79E178}"/>
          </ac:spMkLst>
        </pc:spChg>
        <pc:spChg chg="mod">
          <ac:chgData name="平松　崇文(Hiramatsu, Takafumi)" userId="22edbc16-85b0-4724-aaa0-af0139a26ca2" providerId="ADAL" clId="{A4224B8A-73F0-49D4-A5FC-AC4992C4EB2C}" dt="2023-06-19T05:41:05.958" v="9274" actId="20577"/>
          <ac:spMkLst>
            <pc:docMk/>
            <pc:sldMk cId="1915035554" sldId="284"/>
            <ac:spMk id="10" creationId="{926F40C6-F237-4026-AD98-72281DEC18A1}"/>
          </ac:spMkLst>
        </pc:spChg>
        <pc:spChg chg="mod">
          <ac:chgData name="平松　崇文(Hiramatsu, Takafumi)" userId="22edbc16-85b0-4724-aaa0-af0139a26ca2" providerId="ADAL" clId="{A4224B8A-73F0-49D4-A5FC-AC4992C4EB2C}" dt="2023-06-19T05:40:40.313" v="9273" actId="1035"/>
          <ac:spMkLst>
            <pc:docMk/>
            <pc:sldMk cId="1915035554" sldId="284"/>
            <ac:spMk id="11" creationId="{D1E8CA8E-5D78-420D-8DEB-64E34E506216}"/>
          </ac:spMkLst>
        </pc:spChg>
        <pc:spChg chg="del">
          <ac:chgData name="平松　崇文(Hiramatsu, Takafumi)" userId="22edbc16-85b0-4724-aaa0-af0139a26ca2" providerId="ADAL" clId="{A4224B8A-73F0-49D4-A5FC-AC4992C4EB2C}" dt="2023-06-19T05:40:25.020" v="9172" actId="478"/>
          <ac:spMkLst>
            <pc:docMk/>
            <pc:sldMk cId="1915035554" sldId="284"/>
            <ac:spMk id="13" creationId="{EE7630AE-67DD-43AE-ADBD-67B0C6001930}"/>
          </ac:spMkLst>
        </pc:spChg>
        <pc:spChg chg="mod">
          <ac:chgData name="平松　崇文(Hiramatsu, Takafumi)" userId="22edbc16-85b0-4724-aaa0-af0139a26ca2" providerId="ADAL" clId="{A4224B8A-73F0-49D4-A5FC-AC4992C4EB2C}" dt="2023-06-19T05:40:40.313" v="9273" actId="1035"/>
          <ac:spMkLst>
            <pc:docMk/>
            <pc:sldMk cId="1915035554" sldId="284"/>
            <ac:spMk id="14" creationId="{322C4017-2A51-4151-902B-056D011604D8}"/>
          </ac:spMkLst>
        </pc:spChg>
        <pc:spChg chg="mod">
          <ac:chgData name="平松　崇文(Hiramatsu, Takafumi)" userId="22edbc16-85b0-4724-aaa0-af0139a26ca2" providerId="ADAL" clId="{A4224B8A-73F0-49D4-A5FC-AC4992C4EB2C}" dt="2023-06-19T05:40:18.989" v="9171" actId="114"/>
          <ac:spMkLst>
            <pc:docMk/>
            <pc:sldMk cId="1915035554" sldId="284"/>
            <ac:spMk id="15" creationId="{419B6273-9931-49C5-A321-D308D990AFEA}"/>
          </ac:spMkLst>
        </pc:spChg>
        <pc:graphicFrameChg chg="mod">
          <ac:chgData name="平松　崇文(Hiramatsu, Takafumi)" userId="22edbc16-85b0-4724-aaa0-af0139a26ca2" providerId="ADAL" clId="{A4224B8A-73F0-49D4-A5FC-AC4992C4EB2C}" dt="2023-06-19T05:40:40.313" v="9273" actId="1035"/>
          <ac:graphicFrameMkLst>
            <pc:docMk/>
            <pc:sldMk cId="1915035554" sldId="284"/>
            <ac:graphicFrameMk id="9" creationId="{BFB9F108-A131-40E5-AE9A-0A9EEC2AD252}"/>
          </ac:graphicFrameMkLst>
        </pc:graphicFrameChg>
        <pc:graphicFrameChg chg="del">
          <ac:chgData name="平松　崇文(Hiramatsu, Takafumi)" userId="22edbc16-85b0-4724-aaa0-af0139a26ca2" providerId="ADAL" clId="{A4224B8A-73F0-49D4-A5FC-AC4992C4EB2C}" dt="2023-06-19T05:40:25.020" v="9172" actId="478"/>
          <ac:graphicFrameMkLst>
            <pc:docMk/>
            <pc:sldMk cId="1915035554" sldId="284"/>
            <ac:graphicFrameMk id="12" creationId="{574F1792-84DF-4772-8FA3-1208F56AECE6}"/>
          </ac:graphicFrameMkLst>
        </pc:graphicFrameChg>
      </pc:sldChg>
      <pc:sldChg chg="ord">
        <pc:chgData name="平松　崇文(Hiramatsu, Takafumi)" userId="22edbc16-85b0-4724-aaa0-af0139a26ca2" providerId="ADAL" clId="{A4224B8A-73F0-49D4-A5FC-AC4992C4EB2C}" dt="2023-06-13T03:43:53.339" v="2699"/>
        <pc:sldMkLst>
          <pc:docMk/>
          <pc:sldMk cId="2705625152" sldId="285"/>
        </pc:sldMkLst>
      </pc:sldChg>
      <pc:sldChg chg="addSp delSp modSp mod">
        <pc:chgData name="平松　崇文(Hiramatsu, Takafumi)" userId="22edbc16-85b0-4724-aaa0-af0139a26ca2" providerId="ADAL" clId="{A4224B8A-73F0-49D4-A5FC-AC4992C4EB2C}" dt="2023-06-13T07:42:40.708" v="5661" actId="1035"/>
        <pc:sldMkLst>
          <pc:docMk/>
          <pc:sldMk cId="1844096632" sldId="286"/>
        </pc:sldMkLst>
        <pc:spChg chg="add mod">
          <ac:chgData name="平松　崇文(Hiramatsu, Takafumi)" userId="22edbc16-85b0-4724-aaa0-af0139a26ca2" providerId="ADAL" clId="{A4224B8A-73F0-49D4-A5FC-AC4992C4EB2C}" dt="2023-06-13T07:42:40.708" v="5661" actId="1035"/>
          <ac:spMkLst>
            <pc:docMk/>
            <pc:sldMk cId="1844096632" sldId="286"/>
            <ac:spMk id="5" creationId="{1C067600-F030-CC64-99CB-1B401EADE544}"/>
          </ac:spMkLst>
        </pc:spChg>
        <pc:spChg chg="del">
          <ac:chgData name="平松　崇文(Hiramatsu, Takafumi)" userId="22edbc16-85b0-4724-aaa0-af0139a26ca2" providerId="ADAL" clId="{A4224B8A-73F0-49D4-A5FC-AC4992C4EB2C}" dt="2023-06-13T06:56:33.254" v="3673" actId="478"/>
          <ac:spMkLst>
            <pc:docMk/>
            <pc:sldMk cId="1844096632" sldId="286"/>
            <ac:spMk id="11" creationId="{1D24612A-1534-4890-A3FC-76A93E6310AD}"/>
          </ac:spMkLst>
        </pc:spChg>
        <pc:spChg chg="del">
          <ac:chgData name="平松　崇文(Hiramatsu, Takafumi)" userId="22edbc16-85b0-4724-aaa0-af0139a26ca2" providerId="ADAL" clId="{A4224B8A-73F0-49D4-A5FC-AC4992C4EB2C}" dt="2023-06-13T06:56:33.254" v="3673" actId="478"/>
          <ac:spMkLst>
            <pc:docMk/>
            <pc:sldMk cId="1844096632" sldId="286"/>
            <ac:spMk id="12" creationId="{F73D09A7-971E-4A1A-9C8C-D66A41680176}"/>
          </ac:spMkLst>
        </pc:spChg>
        <pc:spChg chg="del">
          <ac:chgData name="平松　崇文(Hiramatsu, Takafumi)" userId="22edbc16-85b0-4724-aaa0-af0139a26ca2" providerId="ADAL" clId="{A4224B8A-73F0-49D4-A5FC-AC4992C4EB2C}" dt="2023-06-13T06:56:33.254" v="3673" actId="478"/>
          <ac:spMkLst>
            <pc:docMk/>
            <pc:sldMk cId="1844096632" sldId="286"/>
            <ac:spMk id="13" creationId="{F1AC8B76-1F40-4607-A352-24A27860F67F}"/>
          </ac:spMkLst>
        </pc:spChg>
        <pc:spChg chg="del">
          <ac:chgData name="平松　崇文(Hiramatsu, Takafumi)" userId="22edbc16-85b0-4724-aaa0-af0139a26ca2" providerId="ADAL" clId="{A4224B8A-73F0-49D4-A5FC-AC4992C4EB2C}" dt="2023-06-13T06:56:33.254" v="3673" actId="478"/>
          <ac:spMkLst>
            <pc:docMk/>
            <pc:sldMk cId="1844096632" sldId="286"/>
            <ac:spMk id="14" creationId="{A3053CA3-8FDF-4984-9795-791DBF487296}"/>
          </ac:spMkLst>
        </pc:spChg>
        <pc:spChg chg="del">
          <ac:chgData name="平松　崇文(Hiramatsu, Takafumi)" userId="22edbc16-85b0-4724-aaa0-af0139a26ca2" providerId="ADAL" clId="{A4224B8A-73F0-49D4-A5FC-AC4992C4EB2C}" dt="2023-06-13T06:56:33.254" v="3673" actId="478"/>
          <ac:spMkLst>
            <pc:docMk/>
            <pc:sldMk cId="1844096632" sldId="286"/>
            <ac:spMk id="15" creationId="{D8092B1D-324E-476B-AA4A-D99397930CF8}"/>
          </ac:spMkLst>
        </pc:spChg>
        <pc:graphicFrameChg chg="modGraphic">
          <ac:chgData name="平松　崇文(Hiramatsu, Takafumi)" userId="22edbc16-85b0-4724-aaa0-af0139a26ca2" providerId="ADAL" clId="{A4224B8A-73F0-49D4-A5FC-AC4992C4EB2C}" dt="2023-06-13T06:56:13.480" v="3672" actId="20577"/>
          <ac:graphicFrameMkLst>
            <pc:docMk/>
            <pc:sldMk cId="1844096632" sldId="286"/>
            <ac:graphicFrameMk id="4" creationId="{EE9E3664-B54D-4178-8FBF-5EF5F58A1688}"/>
          </ac:graphicFrameMkLst>
        </pc:graphicFrameChg>
        <pc:cxnChg chg="add mod">
          <ac:chgData name="平松　崇文(Hiramatsu, Takafumi)" userId="22edbc16-85b0-4724-aaa0-af0139a26ca2" providerId="ADAL" clId="{A4224B8A-73F0-49D4-A5FC-AC4992C4EB2C}" dt="2023-06-13T07:42:27.248" v="5638" actId="692"/>
          <ac:cxnSpMkLst>
            <pc:docMk/>
            <pc:sldMk cId="1844096632" sldId="286"/>
            <ac:cxnSpMk id="7" creationId="{FC118476-5FEF-92A2-668B-C8FFE6CEA0F6}"/>
          </ac:cxnSpMkLst>
        </pc:cxnChg>
        <pc:cxnChg chg="add mod">
          <ac:chgData name="平松　崇文(Hiramatsu, Takafumi)" userId="22edbc16-85b0-4724-aaa0-af0139a26ca2" providerId="ADAL" clId="{A4224B8A-73F0-49D4-A5FC-AC4992C4EB2C}" dt="2023-06-13T07:42:36.328" v="5646" actId="14100"/>
          <ac:cxnSpMkLst>
            <pc:docMk/>
            <pc:sldMk cId="1844096632" sldId="286"/>
            <ac:cxnSpMk id="18" creationId="{2E8F0A64-7973-9C68-AAA8-FE7366BBADAA}"/>
          </ac:cxnSpMkLst>
        </pc:cxnChg>
      </pc:sldChg>
      <pc:sldChg chg="del">
        <pc:chgData name="平松　崇文(Hiramatsu, Takafumi)" userId="22edbc16-85b0-4724-aaa0-af0139a26ca2" providerId="ADAL" clId="{A4224B8A-73F0-49D4-A5FC-AC4992C4EB2C}" dt="2023-06-13T06:29:32.638" v="2920" actId="47"/>
        <pc:sldMkLst>
          <pc:docMk/>
          <pc:sldMk cId="437509379" sldId="287"/>
        </pc:sldMkLst>
      </pc:sldChg>
      <pc:sldChg chg="modSp del mod">
        <pc:chgData name="平松　崇文(Hiramatsu, Takafumi)" userId="22edbc16-85b0-4724-aaa0-af0139a26ca2" providerId="ADAL" clId="{A4224B8A-73F0-49D4-A5FC-AC4992C4EB2C}" dt="2023-06-12T10:19:28.263" v="2645" actId="47"/>
        <pc:sldMkLst>
          <pc:docMk/>
          <pc:sldMk cId="2442338124" sldId="288"/>
        </pc:sldMkLst>
        <pc:spChg chg="mod">
          <ac:chgData name="平松　崇文(Hiramatsu, Takafumi)" userId="22edbc16-85b0-4724-aaa0-af0139a26ca2" providerId="ADAL" clId="{A4224B8A-73F0-49D4-A5FC-AC4992C4EB2C}" dt="2023-06-12T10:13:32.309" v="2296" actId="20577"/>
          <ac:spMkLst>
            <pc:docMk/>
            <pc:sldMk cId="2442338124" sldId="288"/>
            <ac:spMk id="44" creationId="{B82E969D-157D-4333-A8AC-422863CB804F}"/>
          </ac:spMkLst>
        </pc:spChg>
      </pc:sldChg>
      <pc:sldChg chg="modSp mod">
        <pc:chgData name="平松　崇文(Hiramatsu, Takafumi)" userId="22edbc16-85b0-4724-aaa0-af0139a26ca2" providerId="ADAL" clId="{A4224B8A-73F0-49D4-A5FC-AC4992C4EB2C}" dt="2023-06-19T02:03:48.825" v="7462"/>
        <pc:sldMkLst>
          <pc:docMk/>
          <pc:sldMk cId="3085413370" sldId="289"/>
        </pc:sldMkLst>
        <pc:spChg chg="mod">
          <ac:chgData name="平松　崇文(Hiramatsu, Takafumi)" userId="22edbc16-85b0-4724-aaa0-af0139a26ca2" providerId="ADAL" clId="{A4224B8A-73F0-49D4-A5FC-AC4992C4EB2C}" dt="2023-06-19T02:03:25.050" v="7388" actId="20577"/>
          <ac:spMkLst>
            <pc:docMk/>
            <pc:sldMk cId="3085413370" sldId="289"/>
            <ac:spMk id="2" creationId="{0BB1EEF3-C2EC-4D4D-8386-0428FAADDF57}"/>
          </ac:spMkLst>
        </pc:spChg>
        <pc:spChg chg="mod">
          <ac:chgData name="平松　崇文(Hiramatsu, Takafumi)" userId="22edbc16-85b0-4724-aaa0-af0139a26ca2" providerId="ADAL" clId="{A4224B8A-73F0-49D4-A5FC-AC4992C4EB2C}" dt="2023-06-19T02:03:48.825" v="7462"/>
          <ac:spMkLst>
            <pc:docMk/>
            <pc:sldMk cId="3085413370" sldId="289"/>
            <ac:spMk id="7" creationId="{17B36544-C025-479F-A0FA-1D282DD75243}"/>
          </ac:spMkLst>
        </pc:spChg>
      </pc:sldChg>
      <pc:sldChg chg="addSp modSp mod">
        <pc:chgData name="平松　崇文(Hiramatsu, Takafumi)" userId="22edbc16-85b0-4724-aaa0-af0139a26ca2" providerId="ADAL" clId="{A4224B8A-73F0-49D4-A5FC-AC4992C4EB2C}" dt="2023-06-19T02:25:54.893" v="7596" actId="20577"/>
        <pc:sldMkLst>
          <pc:docMk/>
          <pc:sldMk cId="1684564105" sldId="290"/>
        </pc:sldMkLst>
        <pc:spChg chg="mod">
          <ac:chgData name="平松　崇文(Hiramatsu, Takafumi)" userId="22edbc16-85b0-4724-aaa0-af0139a26ca2" providerId="ADAL" clId="{A4224B8A-73F0-49D4-A5FC-AC4992C4EB2C}" dt="2023-06-13T07:35:53.047" v="5276"/>
          <ac:spMkLst>
            <pc:docMk/>
            <pc:sldMk cId="1684564105" sldId="290"/>
            <ac:spMk id="7" creationId="{2CD067B8-E951-46BB-BBE8-BE480D06D79E}"/>
          </ac:spMkLst>
        </pc:spChg>
        <pc:spChg chg="add mod">
          <ac:chgData name="平松　崇文(Hiramatsu, Takafumi)" userId="22edbc16-85b0-4724-aaa0-af0139a26ca2" providerId="ADAL" clId="{A4224B8A-73F0-49D4-A5FC-AC4992C4EB2C}" dt="2023-06-13T07:35:03.508" v="5224" actId="1036"/>
          <ac:spMkLst>
            <pc:docMk/>
            <pc:sldMk cId="1684564105" sldId="290"/>
            <ac:spMk id="8" creationId="{74BEC716-986F-4BA0-29B9-758B244F995F}"/>
          </ac:spMkLst>
        </pc:spChg>
        <pc:spChg chg="add mod">
          <ac:chgData name="平松　崇文(Hiramatsu, Takafumi)" userId="22edbc16-85b0-4724-aaa0-af0139a26ca2" providerId="ADAL" clId="{A4224B8A-73F0-49D4-A5FC-AC4992C4EB2C}" dt="2023-06-19T02:25:54.893" v="7596" actId="20577"/>
          <ac:spMkLst>
            <pc:docMk/>
            <pc:sldMk cId="1684564105" sldId="290"/>
            <ac:spMk id="9" creationId="{2B141B00-6A95-E809-C622-4D4D7AC63120}"/>
          </ac:spMkLst>
        </pc:spChg>
        <pc:graphicFrameChg chg="add mod modGraphic">
          <ac:chgData name="平松　崇文(Hiramatsu, Takafumi)" userId="22edbc16-85b0-4724-aaa0-af0139a26ca2" providerId="ADAL" clId="{A4224B8A-73F0-49D4-A5FC-AC4992C4EB2C}" dt="2023-06-13T07:35:43.505" v="5250" actId="20577"/>
          <ac:graphicFrameMkLst>
            <pc:docMk/>
            <pc:sldMk cId="1684564105" sldId="290"/>
            <ac:graphicFrameMk id="4" creationId="{2643C0D7-73EB-6DC6-A95F-B94CFCA68DCF}"/>
          </ac:graphicFrameMkLst>
        </pc:graphicFrameChg>
      </pc:sldChg>
      <pc:sldChg chg="addSp delSp modSp mod">
        <pc:chgData name="平松　崇文(Hiramatsu, Takafumi)" userId="22edbc16-85b0-4724-aaa0-af0139a26ca2" providerId="ADAL" clId="{A4224B8A-73F0-49D4-A5FC-AC4992C4EB2C}" dt="2023-06-13T07:11:26.072" v="4141"/>
        <pc:sldMkLst>
          <pc:docMk/>
          <pc:sldMk cId="1141740114" sldId="291"/>
        </pc:sldMkLst>
        <pc:spChg chg="mod">
          <ac:chgData name="平松　崇文(Hiramatsu, Takafumi)" userId="22edbc16-85b0-4724-aaa0-af0139a26ca2" providerId="ADAL" clId="{A4224B8A-73F0-49D4-A5FC-AC4992C4EB2C}" dt="2023-06-13T07:11:26.072" v="4141"/>
          <ac:spMkLst>
            <pc:docMk/>
            <pc:sldMk cId="1141740114" sldId="291"/>
            <ac:spMk id="10" creationId="{774B20E8-DF84-42E7-8D0A-D00A814AC936}"/>
          </ac:spMkLst>
        </pc:spChg>
        <pc:spChg chg="mod">
          <ac:chgData name="平松　崇文(Hiramatsu, Takafumi)" userId="22edbc16-85b0-4724-aaa0-af0139a26ca2" providerId="ADAL" clId="{A4224B8A-73F0-49D4-A5FC-AC4992C4EB2C}" dt="2023-06-13T07:11:00.012" v="4048" actId="57"/>
          <ac:spMkLst>
            <pc:docMk/>
            <pc:sldMk cId="1141740114" sldId="291"/>
            <ac:spMk id="20" creationId="{9F09A55E-6286-40C9-9A6C-FB4CEE0017DB}"/>
          </ac:spMkLst>
        </pc:spChg>
        <pc:picChg chg="add mod ord">
          <ac:chgData name="平松　崇文(Hiramatsu, Takafumi)" userId="22edbc16-85b0-4724-aaa0-af0139a26ca2" providerId="ADAL" clId="{A4224B8A-73F0-49D4-A5FC-AC4992C4EB2C}" dt="2023-06-13T07:07:39.077" v="3961" actId="1076"/>
          <ac:picMkLst>
            <pc:docMk/>
            <pc:sldMk cId="1141740114" sldId="291"/>
            <ac:picMk id="4" creationId="{E581BED6-B195-F8BD-0F5B-D8720B534BF4}"/>
          </ac:picMkLst>
        </pc:picChg>
        <pc:picChg chg="add mod ord">
          <ac:chgData name="平松　崇文(Hiramatsu, Takafumi)" userId="22edbc16-85b0-4724-aaa0-af0139a26ca2" providerId="ADAL" clId="{A4224B8A-73F0-49D4-A5FC-AC4992C4EB2C}" dt="2023-06-13T07:08:12.688" v="3977" actId="167"/>
          <ac:picMkLst>
            <pc:docMk/>
            <pc:sldMk cId="1141740114" sldId="291"/>
            <ac:picMk id="5" creationId="{7CC1CDD5-402A-5940-76BA-CC5527B3F7C9}"/>
          </ac:picMkLst>
        </pc:picChg>
        <pc:picChg chg="add mod ord">
          <ac:chgData name="平松　崇文(Hiramatsu, Takafumi)" userId="22edbc16-85b0-4724-aaa0-af0139a26ca2" providerId="ADAL" clId="{A4224B8A-73F0-49D4-A5FC-AC4992C4EB2C}" dt="2023-06-13T07:09:09.228" v="3986" actId="1076"/>
          <ac:picMkLst>
            <pc:docMk/>
            <pc:sldMk cId="1141740114" sldId="291"/>
            <ac:picMk id="8" creationId="{07932C1B-0FA5-288C-1512-811A85BDE96B}"/>
          </ac:picMkLst>
        </pc:picChg>
        <pc:picChg chg="add mod ord">
          <ac:chgData name="平松　崇文(Hiramatsu, Takafumi)" userId="22edbc16-85b0-4724-aaa0-af0139a26ca2" providerId="ADAL" clId="{A4224B8A-73F0-49D4-A5FC-AC4992C4EB2C}" dt="2023-06-13T07:10:18.812" v="4005" actId="167"/>
          <ac:picMkLst>
            <pc:docMk/>
            <pc:sldMk cId="1141740114" sldId="291"/>
            <ac:picMk id="9" creationId="{8B2FBC6D-CE47-E268-9FA8-BCC36BAE3BD4}"/>
          </ac:picMkLst>
        </pc:picChg>
        <pc:picChg chg="del">
          <ac:chgData name="平松　崇文(Hiramatsu, Takafumi)" userId="22edbc16-85b0-4724-aaa0-af0139a26ca2" providerId="ADAL" clId="{A4224B8A-73F0-49D4-A5FC-AC4992C4EB2C}" dt="2023-06-13T07:07:22.945" v="3955" actId="478"/>
          <ac:picMkLst>
            <pc:docMk/>
            <pc:sldMk cId="1141740114" sldId="291"/>
            <ac:picMk id="27" creationId="{397D8CFF-6A2F-4770-92CF-88297EE5A975}"/>
          </ac:picMkLst>
        </pc:picChg>
        <pc:picChg chg="del">
          <ac:chgData name="平松　崇文(Hiramatsu, Takafumi)" userId="22edbc16-85b0-4724-aaa0-af0139a26ca2" providerId="ADAL" clId="{A4224B8A-73F0-49D4-A5FC-AC4992C4EB2C}" dt="2023-06-13T07:07:49.963" v="3962" actId="478"/>
          <ac:picMkLst>
            <pc:docMk/>
            <pc:sldMk cId="1141740114" sldId="291"/>
            <ac:picMk id="28" creationId="{6CFBD757-E05D-4388-923B-ABFF4282431E}"/>
          </ac:picMkLst>
        </pc:picChg>
        <pc:picChg chg="del">
          <ac:chgData name="平松　崇文(Hiramatsu, Takafumi)" userId="22edbc16-85b0-4724-aaa0-af0139a26ca2" providerId="ADAL" clId="{A4224B8A-73F0-49D4-A5FC-AC4992C4EB2C}" dt="2023-06-13T07:08:42.442" v="3980" actId="478"/>
          <ac:picMkLst>
            <pc:docMk/>
            <pc:sldMk cId="1141740114" sldId="291"/>
            <ac:picMk id="31" creationId="{639C81DA-A427-4786-B83D-86A74B883433}"/>
          </ac:picMkLst>
        </pc:picChg>
        <pc:picChg chg="del">
          <ac:chgData name="平松　崇文(Hiramatsu, Takafumi)" userId="22edbc16-85b0-4724-aaa0-af0139a26ca2" providerId="ADAL" clId="{A4224B8A-73F0-49D4-A5FC-AC4992C4EB2C}" dt="2023-06-13T07:09:51.682" v="3987" actId="478"/>
          <ac:picMkLst>
            <pc:docMk/>
            <pc:sldMk cId="1141740114" sldId="291"/>
            <ac:picMk id="32" creationId="{2FB7E23B-79D1-4844-AF4E-9C68C309A887}"/>
          </ac:picMkLst>
        </pc:picChg>
        <pc:cxnChg chg="mod">
          <ac:chgData name="平松　崇文(Hiramatsu, Takafumi)" userId="22edbc16-85b0-4724-aaa0-af0139a26ca2" providerId="ADAL" clId="{A4224B8A-73F0-49D4-A5FC-AC4992C4EB2C}" dt="2023-06-13T07:08:18.371" v="3978" actId="14100"/>
          <ac:cxnSpMkLst>
            <pc:docMk/>
            <pc:sldMk cId="1141740114" sldId="291"/>
            <ac:cxnSpMk id="15" creationId="{A209DEA6-5AEC-4E49-8D1B-7D72FF2A1037}"/>
          </ac:cxnSpMkLst>
        </pc:cxnChg>
        <pc:cxnChg chg="mod">
          <ac:chgData name="平松　崇文(Hiramatsu, Takafumi)" userId="22edbc16-85b0-4724-aaa0-af0139a26ca2" providerId="ADAL" clId="{A4224B8A-73F0-49D4-A5FC-AC4992C4EB2C}" dt="2023-06-13T07:08:25.293" v="3979" actId="14100"/>
          <ac:cxnSpMkLst>
            <pc:docMk/>
            <pc:sldMk cId="1141740114" sldId="291"/>
            <ac:cxnSpMk id="17" creationId="{58567978-2173-4C60-9723-244FC2912CA8}"/>
          </ac:cxnSpMkLst>
        </pc:cxnChg>
        <pc:cxnChg chg="mod">
          <ac:chgData name="平松　崇文(Hiramatsu, Takafumi)" userId="22edbc16-85b0-4724-aaa0-af0139a26ca2" providerId="ADAL" clId="{A4224B8A-73F0-49D4-A5FC-AC4992C4EB2C}" dt="2023-06-13T07:10:45.698" v="4009" actId="14100"/>
          <ac:cxnSpMkLst>
            <pc:docMk/>
            <pc:sldMk cId="1141740114" sldId="291"/>
            <ac:cxnSpMk id="22" creationId="{2F3D5CED-4E91-4BDD-A4ED-EB1D04F8AB1D}"/>
          </ac:cxnSpMkLst>
        </pc:cxnChg>
        <pc:cxnChg chg="mod">
          <ac:chgData name="平松　崇文(Hiramatsu, Takafumi)" userId="22edbc16-85b0-4724-aaa0-af0139a26ca2" providerId="ADAL" clId="{A4224B8A-73F0-49D4-A5FC-AC4992C4EB2C}" dt="2023-06-13T07:10:24.488" v="4006" actId="14100"/>
          <ac:cxnSpMkLst>
            <pc:docMk/>
            <pc:sldMk cId="1141740114" sldId="291"/>
            <ac:cxnSpMk id="26" creationId="{3162727C-EA43-48D4-B16A-DD9EAED74FD8}"/>
          </ac:cxnSpMkLst>
        </pc:cxnChg>
      </pc:sldChg>
      <pc:sldChg chg="del">
        <pc:chgData name="平松　崇文(Hiramatsu, Takafumi)" userId="22edbc16-85b0-4724-aaa0-af0139a26ca2" providerId="ADAL" clId="{A4224B8A-73F0-49D4-A5FC-AC4992C4EB2C}" dt="2023-06-13T06:29:44.481" v="2922" actId="47"/>
        <pc:sldMkLst>
          <pc:docMk/>
          <pc:sldMk cId="3373781564" sldId="292"/>
        </pc:sldMkLst>
      </pc:sldChg>
      <pc:sldChg chg="del">
        <pc:chgData name="平松　崇文(Hiramatsu, Takafumi)" userId="22edbc16-85b0-4724-aaa0-af0139a26ca2" providerId="ADAL" clId="{A4224B8A-73F0-49D4-A5FC-AC4992C4EB2C}" dt="2023-06-13T06:29:40.340" v="2921" actId="47"/>
        <pc:sldMkLst>
          <pc:docMk/>
          <pc:sldMk cId="1108220046" sldId="293"/>
        </pc:sldMkLst>
      </pc:sldChg>
      <pc:sldChg chg="addSp delSp modSp mod">
        <pc:chgData name="平松　崇文(Hiramatsu, Takafumi)" userId="22edbc16-85b0-4724-aaa0-af0139a26ca2" providerId="ADAL" clId="{A4224B8A-73F0-49D4-A5FC-AC4992C4EB2C}" dt="2023-06-13T07:14:48.940" v="4336" actId="20577"/>
        <pc:sldMkLst>
          <pc:docMk/>
          <pc:sldMk cId="2875959257" sldId="294"/>
        </pc:sldMkLst>
        <pc:spChg chg="mod">
          <ac:chgData name="平松　崇文(Hiramatsu, Takafumi)" userId="22edbc16-85b0-4724-aaa0-af0139a26ca2" providerId="ADAL" clId="{A4224B8A-73F0-49D4-A5FC-AC4992C4EB2C}" dt="2023-06-13T07:12:39.990" v="4255"/>
          <ac:spMkLst>
            <pc:docMk/>
            <pc:sldMk cId="2875959257" sldId="294"/>
            <ac:spMk id="6" creationId="{1CB070AC-DB67-4362-8809-A7DAFC5C8DEF}"/>
          </ac:spMkLst>
        </pc:spChg>
        <pc:spChg chg="mod">
          <ac:chgData name="平松　崇文(Hiramatsu, Takafumi)" userId="22edbc16-85b0-4724-aaa0-af0139a26ca2" providerId="ADAL" clId="{A4224B8A-73F0-49D4-A5FC-AC4992C4EB2C}" dt="2023-06-13T07:13:19.326" v="4292" actId="165"/>
          <ac:spMkLst>
            <pc:docMk/>
            <pc:sldMk cId="2875959257" sldId="294"/>
            <ac:spMk id="24" creationId="{FE040D87-39B1-414D-BB16-2D55751A096E}"/>
          </ac:spMkLst>
        </pc:spChg>
        <pc:spChg chg="mod">
          <ac:chgData name="平松　崇文(Hiramatsu, Takafumi)" userId="22edbc16-85b0-4724-aaa0-af0139a26ca2" providerId="ADAL" clId="{A4224B8A-73F0-49D4-A5FC-AC4992C4EB2C}" dt="2023-06-13T07:13:23.049" v="4293" actId="165"/>
          <ac:spMkLst>
            <pc:docMk/>
            <pc:sldMk cId="2875959257" sldId="294"/>
            <ac:spMk id="26" creationId="{FDA8B3F5-E2A4-4CD8-A42F-2DDD8F18ADC6}"/>
          </ac:spMkLst>
        </pc:spChg>
        <pc:spChg chg="mod">
          <ac:chgData name="平松　崇文(Hiramatsu, Takafumi)" userId="22edbc16-85b0-4724-aaa0-af0139a26ca2" providerId="ADAL" clId="{A4224B8A-73F0-49D4-A5FC-AC4992C4EB2C}" dt="2023-06-13T07:14:48.940" v="4336" actId="20577"/>
          <ac:spMkLst>
            <pc:docMk/>
            <pc:sldMk cId="2875959257" sldId="294"/>
            <ac:spMk id="30" creationId="{EEEDDA25-A567-49DC-A2E1-988176F4C9AD}"/>
          </ac:spMkLst>
        </pc:spChg>
        <pc:grpChg chg="del">
          <ac:chgData name="平松　崇文(Hiramatsu, Takafumi)" userId="22edbc16-85b0-4724-aaa0-af0139a26ca2" providerId="ADAL" clId="{A4224B8A-73F0-49D4-A5FC-AC4992C4EB2C}" dt="2023-06-13T07:13:23.049" v="4293" actId="165"/>
          <ac:grpSpMkLst>
            <pc:docMk/>
            <pc:sldMk cId="2875959257" sldId="294"/>
            <ac:grpSpMk id="4" creationId="{890B38BF-D121-4F1B-AFF3-000EF4328C38}"/>
          </ac:grpSpMkLst>
        </pc:grpChg>
        <pc:grpChg chg="add del">
          <ac:chgData name="平松　崇文(Hiramatsu, Takafumi)" userId="22edbc16-85b0-4724-aaa0-af0139a26ca2" providerId="ADAL" clId="{A4224B8A-73F0-49D4-A5FC-AC4992C4EB2C}" dt="2023-06-13T07:13:19.326" v="4292" actId="165"/>
          <ac:grpSpMkLst>
            <pc:docMk/>
            <pc:sldMk cId="2875959257" sldId="294"/>
            <ac:grpSpMk id="9" creationId="{75B1EDF5-F3EB-4B0A-9CC7-187896F59EE7}"/>
          </ac:grpSpMkLst>
        </pc:grpChg>
        <pc:grpChg chg="mod topLvl">
          <ac:chgData name="平松　崇文(Hiramatsu, Takafumi)" userId="22edbc16-85b0-4724-aaa0-af0139a26ca2" providerId="ADAL" clId="{A4224B8A-73F0-49D4-A5FC-AC4992C4EB2C}" dt="2023-06-13T07:13:19.326" v="4292" actId="165"/>
          <ac:grpSpMkLst>
            <pc:docMk/>
            <pc:sldMk cId="2875959257" sldId="294"/>
            <ac:grpSpMk id="13" creationId="{67200DBD-CC4E-4C36-8145-3F9C97745A0D}"/>
          </ac:grpSpMkLst>
        </pc:grpChg>
        <pc:grpChg chg="mod topLvl">
          <ac:chgData name="平松　崇文(Hiramatsu, Takafumi)" userId="22edbc16-85b0-4724-aaa0-af0139a26ca2" providerId="ADAL" clId="{A4224B8A-73F0-49D4-A5FC-AC4992C4EB2C}" dt="2023-06-13T07:13:23.049" v="4293" actId="165"/>
          <ac:grpSpMkLst>
            <pc:docMk/>
            <pc:sldMk cId="2875959257" sldId="294"/>
            <ac:grpSpMk id="18" creationId="{5413CDDC-0149-436D-B8B6-4B5F5C42E8EB}"/>
          </ac:grpSpMkLst>
        </pc:grpChg>
        <pc:picChg chg="del mod topLvl">
          <ac:chgData name="平松　崇文(Hiramatsu, Takafumi)" userId="22edbc16-85b0-4724-aaa0-af0139a26ca2" providerId="ADAL" clId="{A4224B8A-73F0-49D4-A5FC-AC4992C4EB2C}" dt="2023-06-13T07:13:26.591" v="4294" actId="478"/>
          <ac:picMkLst>
            <pc:docMk/>
            <pc:sldMk cId="2875959257" sldId="294"/>
            <ac:picMk id="5" creationId="{0087F141-1077-44DE-8F55-23C2AFE85705}"/>
          </ac:picMkLst>
        </pc:picChg>
        <pc:picChg chg="add mod ord">
          <ac:chgData name="平松　崇文(Hiramatsu, Takafumi)" userId="22edbc16-85b0-4724-aaa0-af0139a26ca2" providerId="ADAL" clId="{A4224B8A-73F0-49D4-A5FC-AC4992C4EB2C}" dt="2023-06-13T07:11:54.788" v="4148" actId="1076"/>
          <ac:picMkLst>
            <pc:docMk/>
            <pc:sldMk cId="2875959257" sldId="294"/>
            <ac:picMk id="10" creationId="{AF8D99AC-6225-BAD6-B6F5-0E2006D36D04}"/>
          </ac:picMkLst>
        </pc:picChg>
        <pc:picChg chg="add mod ord">
          <ac:chgData name="平松　崇文(Hiramatsu, Takafumi)" userId="22edbc16-85b0-4724-aaa0-af0139a26ca2" providerId="ADAL" clId="{A4224B8A-73F0-49D4-A5FC-AC4992C4EB2C}" dt="2023-06-13T07:13:08.227" v="4288" actId="1037"/>
          <ac:picMkLst>
            <pc:docMk/>
            <pc:sldMk cId="2875959257" sldId="294"/>
            <ac:picMk id="12" creationId="{DC25C1EC-F4CA-F412-0185-A78DC5DCDC58}"/>
          </ac:picMkLst>
        </pc:picChg>
        <pc:picChg chg="add mod ord">
          <ac:chgData name="平松　崇文(Hiramatsu, Takafumi)" userId="22edbc16-85b0-4724-aaa0-af0139a26ca2" providerId="ADAL" clId="{A4224B8A-73F0-49D4-A5FC-AC4992C4EB2C}" dt="2023-06-13T07:13:49.163" v="4306" actId="1076"/>
          <ac:picMkLst>
            <pc:docMk/>
            <pc:sldMk cId="2875959257" sldId="294"/>
            <ac:picMk id="15" creationId="{2419EDE3-2F3B-B60E-EE53-B0ED4989C8EC}"/>
          </ac:picMkLst>
        </pc:picChg>
        <pc:picChg chg="add mod ord">
          <ac:chgData name="平松　崇文(Hiramatsu, Takafumi)" userId="22edbc16-85b0-4724-aaa0-af0139a26ca2" providerId="ADAL" clId="{A4224B8A-73F0-49D4-A5FC-AC4992C4EB2C}" dt="2023-06-13T07:14:10.902" v="4328" actId="1037"/>
          <ac:picMkLst>
            <pc:docMk/>
            <pc:sldMk cId="2875959257" sldId="294"/>
            <ac:picMk id="16" creationId="{2F6612B2-8665-846E-C92F-87E45E4898CC}"/>
          </ac:picMkLst>
        </pc:picChg>
        <pc:picChg chg="del">
          <ac:chgData name="平松　崇文(Hiramatsu, Takafumi)" userId="22edbc16-85b0-4724-aaa0-af0139a26ca2" providerId="ADAL" clId="{A4224B8A-73F0-49D4-A5FC-AC4992C4EB2C}" dt="2023-06-13T07:11:40.376" v="4142" actId="478"/>
          <ac:picMkLst>
            <pc:docMk/>
            <pc:sldMk cId="2875959257" sldId="294"/>
            <ac:picMk id="28" creationId="{A9C83D7F-5C64-42AF-9A51-6598FDE555F8}"/>
          </ac:picMkLst>
        </pc:picChg>
        <pc:picChg chg="del">
          <ac:chgData name="平松　崇文(Hiramatsu, Takafumi)" userId="22edbc16-85b0-4724-aaa0-af0139a26ca2" providerId="ADAL" clId="{A4224B8A-73F0-49D4-A5FC-AC4992C4EB2C}" dt="2023-06-13T07:12:45.021" v="4256" actId="478"/>
          <ac:picMkLst>
            <pc:docMk/>
            <pc:sldMk cId="2875959257" sldId="294"/>
            <ac:picMk id="29" creationId="{4015793B-10F6-4D7A-9407-B4C0086F0630}"/>
          </ac:picMkLst>
        </pc:picChg>
        <pc:picChg chg="del mod topLvl">
          <ac:chgData name="平松　崇文(Hiramatsu, Takafumi)" userId="22edbc16-85b0-4724-aaa0-af0139a26ca2" providerId="ADAL" clId="{A4224B8A-73F0-49D4-A5FC-AC4992C4EB2C}" dt="2023-06-13T07:13:26.591" v="4294" actId="478"/>
          <ac:picMkLst>
            <pc:docMk/>
            <pc:sldMk cId="2875959257" sldId="294"/>
            <ac:picMk id="52" creationId="{244A4402-40F2-4726-81E5-2087417407F8}"/>
          </ac:picMkLst>
        </pc:picChg>
        <pc:cxnChg chg="mod">
          <ac:chgData name="平松　崇文(Hiramatsu, Takafumi)" userId="22edbc16-85b0-4724-aaa0-af0139a26ca2" providerId="ADAL" clId="{A4224B8A-73F0-49D4-A5FC-AC4992C4EB2C}" dt="2023-06-13T07:13:13.623" v="4289" actId="14100"/>
          <ac:cxnSpMkLst>
            <pc:docMk/>
            <pc:sldMk cId="2875959257" sldId="294"/>
            <ac:cxnSpMk id="20" creationId="{78DEE42A-F457-48C4-ACEA-F1A9B4A616E1}"/>
          </ac:cxnSpMkLst>
        </pc:cxnChg>
        <pc:cxnChg chg="mod">
          <ac:chgData name="平松　崇文(Hiramatsu, Takafumi)" userId="22edbc16-85b0-4724-aaa0-af0139a26ca2" providerId="ADAL" clId="{A4224B8A-73F0-49D4-A5FC-AC4992C4EB2C}" dt="2023-06-13T07:13:19.326" v="4292" actId="165"/>
          <ac:cxnSpMkLst>
            <pc:docMk/>
            <pc:sldMk cId="2875959257" sldId="294"/>
            <ac:cxnSpMk id="23" creationId="{E7E5AAA9-BF4F-4405-96BF-3F32DC57C0DC}"/>
          </ac:cxnSpMkLst>
        </pc:cxnChg>
        <pc:cxnChg chg="mod">
          <ac:chgData name="平松　崇文(Hiramatsu, Takafumi)" userId="22edbc16-85b0-4724-aaa0-af0139a26ca2" providerId="ADAL" clId="{A4224B8A-73F0-49D4-A5FC-AC4992C4EB2C}" dt="2023-06-13T07:13:23.049" v="4293" actId="165"/>
          <ac:cxnSpMkLst>
            <pc:docMk/>
            <pc:sldMk cId="2875959257" sldId="294"/>
            <ac:cxnSpMk id="25" creationId="{A65D753E-F28F-46D9-ACE7-40934607228B}"/>
          </ac:cxnSpMkLst>
        </pc:cxnChg>
        <pc:cxnChg chg="mod">
          <ac:chgData name="平松　崇文(Hiramatsu, Takafumi)" userId="22edbc16-85b0-4724-aaa0-af0139a26ca2" providerId="ADAL" clId="{A4224B8A-73F0-49D4-A5FC-AC4992C4EB2C}" dt="2023-06-13T07:11:58.651" v="4149" actId="14100"/>
          <ac:cxnSpMkLst>
            <pc:docMk/>
            <pc:sldMk cId="2875959257" sldId="294"/>
            <ac:cxnSpMk id="27" creationId="{FA526D04-7321-4994-AF7A-226F6212F030}"/>
          </ac:cxnSpMkLst>
        </pc:cxnChg>
      </pc:sldChg>
      <pc:sldChg chg="del">
        <pc:chgData name="平松　崇文(Hiramatsu, Takafumi)" userId="22edbc16-85b0-4724-aaa0-af0139a26ca2" providerId="ADAL" clId="{A4224B8A-73F0-49D4-A5FC-AC4992C4EB2C}" dt="2023-06-13T06:34:43.107" v="3055" actId="47"/>
        <pc:sldMkLst>
          <pc:docMk/>
          <pc:sldMk cId="2866245253" sldId="295"/>
        </pc:sldMkLst>
      </pc:sldChg>
      <pc:sldChg chg="del">
        <pc:chgData name="平松　崇文(Hiramatsu, Takafumi)" userId="22edbc16-85b0-4724-aaa0-af0139a26ca2" providerId="ADAL" clId="{A4224B8A-73F0-49D4-A5FC-AC4992C4EB2C}" dt="2023-06-13T06:29:40.340" v="2921" actId="47"/>
        <pc:sldMkLst>
          <pc:docMk/>
          <pc:sldMk cId="3810871276" sldId="296"/>
        </pc:sldMkLst>
      </pc:sldChg>
      <pc:sldChg chg="del">
        <pc:chgData name="平松　崇文(Hiramatsu, Takafumi)" userId="22edbc16-85b0-4724-aaa0-af0139a26ca2" providerId="ADAL" clId="{A4224B8A-73F0-49D4-A5FC-AC4992C4EB2C}" dt="2023-06-13T06:29:40.340" v="2921" actId="47"/>
        <pc:sldMkLst>
          <pc:docMk/>
          <pc:sldMk cId="1038491800" sldId="297"/>
        </pc:sldMkLst>
      </pc:sldChg>
      <pc:sldChg chg="addSp delSp modSp mod">
        <pc:chgData name="平松　崇文(Hiramatsu, Takafumi)" userId="22edbc16-85b0-4724-aaa0-af0139a26ca2" providerId="ADAL" clId="{A4224B8A-73F0-49D4-A5FC-AC4992C4EB2C}" dt="2023-06-13T06:50:17.932" v="3124" actId="20577"/>
        <pc:sldMkLst>
          <pc:docMk/>
          <pc:sldMk cId="2018176090" sldId="298"/>
        </pc:sldMkLst>
        <pc:spChg chg="mod">
          <ac:chgData name="平松　崇文(Hiramatsu, Takafumi)" userId="22edbc16-85b0-4724-aaa0-af0139a26ca2" providerId="ADAL" clId="{A4224B8A-73F0-49D4-A5FC-AC4992C4EB2C}" dt="2023-06-13T06:49:31.954" v="3081"/>
          <ac:spMkLst>
            <pc:docMk/>
            <pc:sldMk cId="2018176090" sldId="298"/>
            <ac:spMk id="2" creationId="{B9CD6FCF-18DE-4DF7-9970-4171AF5DD231}"/>
          </ac:spMkLst>
        </pc:spChg>
        <pc:spChg chg="mod">
          <ac:chgData name="平松　崇文(Hiramatsu, Takafumi)" userId="22edbc16-85b0-4724-aaa0-af0139a26ca2" providerId="ADAL" clId="{A4224B8A-73F0-49D4-A5FC-AC4992C4EB2C}" dt="2023-06-13T06:49:37.476" v="3087" actId="20577"/>
          <ac:spMkLst>
            <pc:docMk/>
            <pc:sldMk cId="2018176090" sldId="298"/>
            <ac:spMk id="6" creationId="{CD8B8C19-E804-463F-BC11-5B1300545B4B}"/>
          </ac:spMkLst>
        </pc:spChg>
        <pc:spChg chg="mod">
          <ac:chgData name="平松　崇文(Hiramatsu, Takafumi)" userId="22edbc16-85b0-4724-aaa0-af0139a26ca2" providerId="ADAL" clId="{A4224B8A-73F0-49D4-A5FC-AC4992C4EB2C}" dt="2023-06-13T06:50:17.932" v="3124" actId="20577"/>
          <ac:spMkLst>
            <pc:docMk/>
            <pc:sldMk cId="2018176090" sldId="298"/>
            <ac:spMk id="15" creationId="{E369B4A7-21E6-403B-889E-3E45F70B49CC}"/>
          </ac:spMkLst>
        </pc:spChg>
        <pc:graphicFrameChg chg="add mod">
          <ac:chgData name="平松　崇文(Hiramatsu, Takafumi)" userId="22edbc16-85b0-4724-aaa0-af0139a26ca2" providerId="ADAL" clId="{A4224B8A-73F0-49D4-A5FC-AC4992C4EB2C}" dt="2023-06-13T06:50:10.433" v="3116" actId="1038"/>
          <ac:graphicFrameMkLst>
            <pc:docMk/>
            <pc:sldMk cId="2018176090" sldId="298"/>
            <ac:graphicFrameMk id="4" creationId="{B28171AA-51D4-4C0E-ADE9-5926743C1DF8}"/>
          </ac:graphicFrameMkLst>
        </pc:graphicFrameChg>
        <pc:graphicFrameChg chg="del">
          <ac:chgData name="平松　崇文(Hiramatsu, Takafumi)" userId="22edbc16-85b0-4724-aaa0-af0139a26ca2" providerId="ADAL" clId="{A4224B8A-73F0-49D4-A5FC-AC4992C4EB2C}" dt="2023-06-13T06:49:44.128" v="3088" actId="478"/>
          <ac:graphicFrameMkLst>
            <pc:docMk/>
            <pc:sldMk cId="2018176090" sldId="298"/>
            <ac:graphicFrameMk id="14" creationId="{6A561EED-69BA-4838-9D9E-CE0CDA997CE2}"/>
          </ac:graphicFrameMkLst>
        </pc:graphicFrameChg>
      </pc:sldChg>
      <pc:sldChg chg="addSp delSp modSp mod">
        <pc:chgData name="平松　崇文(Hiramatsu, Takafumi)" userId="22edbc16-85b0-4724-aaa0-af0139a26ca2" providerId="ADAL" clId="{A4224B8A-73F0-49D4-A5FC-AC4992C4EB2C}" dt="2023-06-19T01:58:28.651" v="7376"/>
        <pc:sldMkLst>
          <pc:docMk/>
          <pc:sldMk cId="3316399833" sldId="299"/>
        </pc:sldMkLst>
        <pc:spChg chg="mod">
          <ac:chgData name="平松　崇文(Hiramatsu, Takafumi)" userId="22edbc16-85b0-4724-aaa0-af0139a26ca2" providerId="ADAL" clId="{A4224B8A-73F0-49D4-A5FC-AC4992C4EB2C}" dt="2023-06-13T06:53:52.546" v="3277" actId="20577"/>
          <ac:spMkLst>
            <pc:docMk/>
            <pc:sldMk cId="3316399833" sldId="299"/>
            <ac:spMk id="2" creationId="{865995E8-C8F4-43E7-87A7-04A43AD78A8A}"/>
          </ac:spMkLst>
        </pc:spChg>
        <pc:spChg chg="mod">
          <ac:chgData name="平松　崇文(Hiramatsu, Takafumi)" userId="22edbc16-85b0-4724-aaa0-af0139a26ca2" providerId="ADAL" clId="{A4224B8A-73F0-49D4-A5FC-AC4992C4EB2C}" dt="2023-06-13T06:55:01.218" v="3632"/>
          <ac:spMkLst>
            <pc:docMk/>
            <pc:sldMk cId="3316399833" sldId="299"/>
            <ac:spMk id="28" creationId="{5F477C39-5628-4951-B80A-E22D25F709B0}"/>
          </ac:spMkLst>
        </pc:spChg>
        <pc:spChg chg="mod">
          <ac:chgData name="平松　崇文(Hiramatsu, Takafumi)" userId="22edbc16-85b0-4724-aaa0-af0139a26ca2" providerId="ADAL" clId="{A4224B8A-73F0-49D4-A5FC-AC4992C4EB2C}" dt="2023-06-13T06:55:21.538" v="3666" actId="1036"/>
          <ac:spMkLst>
            <pc:docMk/>
            <pc:sldMk cId="3316399833" sldId="299"/>
            <ac:spMk id="29" creationId="{3B8ECE3A-8C7F-4AC0-92D8-A13736172BCB}"/>
          </ac:spMkLst>
        </pc:spChg>
        <pc:spChg chg="add mod">
          <ac:chgData name="平松　崇文(Hiramatsu, Takafumi)" userId="22edbc16-85b0-4724-aaa0-af0139a26ca2" providerId="ADAL" clId="{A4224B8A-73F0-49D4-A5FC-AC4992C4EB2C}" dt="2023-06-13T06:58:35.188" v="3720" actId="692"/>
          <ac:spMkLst>
            <pc:docMk/>
            <pc:sldMk cId="3316399833" sldId="299"/>
            <ac:spMk id="30" creationId="{1174EF7A-1F98-BA2E-3D6F-788D2CDF2E14}"/>
          </ac:spMkLst>
        </pc:spChg>
        <pc:spChg chg="add mod">
          <ac:chgData name="平松　崇文(Hiramatsu, Takafumi)" userId="22edbc16-85b0-4724-aaa0-af0139a26ca2" providerId="ADAL" clId="{A4224B8A-73F0-49D4-A5FC-AC4992C4EB2C}" dt="2023-06-13T06:59:13.510" v="3826" actId="1076"/>
          <ac:spMkLst>
            <pc:docMk/>
            <pc:sldMk cId="3316399833" sldId="299"/>
            <ac:spMk id="31" creationId="{DB47827A-2463-A6D2-ECD5-326BD60BC207}"/>
          </ac:spMkLst>
        </pc:spChg>
        <pc:spChg chg="add mod">
          <ac:chgData name="平松　崇文(Hiramatsu, Takafumi)" userId="22edbc16-85b0-4724-aaa0-af0139a26ca2" providerId="ADAL" clId="{A4224B8A-73F0-49D4-A5FC-AC4992C4EB2C}" dt="2023-06-19T01:58:28.651" v="7376"/>
          <ac:spMkLst>
            <pc:docMk/>
            <pc:sldMk cId="3316399833" sldId="299"/>
            <ac:spMk id="35" creationId="{5A035466-866B-365F-182E-9D1958155947}"/>
          </ac:spMkLst>
        </pc:spChg>
        <pc:spChg chg="mod">
          <ac:chgData name="平松　崇文(Hiramatsu, Takafumi)" userId="22edbc16-85b0-4724-aaa0-af0139a26ca2" providerId="ADAL" clId="{A4224B8A-73F0-49D4-A5FC-AC4992C4EB2C}" dt="2023-06-13T06:55:21.538" v="3666" actId="1036"/>
          <ac:spMkLst>
            <pc:docMk/>
            <pc:sldMk cId="3316399833" sldId="299"/>
            <ac:spMk id="36" creationId="{3AD081B5-8F7D-40A7-A191-0BF81D67BB87}"/>
          </ac:spMkLst>
        </pc:spChg>
        <pc:spChg chg="del">
          <ac:chgData name="平松　崇文(Hiramatsu, Takafumi)" userId="22edbc16-85b0-4724-aaa0-af0139a26ca2" providerId="ADAL" clId="{A4224B8A-73F0-49D4-A5FC-AC4992C4EB2C}" dt="2023-06-13T06:49:15.858" v="3056" actId="478"/>
          <ac:spMkLst>
            <pc:docMk/>
            <pc:sldMk cId="3316399833" sldId="299"/>
            <ac:spMk id="43" creationId="{0B22C0DE-CDB8-470B-86BA-3401978234B5}"/>
          </ac:spMkLst>
        </pc:spChg>
        <pc:spChg chg="del">
          <ac:chgData name="平松　崇文(Hiramatsu, Takafumi)" userId="22edbc16-85b0-4724-aaa0-af0139a26ca2" providerId="ADAL" clId="{A4224B8A-73F0-49D4-A5FC-AC4992C4EB2C}" dt="2023-06-13T06:49:18.425" v="3057" actId="478"/>
          <ac:spMkLst>
            <pc:docMk/>
            <pc:sldMk cId="3316399833" sldId="299"/>
            <ac:spMk id="44" creationId="{933357C4-F12A-4FE8-9CF5-B26B13815D8E}"/>
          </ac:spMkLst>
        </pc:spChg>
        <pc:grpChg chg="mod">
          <ac:chgData name="平松　崇文(Hiramatsu, Takafumi)" userId="22edbc16-85b0-4724-aaa0-af0139a26ca2" providerId="ADAL" clId="{A4224B8A-73F0-49D4-A5FC-AC4992C4EB2C}" dt="2023-06-13T06:55:21.538" v="3666" actId="1036"/>
          <ac:grpSpMkLst>
            <pc:docMk/>
            <pc:sldMk cId="3316399833" sldId="299"/>
            <ac:grpSpMk id="26" creationId="{D8B63F8B-7823-4E22-8A9F-EADCCDEDC137}"/>
          </ac:grpSpMkLst>
        </pc:grpChg>
        <pc:graphicFrameChg chg="add mod">
          <ac:chgData name="平松　崇文(Hiramatsu, Takafumi)" userId="22edbc16-85b0-4724-aaa0-af0139a26ca2" providerId="ADAL" clId="{A4224B8A-73F0-49D4-A5FC-AC4992C4EB2C}" dt="2023-06-13T06:52:57.004" v="3128"/>
          <ac:graphicFrameMkLst>
            <pc:docMk/>
            <pc:sldMk cId="3316399833" sldId="299"/>
            <ac:graphicFrameMk id="4" creationId="{30D05C98-D084-4B01-90D0-F251B6044114}"/>
          </ac:graphicFrameMkLst>
        </pc:graphicFrameChg>
        <pc:graphicFrameChg chg="add mod">
          <ac:chgData name="平松　崇文(Hiramatsu, Takafumi)" userId="22edbc16-85b0-4724-aaa0-af0139a26ca2" providerId="ADAL" clId="{A4224B8A-73F0-49D4-A5FC-AC4992C4EB2C}" dt="2023-06-13T06:55:21.538" v="3666" actId="1036"/>
          <ac:graphicFrameMkLst>
            <pc:docMk/>
            <pc:sldMk cId="3316399833" sldId="299"/>
            <ac:graphicFrameMk id="27" creationId="{30D05C98-D084-4B01-90D0-F251B6044114}"/>
          </ac:graphicFrameMkLst>
        </pc:graphicFrameChg>
        <pc:graphicFrameChg chg="del">
          <ac:chgData name="平松　崇文(Hiramatsu, Takafumi)" userId="22edbc16-85b0-4724-aaa0-af0139a26ca2" providerId="ADAL" clId="{A4224B8A-73F0-49D4-A5FC-AC4992C4EB2C}" dt="2023-06-13T06:52:50.415" v="3125" actId="478"/>
          <ac:graphicFrameMkLst>
            <pc:docMk/>
            <pc:sldMk cId="3316399833" sldId="299"/>
            <ac:graphicFrameMk id="37" creationId="{E2812E1D-7F51-49CF-BC23-9595CEB912AC}"/>
          </ac:graphicFrameMkLst>
        </pc:graphicFrameChg>
        <pc:cxnChg chg="add mod">
          <ac:chgData name="平松　崇文(Hiramatsu, Takafumi)" userId="22edbc16-85b0-4724-aaa0-af0139a26ca2" providerId="ADAL" clId="{A4224B8A-73F0-49D4-A5FC-AC4992C4EB2C}" dt="2023-06-13T06:59:29.881" v="3837" actId="14100"/>
          <ac:cxnSpMkLst>
            <pc:docMk/>
            <pc:sldMk cId="3316399833" sldId="299"/>
            <ac:cxnSpMk id="33" creationId="{9BE4D0B5-2734-95A5-0408-87D7445D0EF9}"/>
          </ac:cxnSpMkLst>
        </pc:cxnChg>
      </pc:sldChg>
      <pc:sldChg chg="modSp mod">
        <pc:chgData name="平松　崇文(Hiramatsu, Takafumi)" userId="22edbc16-85b0-4724-aaa0-af0139a26ca2" providerId="ADAL" clId="{A4224B8A-73F0-49D4-A5FC-AC4992C4EB2C}" dt="2023-06-13T06:31:03.524" v="3053"/>
        <pc:sldMkLst>
          <pc:docMk/>
          <pc:sldMk cId="1226977664" sldId="302"/>
        </pc:sldMkLst>
        <pc:spChg chg="mod">
          <ac:chgData name="平松　崇文(Hiramatsu, Takafumi)" userId="22edbc16-85b0-4724-aaa0-af0139a26ca2" providerId="ADAL" clId="{A4224B8A-73F0-49D4-A5FC-AC4992C4EB2C}" dt="2023-06-13T06:31:03.524" v="3053"/>
          <ac:spMkLst>
            <pc:docMk/>
            <pc:sldMk cId="1226977664" sldId="302"/>
            <ac:spMk id="2" creationId="{F00E00A6-DBDF-4D76-AB05-EE3197F7666A}"/>
          </ac:spMkLst>
        </pc:spChg>
      </pc:sldChg>
      <pc:sldChg chg="del">
        <pc:chgData name="平松　崇文(Hiramatsu, Takafumi)" userId="22edbc16-85b0-4724-aaa0-af0139a26ca2" providerId="ADAL" clId="{A4224B8A-73F0-49D4-A5FC-AC4992C4EB2C}" dt="2023-06-13T06:29:40.340" v="2921" actId="47"/>
        <pc:sldMkLst>
          <pc:docMk/>
          <pc:sldMk cId="221429858" sldId="303"/>
        </pc:sldMkLst>
      </pc:sldChg>
      <pc:sldChg chg="del">
        <pc:chgData name="平松　崇文(Hiramatsu, Takafumi)" userId="22edbc16-85b0-4724-aaa0-af0139a26ca2" providerId="ADAL" clId="{A4224B8A-73F0-49D4-A5FC-AC4992C4EB2C}" dt="2023-06-13T06:29:40.340" v="2921" actId="47"/>
        <pc:sldMkLst>
          <pc:docMk/>
          <pc:sldMk cId="1022040084" sldId="305"/>
        </pc:sldMkLst>
      </pc:sldChg>
      <pc:sldChg chg="del">
        <pc:chgData name="平松　崇文(Hiramatsu, Takafumi)" userId="22edbc16-85b0-4724-aaa0-af0139a26ca2" providerId="ADAL" clId="{A4224B8A-73F0-49D4-A5FC-AC4992C4EB2C}" dt="2023-06-13T06:29:40.340" v="2921" actId="47"/>
        <pc:sldMkLst>
          <pc:docMk/>
          <pc:sldMk cId="2423692384" sldId="306"/>
        </pc:sldMkLst>
      </pc:sldChg>
      <pc:sldChg chg="addSp delSp modSp mod">
        <pc:chgData name="平松　崇文(Hiramatsu, Takafumi)" userId="22edbc16-85b0-4724-aaa0-af0139a26ca2" providerId="ADAL" clId="{A4224B8A-73F0-49D4-A5FC-AC4992C4EB2C}" dt="2023-06-13T07:03:57.402" v="3954" actId="1076"/>
        <pc:sldMkLst>
          <pc:docMk/>
          <pc:sldMk cId="1542163556" sldId="307"/>
        </pc:sldMkLst>
        <pc:spChg chg="mod">
          <ac:chgData name="平松　崇文(Hiramatsu, Takafumi)" userId="22edbc16-85b0-4724-aaa0-af0139a26ca2" providerId="ADAL" clId="{A4224B8A-73F0-49D4-A5FC-AC4992C4EB2C}" dt="2023-06-13T06:28:56.265" v="2918"/>
          <ac:spMkLst>
            <pc:docMk/>
            <pc:sldMk cId="1542163556" sldId="307"/>
            <ac:spMk id="10" creationId="{774B20E8-DF84-42E7-8D0A-D00A814AC936}"/>
          </ac:spMkLst>
        </pc:spChg>
        <pc:spChg chg="mod ord">
          <ac:chgData name="平松　崇文(Hiramatsu, Takafumi)" userId="22edbc16-85b0-4724-aaa0-af0139a26ca2" providerId="ADAL" clId="{A4224B8A-73F0-49D4-A5FC-AC4992C4EB2C}" dt="2023-06-13T07:03:57.402" v="3954" actId="1076"/>
          <ac:spMkLst>
            <pc:docMk/>
            <pc:sldMk cId="1542163556" sldId="307"/>
            <ac:spMk id="20" creationId="{9F09A55E-6286-40C9-9A6C-FB4CEE0017DB}"/>
          </ac:spMkLst>
        </pc:spChg>
        <pc:picChg chg="add mod ord">
          <ac:chgData name="平松　崇文(Hiramatsu, Takafumi)" userId="22edbc16-85b0-4724-aaa0-af0139a26ca2" providerId="ADAL" clId="{A4224B8A-73F0-49D4-A5FC-AC4992C4EB2C}" dt="2023-06-13T06:27:28.309" v="2730" actId="1076"/>
          <ac:picMkLst>
            <pc:docMk/>
            <pc:sldMk cId="1542163556" sldId="307"/>
            <ac:picMk id="4" creationId="{1CEABE0A-EFBF-CA72-3B77-DC32250063BC}"/>
          </ac:picMkLst>
        </pc:picChg>
        <pc:picChg chg="add mod">
          <ac:chgData name="平松　崇文(Hiramatsu, Takafumi)" userId="22edbc16-85b0-4724-aaa0-af0139a26ca2" providerId="ADAL" clId="{A4224B8A-73F0-49D4-A5FC-AC4992C4EB2C}" dt="2023-06-13T06:28:05.146" v="2740" actId="692"/>
          <ac:picMkLst>
            <pc:docMk/>
            <pc:sldMk cId="1542163556" sldId="307"/>
            <ac:picMk id="5" creationId="{946B474B-FD5E-BC14-0667-7A0D4C4EEF8B}"/>
          </ac:picMkLst>
        </pc:picChg>
        <pc:picChg chg="add mod ord">
          <ac:chgData name="平松　崇文(Hiramatsu, Takafumi)" userId="22edbc16-85b0-4724-aaa0-af0139a26ca2" providerId="ADAL" clId="{A4224B8A-73F0-49D4-A5FC-AC4992C4EB2C}" dt="2023-06-13T07:03:13.336" v="3936" actId="1076"/>
          <ac:picMkLst>
            <pc:docMk/>
            <pc:sldMk cId="1542163556" sldId="307"/>
            <ac:picMk id="7" creationId="{E0484AF0-D951-816C-05CB-0DE2767A0CD3}"/>
          </ac:picMkLst>
        </pc:picChg>
        <pc:picChg chg="add mod">
          <ac:chgData name="平松　崇文(Hiramatsu, Takafumi)" userId="22edbc16-85b0-4724-aaa0-af0139a26ca2" providerId="ADAL" clId="{A4224B8A-73F0-49D4-A5FC-AC4992C4EB2C}" dt="2023-06-13T07:03:31.614" v="3951" actId="1076"/>
          <ac:picMkLst>
            <pc:docMk/>
            <pc:sldMk cId="1542163556" sldId="307"/>
            <ac:picMk id="8" creationId="{4C6915D9-1AA1-B0A8-F19F-55A3D174BDDF}"/>
          </ac:picMkLst>
        </pc:picChg>
        <pc:picChg chg="del">
          <ac:chgData name="平松　崇文(Hiramatsu, Takafumi)" userId="22edbc16-85b0-4724-aaa0-af0139a26ca2" providerId="ADAL" clId="{A4224B8A-73F0-49D4-A5FC-AC4992C4EB2C}" dt="2023-06-13T06:27:01.156" v="2712" actId="478"/>
          <ac:picMkLst>
            <pc:docMk/>
            <pc:sldMk cId="1542163556" sldId="307"/>
            <ac:picMk id="33" creationId="{D1753777-4840-41F2-AD2F-0E35FAA6D77D}"/>
          </ac:picMkLst>
        </pc:picChg>
        <pc:picChg chg="del">
          <ac:chgData name="平松　崇文(Hiramatsu, Takafumi)" userId="22edbc16-85b0-4724-aaa0-af0139a26ca2" providerId="ADAL" clId="{A4224B8A-73F0-49D4-A5FC-AC4992C4EB2C}" dt="2023-06-13T07:02:46.836" v="3927" actId="478"/>
          <ac:picMkLst>
            <pc:docMk/>
            <pc:sldMk cId="1542163556" sldId="307"/>
            <ac:picMk id="34" creationId="{EBFFFDCC-5FAB-4B8E-9C2C-68B191007FDA}"/>
          </ac:picMkLst>
        </pc:picChg>
        <pc:picChg chg="del">
          <ac:chgData name="平松　崇文(Hiramatsu, Takafumi)" userId="22edbc16-85b0-4724-aaa0-af0139a26ca2" providerId="ADAL" clId="{A4224B8A-73F0-49D4-A5FC-AC4992C4EB2C}" dt="2023-06-13T06:27:34.087" v="2733" actId="478"/>
          <ac:picMkLst>
            <pc:docMk/>
            <pc:sldMk cId="1542163556" sldId="307"/>
            <ac:picMk id="35" creationId="{EC61D090-33F1-4A58-80ED-67536E2D3345}"/>
          </ac:picMkLst>
        </pc:picChg>
        <pc:picChg chg="del">
          <ac:chgData name="平松　崇文(Hiramatsu, Takafumi)" userId="22edbc16-85b0-4724-aaa0-af0139a26ca2" providerId="ADAL" clId="{A4224B8A-73F0-49D4-A5FC-AC4992C4EB2C}" dt="2023-06-13T07:03:00.720" v="3930" actId="478"/>
          <ac:picMkLst>
            <pc:docMk/>
            <pc:sldMk cId="1542163556" sldId="307"/>
            <ac:picMk id="43" creationId="{BB100F8D-7DD5-464A-A247-6B7CEBCCF04C}"/>
          </ac:picMkLst>
        </pc:picChg>
        <pc:cxnChg chg="mod">
          <ac:chgData name="平松　崇文(Hiramatsu, Takafumi)" userId="22edbc16-85b0-4724-aaa0-af0139a26ca2" providerId="ADAL" clId="{A4224B8A-73F0-49D4-A5FC-AC4992C4EB2C}" dt="2023-06-13T06:28:08.931" v="2741" actId="14100"/>
          <ac:cxnSpMkLst>
            <pc:docMk/>
            <pc:sldMk cId="1542163556" sldId="307"/>
            <ac:cxnSpMk id="15" creationId="{A209DEA6-5AEC-4E49-8D1B-7D72FF2A1037}"/>
          </ac:cxnSpMkLst>
        </pc:cxnChg>
        <pc:cxnChg chg="mod ord">
          <ac:chgData name="平松　崇文(Hiramatsu, Takafumi)" userId="22edbc16-85b0-4724-aaa0-af0139a26ca2" providerId="ADAL" clId="{A4224B8A-73F0-49D4-A5FC-AC4992C4EB2C}" dt="2023-06-13T07:03:57.402" v="3954" actId="1076"/>
          <ac:cxnSpMkLst>
            <pc:docMk/>
            <pc:sldMk cId="1542163556" sldId="307"/>
            <ac:cxnSpMk id="22" creationId="{2F3D5CED-4E91-4BDD-A4ED-EB1D04F8AB1D}"/>
          </ac:cxnSpMkLst>
        </pc:cxnChg>
        <pc:cxnChg chg="mod">
          <ac:chgData name="平松　崇文(Hiramatsu, Takafumi)" userId="22edbc16-85b0-4724-aaa0-af0139a26ca2" providerId="ADAL" clId="{A4224B8A-73F0-49D4-A5FC-AC4992C4EB2C}" dt="2023-06-13T07:03:36.431" v="3952" actId="14100"/>
          <ac:cxnSpMkLst>
            <pc:docMk/>
            <pc:sldMk cId="1542163556" sldId="307"/>
            <ac:cxnSpMk id="26" creationId="{3162727C-EA43-48D4-B16A-DD9EAED74FD8}"/>
          </ac:cxnSpMkLst>
        </pc:cxnChg>
      </pc:sldChg>
      <pc:sldChg chg="del">
        <pc:chgData name="平松　崇文(Hiramatsu, Takafumi)" userId="22edbc16-85b0-4724-aaa0-af0139a26ca2" providerId="ADAL" clId="{A4224B8A-73F0-49D4-A5FC-AC4992C4EB2C}" dt="2023-06-13T06:29:03.454" v="2919" actId="47"/>
        <pc:sldMkLst>
          <pc:docMk/>
          <pc:sldMk cId="36835561" sldId="309"/>
        </pc:sldMkLst>
      </pc:sldChg>
      <pc:sldChg chg="addSp modSp new mod">
        <pc:chgData name="平松　崇文(Hiramatsu, Takafumi)" userId="22edbc16-85b0-4724-aaa0-af0139a26ca2" providerId="ADAL" clId="{A4224B8A-73F0-49D4-A5FC-AC4992C4EB2C}" dt="2023-06-13T06:25:49.044" v="2711"/>
        <pc:sldMkLst>
          <pc:docMk/>
          <pc:sldMk cId="2806097574" sldId="310"/>
        </pc:sldMkLst>
        <pc:spChg chg="mod">
          <ac:chgData name="平松　崇文(Hiramatsu, Takafumi)" userId="22edbc16-85b0-4724-aaa0-af0139a26ca2" providerId="ADAL" clId="{A4224B8A-73F0-49D4-A5FC-AC4992C4EB2C}" dt="2023-06-12T10:18:40.136" v="2444"/>
          <ac:spMkLst>
            <pc:docMk/>
            <pc:sldMk cId="2806097574" sldId="310"/>
            <ac:spMk id="2" creationId="{CF9C15AD-FC29-30E7-7956-8E81481BCFCF}"/>
          </ac:spMkLst>
        </pc:spChg>
        <pc:spChg chg="add mod">
          <ac:chgData name="平松　崇文(Hiramatsu, Takafumi)" userId="22edbc16-85b0-4724-aaa0-af0139a26ca2" providerId="ADAL" clId="{A4224B8A-73F0-49D4-A5FC-AC4992C4EB2C}" dt="2023-06-12T10:18:51.713" v="2445"/>
          <ac:spMkLst>
            <pc:docMk/>
            <pc:sldMk cId="2806097574" sldId="310"/>
            <ac:spMk id="4" creationId="{5AFE5CF0-32BA-E04D-A2FF-631CB9B030B0}"/>
          </ac:spMkLst>
        </pc:spChg>
        <pc:spChg chg="add mod">
          <ac:chgData name="平松　崇文(Hiramatsu, Takafumi)" userId="22edbc16-85b0-4724-aaa0-af0139a26ca2" providerId="ADAL" clId="{A4224B8A-73F0-49D4-A5FC-AC4992C4EB2C}" dt="2023-06-12T10:18:51.713" v="2445"/>
          <ac:spMkLst>
            <pc:docMk/>
            <pc:sldMk cId="2806097574" sldId="310"/>
            <ac:spMk id="5" creationId="{8DE3DA0F-B243-3C0E-293D-F85DB35390A7}"/>
          </ac:spMkLst>
        </pc:spChg>
        <pc:spChg chg="add mod">
          <ac:chgData name="平松　崇文(Hiramatsu, Takafumi)" userId="22edbc16-85b0-4724-aaa0-af0139a26ca2" providerId="ADAL" clId="{A4224B8A-73F0-49D4-A5FC-AC4992C4EB2C}" dt="2023-06-12T10:18:51.713" v="2445"/>
          <ac:spMkLst>
            <pc:docMk/>
            <pc:sldMk cId="2806097574" sldId="310"/>
            <ac:spMk id="8" creationId="{B221B8CC-7C36-FC0D-1127-232260BFC573}"/>
          </ac:spMkLst>
        </pc:spChg>
        <pc:spChg chg="add mod">
          <ac:chgData name="平松　崇文(Hiramatsu, Takafumi)" userId="22edbc16-85b0-4724-aaa0-af0139a26ca2" providerId="ADAL" clId="{A4224B8A-73F0-49D4-A5FC-AC4992C4EB2C}" dt="2023-06-12T10:18:51.713" v="2445"/>
          <ac:spMkLst>
            <pc:docMk/>
            <pc:sldMk cId="2806097574" sldId="310"/>
            <ac:spMk id="9" creationId="{1752AD17-2BDB-8006-CE15-247C91964B6D}"/>
          </ac:spMkLst>
        </pc:spChg>
        <pc:spChg chg="add mod">
          <ac:chgData name="平松　崇文(Hiramatsu, Takafumi)" userId="22edbc16-85b0-4724-aaa0-af0139a26ca2" providerId="ADAL" clId="{A4224B8A-73F0-49D4-A5FC-AC4992C4EB2C}" dt="2023-06-12T10:18:51.713" v="2445"/>
          <ac:spMkLst>
            <pc:docMk/>
            <pc:sldMk cId="2806097574" sldId="310"/>
            <ac:spMk id="10" creationId="{68935E77-22EA-C338-8CAE-A0E4CFC6FD23}"/>
          </ac:spMkLst>
        </pc:spChg>
        <pc:spChg chg="add mod">
          <ac:chgData name="平松　崇文(Hiramatsu, Takafumi)" userId="22edbc16-85b0-4724-aaa0-af0139a26ca2" providerId="ADAL" clId="{A4224B8A-73F0-49D4-A5FC-AC4992C4EB2C}" dt="2023-06-12T10:18:51.713" v="2445"/>
          <ac:spMkLst>
            <pc:docMk/>
            <pc:sldMk cId="2806097574" sldId="310"/>
            <ac:spMk id="11" creationId="{B6D418E9-6198-DA0F-0CF8-BC5600251EF9}"/>
          </ac:spMkLst>
        </pc:spChg>
        <pc:spChg chg="mod">
          <ac:chgData name="平松　崇文(Hiramatsu, Takafumi)" userId="22edbc16-85b0-4724-aaa0-af0139a26ca2" providerId="ADAL" clId="{A4224B8A-73F0-49D4-A5FC-AC4992C4EB2C}" dt="2023-06-12T10:18:51.713" v="2445"/>
          <ac:spMkLst>
            <pc:docMk/>
            <pc:sldMk cId="2806097574" sldId="310"/>
            <ac:spMk id="13" creationId="{9827026A-6C0F-8202-2407-56147D86A83F}"/>
          </ac:spMkLst>
        </pc:spChg>
        <pc:spChg chg="mod">
          <ac:chgData name="平松　崇文(Hiramatsu, Takafumi)" userId="22edbc16-85b0-4724-aaa0-af0139a26ca2" providerId="ADAL" clId="{A4224B8A-73F0-49D4-A5FC-AC4992C4EB2C}" dt="2023-06-12T10:18:51.713" v="2445"/>
          <ac:spMkLst>
            <pc:docMk/>
            <pc:sldMk cId="2806097574" sldId="310"/>
            <ac:spMk id="14" creationId="{84154AED-84A6-CAAF-CA78-760A15AE8947}"/>
          </ac:spMkLst>
        </pc:spChg>
        <pc:spChg chg="mod">
          <ac:chgData name="平松　崇文(Hiramatsu, Takafumi)" userId="22edbc16-85b0-4724-aaa0-af0139a26ca2" providerId="ADAL" clId="{A4224B8A-73F0-49D4-A5FC-AC4992C4EB2C}" dt="2023-06-12T10:18:51.713" v="2445"/>
          <ac:spMkLst>
            <pc:docMk/>
            <pc:sldMk cId="2806097574" sldId="310"/>
            <ac:spMk id="15" creationId="{74D71504-D440-EA56-C80F-9F9C6D3D2C36}"/>
          </ac:spMkLst>
        </pc:spChg>
        <pc:spChg chg="mod">
          <ac:chgData name="平松　崇文(Hiramatsu, Takafumi)" userId="22edbc16-85b0-4724-aaa0-af0139a26ca2" providerId="ADAL" clId="{A4224B8A-73F0-49D4-A5FC-AC4992C4EB2C}" dt="2023-06-12T10:18:51.713" v="2445"/>
          <ac:spMkLst>
            <pc:docMk/>
            <pc:sldMk cId="2806097574" sldId="310"/>
            <ac:spMk id="16" creationId="{24A4C90A-4E5C-51E4-E93B-088074F4BCD6}"/>
          </ac:spMkLst>
        </pc:spChg>
        <pc:spChg chg="mod">
          <ac:chgData name="平松　崇文(Hiramatsu, Takafumi)" userId="22edbc16-85b0-4724-aaa0-af0139a26ca2" providerId="ADAL" clId="{A4224B8A-73F0-49D4-A5FC-AC4992C4EB2C}" dt="2023-06-12T10:18:51.713" v="2445"/>
          <ac:spMkLst>
            <pc:docMk/>
            <pc:sldMk cId="2806097574" sldId="310"/>
            <ac:spMk id="17" creationId="{7288E137-C9B5-3D20-B0BA-A49A6A4CEBE2}"/>
          </ac:spMkLst>
        </pc:spChg>
        <pc:spChg chg="mod">
          <ac:chgData name="平松　崇文(Hiramatsu, Takafumi)" userId="22edbc16-85b0-4724-aaa0-af0139a26ca2" providerId="ADAL" clId="{A4224B8A-73F0-49D4-A5FC-AC4992C4EB2C}" dt="2023-06-12T10:18:51.713" v="2445"/>
          <ac:spMkLst>
            <pc:docMk/>
            <pc:sldMk cId="2806097574" sldId="310"/>
            <ac:spMk id="18" creationId="{A4860E8C-D7CD-917F-350D-AD131BEED99D}"/>
          </ac:spMkLst>
        </pc:spChg>
        <pc:spChg chg="add mod">
          <ac:chgData name="平松　崇文(Hiramatsu, Takafumi)" userId="22edbc16-85b0-4724-aaa0-af0139a26ca2" providerId="ADAL" clId="{A4224B8A-73F0-49D4-A5FC-AC4992C4EB2C}" dt="2023-06-12T10:18:51.713" v="2445"/>
          <ac:spMkLst>
            <pc:docMk/>
            <pc:sldMk cId="2806097574" sldId="310"/>
            <ac:spMk id="19" creationId="{82016175-9B39-6631-F0C4-18C8C3C59092}"/>
          </ac:spMkLst>
        </pc:spChg>
        <pc:spChg chg="add mod">
          <ac:chgData name="平松　崇文(Hiramatsu, Takafumi)" userId="22edbc16-85b0-4724-aaa0-af0139a26ca2" providerId="ADAL" clId="{A4224B8A-73F0-49D4-A5FC-AC4992C4EB2C}" dt="2023-06-12T10:18:51.713" v="2445"/>
          <ac:spMkLst>
            <pc:docMk/>
            <pc:sldMk cId="2806097574" sldId="310"/>
            <ac:spMk id="20" creationId="{AFE6614C-B865-5885-1742-EF886DDA0975}"/>
          </ac:spMkLst>
        </pc:spChg>
        <pc:spChg chg="add mod">
          <ac:chgData name="平松　崇文(Hiramatsu, Takafumi)" userId="22edbc16-85b0-4724-aaa0-af0139a26ca2" providerId="ADAL" clId="{A4224B8A-73F0-49D4-A5FC-AC4992C4EB2C}" dt="2023-06-12T10:18:51.713" v="2445"/>
          <ac:spMkLst>
            <pc:docMk/>
            <pc:sldMk cId="2806097574" sldId="310"/>
            <ac:spMk id="21" creationId="{F000C82A-4827-731F-1777-1551A641C18B}"/>
          </ac:spMkLst>
        </pc:spChg>
        <pc:spChg chg="add mod">
          <ac:chgData name="平松　崇文(Hiramatsu, Takafumi)" userId="22edbc16-85b0-4724-aaa0-af0139a26ca2" providerId="ADAL" clId="{A4224B8A-73F0-49D4-A5FC-AC4992C4EB2C}" dt="2023-06-12T10:18:51.713" v="2445"/>
          <ac:spMkLst>
            <pc:docMk/>
            <pc:sldMk cId="2806097574" sldId="310"/>
            <ac:spMk id="22" creationId="{4D93492C-8224-0B14-B84A-DB95884B030E}"/>
          </ac:spMkLst>
        </pc:spChg>
        <pc:spChg chg="add mod">
          <ac:chgData name="平松　崇文(Hiramatsu, Takafumi)" userId="22edbc16-85b0-4724-aaa0-af0139a26ca2" providerId="ADAL" clId="{A4224B8A-73F0-49D4-A5FC-AC4992C4EB2C}" dt="2023-06-12T10:18:51.713" v="2445"/>
          <ac:spMkLst>
            <pc:docMk/>
            <pc:sldMk cId="2806097574" sldId="310"/>
            <ac:spMk id="23" creationId="{C44E78A1-9540-458A-30AD-D99DF66CCB0D}"/>
          </ac:spMkLst>
        </pc:spChg>
        <pc:spChg chg="add mod">
          <ac:chgData name="平松　崇文(Hiramatsu, Takafumi)" userId="22edbc16-85b0-4724-aaa0-af0139a26ca2" providerId="ADAL" clId="{A4224B8A-73F0-49D4-A5FC-AC4992C4EB2C}" dt="2023-06-12T10:18:51.713" v="2445"/>
          <ac:spMkLst>
            <pc:docMk/>
            <pc:sldMk cId="2806097574" sldId="310"/>
            <ac:spMk id="24" creationId="{B222D58C-6FC7-3198-E106-F1632ABAB805}"/>
          </ac:spMkLst>
        </pc:spChg>
        <pc:spChg chg="add mod">
          <ac:chgData name="平松　崇文(Hiramatsu, Takafumi)" userId="22edbc16-85b0-4724-aaa0-af0139a26ca2" providerId="ADAL" clId="{A4224B8A-73F0-49D4-A5FC-AC4992C4EB2C}" dt="2023-06-12T10:18:51.713" v="2445"/>
          <ac:spMkLst>
            <pc:docMk/>
            <pc:sldMk cId="2806097574" sldId="310"/>
            <ac:spMk id="26" creationId="{79F7B170-DD78-3968-BDE6-EBEE0C83C879}"/>
          </ac:spMkLst>
        </pc:spChg>
        <pc:spChg chg="add mod">
          <ac:chgData name="平松　崇文(Hiramatsu, Takafumi)" userId="22edbc16-85b0-4724-aaa0-af0139a26ca2" providerId="ADAL" clId="{A4224B8A-73F0-49D4-A5FC-AC4992C4EB2C}" dt="2023-06-12T10:18:51.713" v="2445"/>
          <ac:spMkLst>
            <pc:docMk/>
            <pc:sldMk cId="2806097574" sldId="310"/>
            <ac:spMk id="27" creationId="{54C062D0-DE08-0F6E-2244-F00A494654C4}"/>
          </ac:spMkLst>
        </pc:spChg>
        <pc:spChg chg="add mod">
          <ac:chgData name="平松　崇文(Hiramatsu, Takafumi)" userId="22edbc16-85b0-4724-aaa0-af0139a26ca2" providerId="ADAL" clId="{A4224B8A-73F0-49D4-A5FC-AC4992C4EB2C}" dt="2023-06-12T10:23:17.353" v="2697" actId="1076"/>
          <ac:spMkLst>
            <pc:docMk/>
            <pc:sldMk cId="2806097574" sldId="310"/>
            <ac:spMk id="28" creationId="{2E5FCCD5-9DB3-59AB-14AB-FAA3948613AB}"/>
          </ac:spMkLst>
        </pc:spChg>
        <pc:spChg chg="add mod">
          <ac:chgData name="平松　崇文(Hiramatsu, Takafumi)" userId="22edbc16-85b0-4724-aaa0-af0139a26ca2" providerId="ADAL" clId="{A4224B8A-73F0-49D4-A5FC-AC4992C4EB2C}" dt="2023-06-12T10:18:51.713" v="2445"/>
          <ac:spMkLst>
            <pc:docMk/>
            <pc:sldMk cId="2806097574" sldId="310"/>
            <ac:spMk id="29" creationId="{056A8CEF-9AB1-9995-F7B7-F5054195DB90}"/>
          </ac:spMkLst>
        </pc:spChg>
        <pc:spChg chg="add mod">
          <ac:chgData name="平松　崇文(Hiramatsu, Takafumi)" userId="22edbc16-85b0-4724-aaa0-af0139a26ca2" providerId="ADAL" clId="{A4224B8A-73F0-49D4-A5FC-AC4992C4EB2C}" dt="2023-06-12T10:18:51.713" v="2445"/>
          <ac:spMkLst>
            <pc:docMk/>
            <pc:sldMk cId="2806097574" sldId="310"/>
            <ac:spMk id="31" creationId="{A34D510A-AF2B-406C-6352-88820C76179E}"/>
          </ac:spMkLst>
        </pc:spChg>
        <pc:spChg chg="add mod">
          <ac:chgData name="平松　崇文(Hiramatsu, Takafumi)" userId="22edbc16-85b0-4724-aaa0-af0139a26ca2" providerId="ADAL" clId="{A4224B8A-73F0-49D4-A5FC-AC4992C4EB2C}" dt="2023-06-12T10:18:51.713" v="2445"/>
          <ac:spMkLst>
            <pc:docMk/>
            <pc:sldMk cId="2806097574" sldId="310"/>
            <ac:spMk id="32" creationId="{6224A16E-9C1C-F16E-1CAD-D1C773494B18}"/>
          </ac:spMkLst>
        </pc:spChg>
        <pc:spChg chg="add mod">
          <ac:chgData name="平松　崇文(Hiramatsu, Takafumi)" userId="22edbc16-85b0-4724-aaa0-af0139a26ca2" providerId="ADAL" clId="{A4224B8A-73F0-49D4-A5FC-AC4992C4EB2C}" dt="2023-06-12T10:18:51.713" v="2445"/>
          <ac:spMkLst>
            <pc:docMk/>
            <pc:sldMk cId="2806097574" sldId="310"/>
            <ac:spMk id="33" creationId="{A841CB9B-DCE0-6F9A-BED3-944A4BEDAA74}"/>
          </ac:spMkLst>
        </pc:spChg>
        <pc:spChg chg="add mod">
          <ac:chgData name="平松　崇文(Hiramatsu, Takafumi)" userId="22edbc16-85b0-4724-aaa0-af0139a26ca2" providerId="ADAL" clId="{A4224B8A-73F0-49D4-A5FC-AC4992C4EB2C}" dt="2023-06-12T10:18:51.713" v="2445"/>
          <ac:spMkLst>
            <pc:docMk/>
            <pc:sldMk cId="2806097574" sldId="310"/>
            <ac:spMk id="34" creationId="{F4CAE4EA-EDF9-90BE-0D7E-A8B4B216D9E5}"/>
          </ac:spMkLst>
        </pc:spChg>
        <pc:spChg chg="add mod">
          <ac:chgData name="平松　崇文(Hiramatsu, Takafumi)" userId="22edbc16-85b0-4724-aaa0-af0139a26ca2" providerId="ADAL" clId="{A4224B8A-73F0-49D4-A5FC-AC4992C4EB2C}" dt="2023-06-13T06:25:49.044" v="2711"/>
          <ac:spMkLst>
            <pc:docMk/>
            <pc:sldMk cId="2806097574" sldId="310"/>
            <ac:spMk id="35" creationId="{B8702026-C22F-30A2-F728-21E000022349}"/>
          </ac:spMkLst>
        </pc:spChg>
        <pc:grpChg chg="add mod">
          <ac:chgData name="平松　崇文(Hiramatsu, Takafumi)" userId="22edbc16-85b0-4724-aaa0-af0139a26ca2" providerId="ADAL" clId="{A4224B8A-73F0-49D4-A5FC-AC4992C4EB2C}" dt="2023-06-12T10:18:51.713" v="2445"/>
          <ac:grpSpMkLst>
            <pc:docMk/>
            <pc:sldMk cId="2806097574" sldId="310"/>
            <ac:grpSpMk id="12" creationId="{A9503115-E505-BEA5-9F24-4292622CD268}"/>
          </ac:grpSpMkLst>
        </pc:grpChg>
        <pc:graphicFrameChg chg="add mod">
          <ac:chgData name="平松　崇文(Hiramatsu, Takafumi)" userId="22edbc16-85b0-4724-aaa0-af0139a26ca2" providerId="ADAL" clId="{A4224B8A-73F0-49D4-A5FC-AC4992C4EB2C}" dt="2023-06-12T10:18:51.713" v="2445"/>
          <ac:graphicFrameMkLst>
            <pc:docMk/>
            <pc:sldMk cId="2806097574" sldId="310"/>
            <ac:graphicFrameMk id="6" creationId="{0EA56C4F-2833-1707-B10A-965BE890C1B0}"/>
          </ac:graphicFrameMkLst>
        </pc:graphicFrameChg>
        <pc:picChg chg="add mod">
          <ac:chgData name="平松　崇文(Hiramatsu, Takafumi)" userId="22edbc16-85b0-4724-aaa0-af0139a26ca2" providerId="ADAL" clId="{A4224B8A-73F0-49D4-A5FC-AC4992C4EB2C}" dt="2023-06-12T10:18:51.713" v="2445"/>
          <ac:picMkLst>
            <pc:docMk/>
            <pc:sldMk cId="2806097574" sldId="310"/>
            <ac:picMk id="7" creationId="{659FCD14-A0FD-C9B4-685C-832000B863F1}"/>
          </ac:picMkLst>
        </pc:picChg>
        <pc:picChg chg="add mod">
          <ac:chgData name="平松　崇文(Hiramatsu, Takafumi)" userId="22edbc16-85b0-4724-aaa0-af0139a26ca2" providerId="ADAL" clId="{A4224B8A-73F0-49D4-A5FC-AC4992C4EB2C}" dt="2023-06-12T10:18:51.713" v="2445"/>
          <ac:picMkLst>
            <pc:docMk/>
            <pc:sldMk cId="2806097574" sldId="310"/>
            <ac:picMk id="25" creationId="{0005F5F2-E1FE-3D9D-1F4A-7B136F672820}"/>
          </ac:picMkLst>
        </pc:picChg>
        <pc:cxnChg chg="add mod">
          <ac:chgData name="平松　崇文(Hiramatsu, Takafumi)" userId="22edbc16-85b0-4724-aaa0-af0139a26ca2" providerId="ADAL" clId="{A4224B8A-73F0-49D4-A5FC-AC4992C4EB2C}" dt="2023-06-12T10:18:51.713" v="2445"/>
          <ac:cxnSpMkLst>
            <pc:docMk/>
            <pc:sldMk cId="2806097574" sldId="310"/>
            <ac:cxnSpMk id="30" creationId="{13DA9E80-6B51-80C7-3DCC-42FD0211CAF4}"/>
          </ac:cxnSpMkLst>
        </pc:cxnChg>
      </pc:sldChg>
      <pc:sldChg chg="addSp delSp modSp new mod ord">
        <pc:chgData name="平松　崇文(Hiramatsu, Takafumi)" userId="22edbc16-85b0-4724-aaa0-af0139a26ca2" providerId="ADAL" clId="{A4224B8A-73F0-49D4-A5FC-AC4992C4EB2C}" dt="2023-06-19T05:38:13.572" v="9097"/>
        <pc:sldMkLst>
          <pc:docMk/>
          <pc:sldMk cId="901306671" sldId="311"/>
        </pc:sldMkLst>
        <pc:spChg chg="mod">
          <ac:chgData name="平松　崇文(Hiramatsu, Takafumi)" userId="22edbc16-85b0-4724-aaa0-af0139a26ca2" providerId="ADAL" clId="{A4224B8A-73F0-49D4-A5FC-AC4992C4EB2C}" dt="2023-06-12T06:52:10.374" v="669"/>
          <ac:spMkLst>
            <pc:docMk/>
            <pc:sldMk cId="901306671" sldId="311"/>
            <ac:spMk id="2" creationId="{BAE253A9-550F-4A15-CA6B-3CFEF54925F2}"/>
          </ac:spMkLst>
        </pc:spChg>
        <pc:spChg chg="add mod">
          <ac:chgData name="平松　崇文(Hiramatsu, Takafumi)" userId="22edbc16-85b0-4724-aaa0-af0139a26ca2" providerId="ADAL" clId="{A4224B8A-73F0-49D4-A5FC-AC4992C4EB2C}" dt="2023-06-12T03:47:34.747" v="296" actId="164"/>
          <ac:spMkLst>
            <pc:docMk/>
            <pc:sldMk cId="901306671" sldId="311"/>
            <ac:spMk id="7" creationId="{471693C0-ABE3-D3CE-78EC-9A9F5C8D879D}"/>
          </ac:spMkLst>
        </pc:spChg>
        <pc:spChg chg="add mod">
          <ac:chgData name="平松　崇文(Hiramatsu, Takafumi)" userId="22edbc16-85b0-4724-aaa0-af0139a26ca2" providerId="ADAL" clId="{A4224B8A-73F0-49D4-A5FC-AC4992C4EB2C}" dt="2023-06-12T03:47:34.747" v="296" actId="164"/>
          <ac:spMkLst>
            <pc:docMk/>
            <pc:sldMk cId="901306671" sldId="311"/>
            <ac:spMk id="8" creationId="{CB2A6749-C3E0-DA33-A5B1-B870EA90171C}"/>
          </ac:spMkLst>
        </pc:spChg>
        <pc:spChg chg="add mod">
          <ac:chgData name="平松　崇文(Hiramatsu, Takafumi)" userId="22edbc16-85b0-4724-aaa0-af0139a26ca2" providerId="ADAL" clId="{A4224B8A-73F0-49D4-A5FC-AC4992C4EB2C}" dt="2023-06-12T03:47:34.747" v="296" actId="164"/>
          <ac:spMkLst>
            <pc:docMk/>
            <pc:sldMk cId="901306671" sldId="311"/>
            <ac:spMk id="9" creationId="{DE2FE2D9-E016-0212-2ABB-29F0782778E5}"/>
          </ac:spMkLst>
        </pc:spChg>
        <pc:spChg chg="add mod">
          <ac:chgData name="平松　崇文(Hiramatsu, Takafumi)" userId="22edbc16-85b0-4724-aaa0-af0139a26ca2" providerId="ADAL" clId="{A4224B8A-73F0-49D4-A5FC-AC4992C4EB2C}" dt="2023-06-19T01:50:16.546" v="7065" actId="1036"/>
          <ac:spMkLst>
            <pc:docMk/>
            <pc:sldMk cId="901306671" sldId="311"/>
            <ac:spMk id="10" creationId="{9531093A-5527-C43E-0FFE-74BC6A591B28}"/>
          </ac:spMkLst>
        </pc:spChg>
        <pc:spChg chg="add mod">
          <ac:chgData name="平松　崇文(Hiramatsu, Takafumi)" userId="22edbc16-85b0-4724-aaa0-af0139a26ca2" providerId="ADAL" clId="{A4224B8A-73F0-49D4-A5FC-AC4992C4EB2C}" dt="2023-06-12T03:47:34.747" v="296" actId="164"/>
          <ac:spMkLst>
            <pc:docMk/>
            <pc:sldMk cId="901306671" sldId="311"/>
            <ac:spMk id="11" creationId="{37B1C9C8-F45D-05D3-C915-A37110845639}"/>
          </ac:spMkLst>
        </pc:spChg>
        <pc:spChg chg="add mod">
          <ac:chgData name="平松　崇文(Hiramatsu, Takafumi)" userId="22edbc16-85b0-4724-aaa0-af0139a26ca2" providerId="ADAL" clId="{A4224B8A-73F0-49D4-A5FC-AC4992C4EB2C}" dt="2023-06-12T06:50:49.954" v="356" actId="1035"/>
          <ac:spMkLst>
            <pc:docMk/>
            <pc:sldMk cId="901306671" sldId="311"/>
            <ac:spMk id="12" creationId="{2AECE2A5-B292-7DEB-1A72-540C3C71C994}"/>
          </ac:spMkLst>
        </pc:spChg>
        <pc:spChg chg="add mod">
          <ac:chgData name="平松　崇文(Hiramatsu, Takafumi)" userId="22edbc16-85b0-4724-aaa0-af0139a26ca2" providerId="ADAL" clId="{A4224B8A-73F0-49D4-A5FC-AC4992C4EB2C}" dt="2023-06-12T06:52:00.407" v="616"/>
          <ac:spMkLst>
            <pc:docMk/>
            <pc:sldMk cId="901306671" sldId="311"/>
            <ac:spMk id="19" creationId="{74021DD8-A230-06CE-F7E3-155C4B3C9132}"/>
          </ac:spMkLst>
        </pc:spChg>
        <pc:spChg chg="add del mod">
          <ac:chgData name="平松　崇文(Hiramatsu, Takafumi)" userId="22edbc16-85b0-4724-aaa0-af0139a26ca2" providerId="ADAL" clId="{A4224B8A-73F0-49D4-A5FC-AC4992C4EB2C}" dt="2023-06-12T06:52:47.987" v="671" actId="478"/>
          <ac:spMkLst>
            <pc:docMk/>
            <pc:sldMk cId="901306671" sldId="311"/>
            <ac:spMk id="20" creationId="{FDB8671D-0D28-AB06-1F3C-B6B8E3649C6D}"/>
          </ac:spMkLst>
        </pc:spChg>
        <pc:spChg chg="add mod">
          <ac:chgData name="平松　崇文(Hiramatsu, Takafumi)" userId="22edbc16-85b0-4724-aaa0-af0139a26ca2" providerId="ADAL" clId="{A4224B8A-73F0-49D4-A5FC-AC4992C4EB2C}" dt="2023-06-12T07:50:15.707" v="1463" actId="1035"/>
          <ac:spMkLst>
            <pc:docMk/>
            <pc:sldMk cId="901306671" sldId="311"/>
            <ac:spMk id="21" creationId="{815D0F83-6828-85B0-D561-21E0D8E7CC8B}"/>
          </ac:spMkLst>
        </pc:spChg>
        <pc:spChg chg="add mod">
          <ac:chgData name="平松　崇文(Hiramatsu, Takafumi)" userId="22edbc16-85b0-4724-aaa0-af0139a26ca2" providerId="ADAL" clId="{A4224B8A-73F0-49D4-A5FC-AC4992C4EB2C}" dt="2023-06-12T07:50:15.707" v="1463" actId="1035"/>
          <ac:spMkLst>
            <pc:docMk/>
            <pc:sldMk cId="901306671" sldId="311"/>
            <ac:spMk id="22" creationId="{0D38A04D-1E43-245F-D84A-19F04F764CC7}"/>
          </ac:spMkLst>
        </pc:spChg>
        <pc:spChg chg="add mod">
          <ac:chgData name="平松　崇文(Hiramatsu, Takafumi)" userId="22edbc16-85b0-4724-aaa0-af0139a26ca2" providerId="ADAL" clId="{A4224B8A-73F0-49D4-A5FC-AC4992C4EB2C}" dt="2023-06-12T07:50:34.099" v="1501" actId="1037"/>
          <ac:spMkLst>
            <pc:docMk/>
            <pc:sldMk cId="901306671" sldId="311"/>
            <ac:spMk id="24" creationId="{CA80FA10-0AF2-C7FD-A730-53B57C68AF35}"/>
          </ac:spMkLst>
        </pc:spChg>
        <pc:spChg chg="add mod">
          <ac:chgData name="平松　崇文(Hiramatsu, Takafumi)" userId="22edbc16-85b0-4724-aaa0-af0139a26ca2" providerId="ADAL" clId="{A4224B8A-73F0-49D4-A5FC-AC4992C4EB2C}" dt="2023-06-19T02:05:40.890" v="7503"/>
          <ac:spMkLst>
            <pc:docMk/>
            <pc:sldMk cId="901306671" sldId="311"/>
            <ac:spMk id="25" creationId="{620BFF43-37BB-95DA-1EB0-7B5413CC62D3}"/>
          </ac:spMkLst>
        </pc:spChg>
        <pc:spChg chg="add mod">
          <ac:chgData name="平松　崇文(Hiramatsu, Takafumi)" userId="22edbc16-85b0-4724-aaa0-af0139a26ca2" providerId="ADAL" clId="{A4224B8A-73F0-49D4-A5FC-AC4992C4EB2C}" dt="2023-06-12T07:51:38.160" v="1720" actId="1037"/>
          <ac:spMkLst>
            <pc:docMk/>
            <pc:sldMk cId="901306671" sldId="311"/>
            <ac:spMk id="26" creationId="{C526085F-EE8C-21B9-D465-AE82BCF418BC}"/>
          </ac:spMkLst>
        </pc:spChg>
        <pc:spChg chg="add del mod">
          <ac:chgData name="平松　崇文(Hiramatsu, Takafumi)" userId="22edbc16-85b0-4724-aaa0-af0139a26ca2" providerId="ADAL" clId="{A4224B8A-73F0-49D4-A5FC-AC4992C4EB2C}" dt="2023-06-12T07:50:24.630" v="1479" actId="478"/>
          <ac:spMkLst>
            <pc:docMk/>
            <pc:sldMk cId="901306671" sldId="311"/>
            <ac:spMk id="27" creationId="{F6DA1C5F-E72F-657F-0A5A-09B76363E467}"/>
          </ac:spMkLst>
        </pc:spChg>
        <pc:spChg chg="add mod">
          <ac:chgData name="平松　崇文(Hiramatsu, Takafumi)" userId="22edbc16-85b0-4724-aaa0-af0139a26ca2" providerId="ADAL" clId="{A4224B8A-73F0-49D4-A5FC-AC4992C4EB2C}" dt="2023-06-12T07:51:38.160" v="1720" actId="1037"/>
          <ac:spMkLst>
            <pc:docMk/>
            <pc:sldMk cId="901306671" sldId="311"/>
            <ac:spMk id="28" creationId="{48BF4639-C554-23FF-23E5-33B72AF1E821}"/>
          </ac:spMkLst>
        </pc:spChg>
        <pc:spChg chg="add mod">
          <ac:chgData name="平松　崇文(Hiramatsu, Takafumi)" userId="22edbc16-85b0-4724-aaa0-af0139a26ca2" providerId="ADAL" clId="{A4224B8A-73F0-49D4-A5FC-AC4992C4EB2C}" dt="2023-06-12T07:51:57.582" v="1767" actId="1038"/>
          <ac:spMkLst>
            <pc:docMk/>
            <pc:sldMk cId="901306671" sldId="311"/>
            <ac:spMk id="29" creationId="{D4BA2DA2-7550-2861-953A-822611687065}"/>
          </ac:spMkLst>
        </pc:spChg>
        <pc:spChg chg="add mod">
          <ac:chgData name="平松　崇文(Hiramatsu, Takafumi)" userId="22edbc16-85b0-4724-aaa0-af0139a26ca2" providerId="ADAL" clId="{A4224B8A-73F0-49D4-A5FC-AC4992C4EB2C}" dt="2023-06-12T10:17:38.481" v="2349" actId="1076"/>
          <ac:spMkLst>
            <pc:docMk/>
            <pc:sldMk cId="901306671" sldId="311"/>
            <ac:spMk id="30" creationId="{0A10753F-4EC0-B281-50FD-A380CD3D53C4}"/>
          </ac:spMkLst>
        </pc:spChg>
        <pc:spChg chg="add mod">
          <ac:chgData name="平松　崇文(Hiramatsu, Takafumi)" userId="22edbc16-85b0-4724-aaa0-af0139a26ca2" providerId="ADAL" clId="{A4224B8A-73F0-49D4-A5FC-AC4992C4EB2C}" dt="2023-06-19T01:51:18.802" v="7153" actId="1076"/>
          <ac:spMkLst>
            <pc:docMk/>
            <pc:sldMk cId="901306671" sldId="311"/>
            <ac:spMk id="31" creationId="{F0A2A6DC-8F07-260D-C8ED-67AC0299E7CB}"/>
          </ac:spMkLst>
        </pc:spChg>
        <pc:spChg chg="add mod">
          <ac:chgData name="平松　崇文(Hiramatsu, Takafumi)" userId="22edbc16-85b0-4724-aaa0-af0139a26ca2" providerId="ADAL" clId="{A4224B8A-73F0-49D4-A5FC-AC4992C4EB2C}" dt="2023-06-19T01:55:09.704" v="7351" actId="1037"/>
          <ac:spMkLst>
            <pc:docMk/>
            <pc:sldMk cId="901306671" sldId="311"/>
            <ac:spMk id="32" creationId="{B2F84DAD-9CA8-9F2E-46E7-AD0AB77BBA0F}"/>
          </ac:spMkLst>
        </pc:spChg>
        <pc:spChg chg="add mod">
          <ac:chgData name="平松　崇文(Hiramatsu, Takafumi)" userId="22edbc16-85b0-4724-aaa0-af0139a26ca2" providerId="ADAL" clId="{A4224B8A-73F0-49D4-A5FC-AC4992C4EB2C}" dt="2023-06-19T01:54:50.447" v="7342" actId="207"/>
          <ac:spMkLst>
            <pc:docMk/>
            <pc:sldMk cId="901306671" sldId="311"/>
            <ac:spMk id="33" creationId="{FF06F568-F296-93CA-719F-D41775ED1A67}"/>
          </ac:spMkLst>
        </pc:spChg>
        <pc:grpChg chg="add mod ord">
          <ac:chgData name="平松　崇文(Hiramatsu, Takafumi)" userId="22edbc16-85b0-4724-aaa0-af0139a26ca2" providerId="ADAL" clId="{A4224B8A-73F0-49D4-A5FC-AC4992C4EB2C}" dt="2023-06-12T07:51:26.812" v="1701" actId="1037"/>
          <ac:grpSpMkLst>
            <pc:docMk/>
            <pc:sldMk cId="901306671" sldId="311"/>
            <ac:grpSpMk id="13" creationId="{4670EE9A-0014-577D-C110-51DD001A5E04}"/>
          </ac:grpSpMkLst>
        </pc:grpChg>
        <pc:graphicFrameChg chg="add mod">
          <ac:chgData name="平松　崇文(Hiramatsu, Takafumi)" userId="22edbc16-85b0-4724-aaa0-af0139a26ca2" providerId="ADAL" clId="{A4224B8A-73F0-49D4-A5FC-AC4992C4EB2C}" dt="2023-06-19T01:55:13.211" v="7352"/>
          <ac:graphicFrameMkLst>
            <pc:docMk/>
            <pc:sldMk cId="901306671" sldId="311"/>
            <ac:graphicFrameMk id="4" creationId="{456A3599-256A-A102-2F37-9D49B0DCBE43}"/>
          </ac:graphicFrameMkLst>
        </pc:graphicFrameChg>
        <pc:graphicFrameChg chg="add mod modGraphic">
          <ac:chgData name="平松　崇文(Hiramatsu, Takafumi)" userId="22edbc16-85b0-4724-aaa0-af0139a26ca2" providerId="ADAL" clId="{A4224B8A-73F0-49D4-A5FC-AC4992C4EB2C}" dt="2023-06-19T05:38:13.572" v="9097"/>
          <ac:graphicFrameMkLst>
            <pc:docMk/>
            <pc:sldMk cId="901306671" sldId="311"/>
            <ac:graphicFrameMk id="23" creationId="{3FAC74EF-FF6C-6C08-FC62-FB8EAE85221C}"/>
          </ac:graphicFrameMkLst>
        </pc:graphicFrameChg>
        <pc:picChg chg="add mod ord">
          <ac:chgData name="平松　崇文(Hiramatsu, Takafumi)" userId="22edbc16-85b0-4724-aaa0-af0139a26ca2" providerId="ADAL" clId="{A4224B8A-73F0-49D4-A5FC-AC4992C4EB2C}" dt="2023-06-12T03:47:34.747" v="296" actId="164"/>
          <ac:picMkLst>
            <pc:docMk/>
            <pc:sldMk cId="901306671" sldId="311"/>
            <ac:picMk id="6" creationId="{F681C5D9-6A6A-F815-13C1-241CC7616617}"/>
          </ac:picMkLst>
        </pc:picChg>
        <pc:cxnChg chg="add mod">
          <ac:chgData name="平松　崇文(Hiramatsu, Takafumi)" userId="22edbc16-85b0-4724-aaa0-af0139a26ca2" providerId="ADAL" clId="{A4224B8A-73F0-49D4-A5FC-AC4992C4EB2C}" dt="2023-06-12T06:50:49.954" v="356" actId="1035"/>
          <ac:cxnSpMkLst>
            <pc:docMk/>
            <pc:sldMk cId="901306671" sldId="311"/>
            <ac:cxnSpMk id="14" creationId="{AB9A563F-651B-33E2-10EC-605F952E5413}"/>
          </ac:cxnSpMkLst>
        </pc:cxnChg>
        <pc:cxnChg chg="add mod">
          <ac:chgData name="平松　崇文(Hiramatsu, Takafumi)" userId="22edbc16-85b0-4724-aaa0-af0139a26ca2" providerId="ADAL" clId="{A4224B8A-73F0-49D4-A5FC-AC4992C4EB2C}" dt="2023-06-19T01:50:37.532" v="7071" actId="692"/>
          <ac:cxnSpMkLst>
            <pc:docMk/>
            <pc:sldMk cId="901306671" sldId="311"/>
            <ac:cxnSpMk id="15" creationId="{C1AB1C80-6B48-ADE6-A63C-EFC917D0563F}"/>
          </ac:cxnSpMkLst>
        </pc:cxnChg>
        <pc:cxnChg chg="add mod">
          <ac:chgData name="平松　崇文(Hiramatsu, Takafumi)" userId="22edbc16-85b0-4724-aaa0-af0139a26ca2" providerId="ADAL" clId="{A4224B8A-73F0-49D4-A5FC-AC4992C4EB2C}" dt="2023-06-12T06:50:49.954" v="356" actId="1035"/>
          <ac:cxnSpMkLst>
            <pc:docMk/>
            <pc:sldMk cId="901306671" sldId="311"/>
            <ac:cxnSpMk id="17" creationId="{FB702DD9-8C92-ADD0-B358-BF6B9EDA6CA8}"/>
          </ac:cxnSpMkLst>
        </pc:cxnChg>
      </pc:sldChg>
      <pc:sldChg chg="addSp delSp modSp add mod">
        <pc:chgData name="平松　崇文(Hiramatsu, Takafumi)" userId="22edbc16-85b0-4724-aaa0-af0139a26ca2" providerId="ADAL" clId="{A4224B8A-73F0-49D4-A5FC-AC4992C4EB2C}" dt="2023-06-13T06:57:29.863" v="3706" actId="114"/>
        <pc:sldMkLst>
          <pc:docMk/>
          <pc:sldMk cId="3285826086" sldId="312"/>
        </pc:sldMkLst>
        <pc:spChg chg="mod">
          <ac:chgData name="平松　崇文(Hiramatsu, Takafumi)" userId="22edbc16-85b0-4724-aaa0-af0139a26ca2" providerId="ADAL" clId="{A4224B8A-73F0-49D4-A5FC-AC4992C4EB2C}" dt="2023-06-13T06:57:22.085" v="3704" actId="20577"/>
          <ac:spMkLst>
            <pc:docMk/>
            <pc:sldMk cId="3285826086" sldId="312"/>
            <ac:spMk id="2" creationId="{CE71E0FC-0FF7-454B-B291-B38BCDD08D75}"/>
          </ac:spMkLst>
        </pc:spChg>
        <pc:spChg chg="add mod">
          <ac:chgData name="平松　崇文(Hiramatsu, Takafumi)" userId="22edbc16-85b0-4724-aaa0-af0139a26ca2" providerId="ADAL" clId="{A4224B8A-73F0-49D4-A5FC-AC4992C4EB2C}" dt="2023-06-12T07:55:15.113" v="2204" actId="1076"/>
          <ac:spMkLst>
            <pc:docMk/>
            <pc:sldMk cId="3285826086" sldId="312"/>
            <ac:spMk id="6" creationId="{5742067C-4B26-CD7C-165C-FFCE5B8C915F}"/>
          </ac:spMkLst>
        </pc:spChg>
        <pc:spChg chg="del mod">
          <ac:chgData name="平松　崇文(Hiramatsu, Takafumi)" userId="22edbc16-85b0-4724-aaa0-af0139a26ca2" providerId="ADAL" clId="{A4224B8A-73F0-49D4-A5FC-AC4992C4EB2C}" dt="2023-06-12T07:49:11.404" v="1416" actId="478"/>
          <ac:spMkLst>
            <pc:docMk/>
            <pc:sldMk cId="3285826086" sldId="312"/>
            <ac:spMk id="8" creationId="{AECBC49A-3665-47D6-9BED-C85B310E58D5}"/>
          </ac:spMkLst>
        </pc:spChg>
        <pc:spChg chg="add mod">
          <ac:chgData name="平松　崇文(Hiramatsu, Takafumi)" userId="22edbc16-85b0-4724-aaa0-af0139a26ca2" providerId="ADAL" clId="{A4224B8A-73F0-49D4-A5FC-AC4992C4EB2C}" dt="2023-06-13T06:57:29.863" v="3706" actId="114"/>
          <ac:spMkLst>
            <pc:docMk/>
            <pc:sldMk cId="3285826086" sldId="312"/>
            <ac:spMk id="9" creationId="{8A86D19A-2949-BDC6-B168-883CE7CFB554}"/>
          </ac:spMkLst>
        </pc:spChg>
        <pc:spChg chg="mod">
          <ac:chgData name="平松　崇文(Hiramatsu, Takafumi)" userId="22edbc16-85b0-4724-aaa0-af0139a26ca2" providerId="ADAL" clId="{A4224B8A-73F0-49D4-A5FC-AC4992C4EB2C}" dt="2023-06-12T07:55:08.925" v="2203" actId="1076"/>
          <ac:spMkLst>
            <pc:docMk/>
            <pc:sldMk cId="3285826086" sldId="312"/>
            <ac:spMk id="10" creationId="{D4FEDFEF-3C86-4F7E-9CE8-376C19297E26}"/>
          </ac:spMkLst>
        </pc:spChg>
        <pc:spChg chg="mod">
          <ac:chgData name="平松　崇文(Hiramatsu, Takafumi)" userId="22edbc16-85b0-4724-aaa0-af0139a26ca2" providerId="ADAL" clId="{A4224B8A-73F0-49D4-A5FC-AC4992C4EB2C}" dt="2023-06-12T07:36:50.991" v="1409"/>
          <ac:spMkLst>
            <pc:docMk/>
            <pc:sldMk cId="3285826086" sldId="312"/>
            <ac:spMk id="11" creationId="{95D9BA28-9FA0-40D1-BA2A-2B10A9962A23}"/>
          </ac:spMkLst>
        </pc:spChg>
        <pc:spChg chg="del">
          <ac:chgData name="平松　崇文(Hiramatsu, Takafumi)" userId="22edbc16-85b0-4724-aaa0-af0139a26ca2" providerId="ADAL" clId="{A4224B8A-73F0-49D4-A5FC-AC4992C4EB2C}" dt="2023-06-12T07:49:01.520" v="1411" actId="478"/>
          <ac:spMkLst>
            <pc:docMk/>
            <pc:sldMk cId="3285826086" sldId="312"/>
            <ac:spMk id="13" creationId="{2E0DBF89-A5BD-496C-8957-43711DA400ED}"/>
          </ac:spMkLst>
        </pc:spChg>
        <pc:spChg chg="mod">
          <ac:chgData name="平松　崇文(Hiramatsu, Takafumi)" userId="22edbc16-85b0-4724-aaa0-af0139a26ca2" providerId="ADAL" clId="{A4224B8A-73F0-49D4-A5FC-AC4992C4EB2C}" dt="2023-06-12T07:56:19.044" v="2253" actId="20577"/>
          <ac:spMkLst>
            <pc:docMk/>
            <pc:sldMk cId="3285826086" sldId="312"/>
            <ac:spMk id="14" creationId="{EF2DBB20-8B6A-431A-9B5C-6EC5BFAA53A5}"/>
          </ac:spMkLst>
        </pc:spChg>
        <pc:graphicFrameChg chg="add del mod">
          <ac:chgData name="平松　崇文(Hiramatsu, Takafumi)" userId="22edbc16-85b0-4724-aaa0-af0139a26ca2" providerId="ADAL" clId="{A4224B8A-73F0-49D4-A5FC-AC4992C4EB2C}" dt="2023-06-13T06:56:50.570" v="3675" actId="478"/>
          <ac:graphicFrameMkLst>
            <pc:docMk/>
            <pc:sldMk cId="3285826086" sldId="312"/>
            <ac:graphicFrameMk id="4" creationId="{FB07546F-9B91-46C3-91F7-DB70848E6287}"/>
          </ac:graphicFrameMkLst>
        </pc:graphicFrameChg>
        <pc:graphicFrameChg chg="add mod">
          <ac:chgData name="平松　崇文(Hiramatsu, Takafumi)" userId="22edbc16-85b0-4724-aaa0-af0139a26ca2" providerId="ADAL" clId="{A4224B8A-73F0-49D4-A5FC-AC4992C4EB2C}" dt="2023-06-13T06:57:09.601" v="3678" actId="1076"/>
          <ac:graphicFrameMkLst>
            <pc:docMk/>
            <pc:sldMk cId="3285826086" sldId="312"/>
            <ac:graphicFrameMk id="5" creationId="{FB07546F-9B91-46C3-91F7-DB70848E6287}"/>
          </ac:graphicFrameMkLst>
        </pc:graphicFrameChg>
        <pc:graphicFrameChg chg="del">
          <ac:chgData name="平松　崇文(Hiramatsu, Takafumi)" userId="22edbc16-85b0-4724-aaa0-af0139a26ca2" providerId="ADAL" clId="{A4224B8A-73F0-49D4-A5FC-AC4992C4EB2C}" dt="2023-06-12T07:48:58.296" v="1410" actId="478"/>
          <ac:graphicFrameMkLst>
            <pc:docMk/>
            <pc:sldMk cId="3285826086" sldId="312"/>
            <ac:graphicFrameMk id="7" creationId="{C8C1539D-781C-4C87-B498-69BD7CFDCF52}"/>
          </ac:graphicFrameMkLst>
        </pc:graphicFrameChg>
        <pc:graphicFrameChg chg="mod modGraphic">
          <ac:chgData name="平松　崇文(Hiramatsu, Takafumi)" userId="22edbc16-85b0-4724-aaa0-af0139a26ca2" providerId="ADAL" clId="{A4224B8A-73F0-49D4-A5FC-AC4992C4EB2C}" dt="2023-06-12T07:55:15.113" v="2204" actId="1076"/>
          <ac:graphicFrameMkLst>
            <pc:docMk/>
            <pc:sldMk cId="3285826086" sldId="312"/>
            <ac:graphicFrameMk id="12" creationId="{834FEDD6-B892-4FA8-A282-9753A99843D1}"/>
          </ac:graphicFrameMkLst>
        </pc:graphicFrameChg>
        <pc:cxnChg chg="del">
          <ac:chgData name="平松　崇文(Hiramatsu, Takafumi)" userId="22edbc16-85b0-4724-aaa0-af0139a26ca2" providerId="ADAL" clId="{A4224B8A-73F0-49D4-A5FC-AC4992C4EB2C}" dt="2023-06-12T07:49:01.520" v="1411" actId="478"/>
          <ac:cxnSpMkLst>
            <pc:docMk/>
            <pc:sldMk cId="3285826086" sldId="312"/>
            <ac:cxnSpMk id="5" creationId="{BD6B3ABB-62EC-4CDD-9727-8C3326036C78}"/>
          </ac:cxnSpMkLst>
        </pc:cxnChg>
      </pc:sldChg>
      <pc:sldChg chg="add">
        <pc:chgData name="平松　崇文(Hiramatsu, Takafumi)" userId="22edbc16-85b0-4724-aaa0-af0139a26ca2" providerId="ADAL" clId="{A4224B8A-73F0-49D4-A5FC-AC4992C4EB2C}" dt="2023-06-13T06:34:08.245" v="3054"/>
        <pc:sldMkLst>
          <pc:docMk/>
          <pc:sldMk cId="812343839" sldId="313"/>
        </pc:sldMkLst>
      </pc:sldChg>
      <pc:sldChg chg="add">
        <pc:chgData name="平松　崇文(Hiramatsu, Takafumi)" userId="22edbc16-85b0-4724-aaa0-af0139a26ca2" providerId="ADAL" clId="{A4224B8A-73F0-49D4-A5FC-AC4992C4EB2C}" dt="2023-06-13T06:34:08.245" v="3054"/>
        <pc:sldMkLst>
          <pc:docMk/>
          <pc:sldMk cId="537454632" sldId="314"/>
        </pc:sldMkLst>
      </pc:sldChg>
      <pc:sldChg chg="add">
        <pc:chgData name="平松　崇文(Hiramatsu, Takafumi)" userId="22edbc16-85b0-4724-aaa0-af0139a26ca2" providerId="ADAL" clId="{A4224B8A-73F0-49D4-A5FC-AC4992C4EB2C}" dt="2023-06-13T06:34:08.245" v="3054"/>
        <pc:sldMkLst>
          <pc:docMk/>
          <pc:sldMk cId="3362463033" sldId="315"/>
        </pc:sldMkLst>
      </pc:sldChg>
      <pc:sldChg chg="addSp delSp modSp new mod">
        <pc:chgData name="平松　崇文(Hiramatsu, Takafumi)" userId="22edbc16-85b0-4724-aaa0-af0139a26ca2" providerId="ADAL" clId="{A4224B8A-73F0-49D4-A5FC-AC4992C4EB2C}" dt="2023-06-19T05:35:42.721" v="9034"/>
        <pc:sldMkLst>
          <pc:docMk/>
          <pc:sldMk cId="2237185543" sldId="316"/>
        </pc:sldMkLst>
        <pc:spChg chg="mod">
          <ac:chgData name="平松　崇文(Hiramatsu, Takafumi)" userId="22edbc16-85b0-4724-aaa0-af0139a26ca2" providerId="ADAL" clId="{A4224B8A-73F0-49D4-A5FC-AC4992C4EB2C}" dt="2023-06-13T07:00:16.018" v="3926"/>
          <ac:spMkLst>
            <pc:docMk/>
            <pc:sldMk cId="2237185543" sldId="316"/>
            <ac:spMk id="2" creationId="{7B5EBA18-FC91-B60D-42A7-D581CDC977F7}"/>
          </ac:spMkLst>
        </pc:spChg>
        <pc:spChg chg="add mod">
          <ac:chgData name="平松　崇文(Hiramatsu, Takafumi)" userId="22edbc16-85b0-4724-aaa0-af0139a26ca2" providerId="ADAL" clId="{A4224B8A-73F0-49D4-A5FC-AC4992C4EB2C}" dt="2023-06-13T07:57:15.199" v="6099" actId="113"/>
          <ac:spMkLst>
            <pc:docMk/>
            <pc:sldMk cId="2237185543" sldId="316"/>
            <ac:spMk id="11" creationId="{75E6A254-DCED-4B29-1EB9-0F1510937004}"/>
          </ac:spMkLst>
        </pc:spChg>
        <pc:spChg chg="add mod">
          <ac:chgData name="平松　崇文(Hiramatsu, Takafumi)" userId="22edbc16-85b0-4724-aaa0-af0139a26ca2" providerId="ADAL" clId="{A4224B8A-73F0-49D4-A5FC-AC4992C4EB2C}" dt="2023-06-13T07:57:15.199" v="6099" actId="113"/>
          <ac:spMkLst>
            <pc:docMk/>
            <pc:sldMk cId="2237185543" sldId="316"/>
            <ac:spMk id="12" creationId="{45EF6BB2-F61E-3F46-D361-19D011A62D5A}"/>
          </ac:spMkLst>
        </pc:spChg>
        <pc:spChg chg="add mod">
          <ac:chgData name="平松　崇文(Hiramatsu, Takafumi)" userId="22edbc16-85b0-4724-aaa0-af0139a26ca2" providerId="ADAL" clId="{A4224B8A-73F0-49D4-A5FC-AC4992C4EB2C}" dt="2023-06-13T07:29:26.395" v="4523" actId="1036"/>
          <ac:spMkLst>
            <pc:docMk/>
            <pc:sldMk cId="2237185543" sldId="316"/>
            <ac:spMk id="13" creationId="{DB5895B5-CA00-B16C-BB5C-43984CD701CB}"/>
          </ac:spMkLst>
        </pc:spChg>
        <pc:spChg chg="add mod">
          <ac:chgData name="平松　崇文(Hiramatsu, Takafumi)" userId="22edbc16-85b0-4724-aaa0-af0139a26ca2" providerId="ADAL" clId="{A4224B8A-73F0-49D4-A5FC-AC4992C4EB2C}" dt="2023-06-13T07:29:18.370" v="4509" actId="1037"/>
          <ac:spMkLst>
            <pc:docMk/>
            <pc:sldMk cId="2237185543" sldId="316"/>
            <ac:spMk id="14" creationId="{B771BA33-A4B9-B0E3-60FD-C19F968181C6}"/>
          </ac:spMkLst>
        </pc:spChg>
        <pc:spChg chg="add mod">
          <ac:chgData name="平松　崇文(Hiramatsu, Takafumi)" userId="22edbc16-85b0-4724-aaa0-af0139a26ca2" providerId="ADAL" clId="{A4224B8A-73F0-49D4-A5FC-AC4992C4EB2C}" dt="2023-06-13T07:29:26.395" v="4523" actId="1036"/>
          <ac:spMkLst>
            <pc:docMk/>
            <pc:sldMk cId="2237185543" sldId="316"/>
            <ac:spMk id="15" creationId="{1F96B85F-9EE8-5425-CEEB-1D790CCBEB1E}"/>
          </ac:spMkLst>
        </pc:spChg>
        <pc:spChg chg="add mod">
          <ac:chgData name="平松　崇文(Hiramatsu, Takafumi)" userId="22edbc16-85b0-4724-aaa0-af0139a26ca2" providerId="ADAL" clId="{A4224B8A-73F0-49D4-A5FC-AC4992C4EB2C}" dt="2023-06-13T07:29:30.655" v="4524" actId="1076"/>
          <ac:spMkLst>
            <pc:docMk/>
            <pc:sldMk cId="2237185543" sldId="316"/>
            <ac:spMk id="16" creationId="{3BE635C0-B229-8C60-6AAB-45E0A9F86753}"/>
          </ac:spMkLst>
        </pc:spChg>
        <pc:spChg chg="add mod">
          <ac:chgData name="平松　崇文(Hiramatsu, Takafumi)" userId="22edbc16-85b0-4724-aaa0-af0139a26ca2" providerId="ADAL" clId="{A4224B8A-73F0-49D4-A5FC-AC4992C4EB2C}" dt="2023-06-13T07:32:33.073" v="5030" actId="1038"/>
          <ac:spMkLst>
            <pc:docMk/>
            <pc:sldMk cId="2237185543" sldId="316"/>
            <ac:spMk id="17" creationId="{FF821C4F-2E91-8F0C-B7E4-CED237B6021D}"/>
          </ac:spMkLst>
        </pc:spChg>
        <pc:spChg chg="add mod">
          <ac:chgData name="平松　崇文(Hiramatsu, Takafumi)" userId="22edbc16-85b0-4724-aaa0-af0139a26ca2" providerId="ADAL" clId="{A4224B8A-73F0-49D4-A5FC-AC4992C4EB2C}" dt="2023-06-13T07:32:33.073" v="5030" actId="1038"/>
          <ac:spMkLst>
            <pc:docMk/>
            <pc:sldMk cId="2237185543" sldId="316"/>
            <ac:spMk id="18" creationId="{1BEAD67D-5243-3284-9FE0-21797D8AB383}"/>
          </ac:spMkLst>
        </pc:spChg>
        <pc:spChg chg="add mod">
          <ac:chgData name="平松　崇文(Hiramatsu, Takafumi)" userId="22edbc16-85b0-4724-aaa0-af0139a26ca2" providerId="ADAL" clId="{A4224B8A-73F0-49D4-A5FC-AC4992C4EB2C}" dt="2023-06-13T07:32:33.073" v="5030" actId="1038"/>
          <ac:spMkLst>
            <pc:docMk/>
            <pc:sldMk cId="2237185543" sldId="316"/>
            <ac:spMk id="19" creationId="{7270E172-F621-1176-F6B3-C8421104D9BB}"/>
          </ac:spMkLst>
        </pc:spChg>
        <pc:spChg chg="add mod">
          <ac:chgData name="平松　崇文(Hiramatsu, Takafumi)" userId="22edbc16-85b0-4724-aaa0-af0139a26ca2" providerId="ADAL" clId="{A4224B8A-73F0-49D4-A5FC-AC4992C4EB2C}" dt="2023-06-13T07:32:33.073" v="5030" actId="1038"/>
          <ac:spMkLst>
            <pc:docMk/>
            <pc:sldMk cId="2237185543" sldId="316"/>
            <ac:spMk id="20" creationId="{573F21D1-BBA7-E9B1-44EC-24F3CA3AD2A3}"/>
          </ac:spMkLst>
        </pc:spChg>
        <pc:spChg chg="add mod">
          <ac:chgData name="平松　崇文(Hiramatsu, Takafumi)" userId="22edbc16-85b0-4724-aaa0-af0139a26ca2" providerId="ADAL" clId="{A4224B8A-73F0-49D4-A5FC-AC4992C4EB2C}" dt="2023-06-19T05:35:42.721" v="9034"/>
          <ac:spMkLst>
            <pc:docMk/>
            <pc:sldMk cId="2237185543" sldId="316"/>
            <ac:spMk id="21" creationId="{37A53118-2A6A-B1D4-0C9D-40031B6E1AE0}"/>
          </ac:spMkLst>
        </pc:spChg>
        <pc:spChg chg="add mod">
          <ac:chgData name="平松　崇文(Hiramatsu, Takafumi)" userId="22edbc16-85b0-4724-aaa0-af0139a26ca2" providerId="ADAL" clId="{A4224B8A-73F0-49D4-A5FC-AC4992C4EB2C}" dt="2023-06-13T07:33:35.736" v="5129" actId="1036"/>
          <ac:spMkLst>
            <pc:docMk/>
            <pc:sldMk cId="2237185543" sldId="316"/>
            <ac:spMk id="22" creationId="{74927FE1-C57C-3EF9-49D1-52BE56F42A79}"/>
          </ac:spMkLst>
        </pc:spChg>
        <pc:spChg chg="add mod">
          <ac:chgData name="平松　崇文(Hiramatsu, Takafumi)" userId="22edbc16-85b0-4724-aaa0-af0139a26ca2" providerId="ADAL" clId="{A4224B8A-73F0-49D4-A5FC-AC4992C4EB2C}" dt="2023-06-13T07:33:45.346" v="5181"/>
          <ac:spMkLst>
            <pc:docMk/>
            <pc:sldMk cId="2237185543" sldId="316"/>
            <ac:spMk id="23" creationId="{D30C25CC-04B4-4421-473E-1D850B9E4580}"/>
          </ac:spMkLst>
        </pc:spChg>
        <pc:picChg chg="add del mod">
          <ac:chgData name="平松　崇文(Hiramatsu, Takafumi)" userId="22edbc16-85b0-4724-aaa0-af0139a26ca2" providerId="ADAL" clId="{A4224B8A-73F0-49D4-A5FC-AC4992C4EB2C}" dt="2023-06-13T07:19:46.149" v="4345" actId="478"/>
          <ac:picMkLst>
            <pc:docMk/>
            <pc:sldMk cId="2237185543" sldId="316"/>
            <ac:picMk id="5" creationId="{B6D4812D-7855-864C-A88D-FEDB616018FE}"/>
          </ac:picMkLst>
        </pc:picChg>
        <pc:picChg chg="add mod">
          <ac:chgData name="平松　崇文(Hiramatsu, Takafumi)" userId="22edbc16-85b0-4724-aaa0-af0139a26ca2" providerId="ADAL" clId="{A4224B8A-73F0-49D4-A5FC-AC4992C4EB2C}" dt="2023-06-13T07:29:22.470" v="4511" actId="1076"/>
          <ac:picMkLst>
            <pc:docMk/>
            <pc:sldMk cId="2237185543" sldId="316"/>
            <ac:picMk id="6" creationId="{A9F58C47-BD1F-EE12-E26B-EFCCCA8E2F06}"/>
          </ac:picMkLst>
        </pc:picChg>
        <pc:picChg chg="add del mod">
          <ac:chgData name="平松　崇文(Hiramatsu, Takafumi)" userId="22edbc16-85b0-4724-aaa0-af0139a26ca2" providerId="ADAL" clId="{A4224B8A-73F0-49D4-A5FC-AC4992C4EB2C}" dt="2023-06-13T07:24:27.857" v="4355" actId="478"/>
          <ac:picMkLst>
            <pc:docMk/>
            <pc:sldMk cId="2237185543" sldId="316"/>
            <ac:picMk id="8" creationId="{D3ED6FA0-19C2-81A9-940D-1F55215D7C1D}"/>
          </ac:picMkLst>
        </pc:picChg>
        <pc:picChg chg="add mod">
          <ac:chgData name="平松　崇文(Hiramatsu, Takafumi)" userId="22edbc16-85b0-4724-aaa0-af0139a26ca2" providerId="ADAL" clId="{A4224B8A-73F0-49D4-A5FC-AC4992C4EB2C}" dt="2023-06-13T07:32:33.073" v="5030" actId="1038"/>
          <ac:picMkLst>
            <pc:docMk/>
            <pc:sldMk cId="2237185543" sldId="316"/>
            <ac:picMk id="10" creationId="{1F6308F1-9BC0-897D-DB6F-90979F7325C8}"/>
          </ac:picMkLst>
        </pc:picChg>
      </pc:sldChg>
      <pc:sldChg chg="addSp delSp modSp new mod">
        <pc:chgData name="平松　崇文(Hiramatsu, Takafumi)" userId="22edbc16-85b0-4724-aaa0-af0139a26ca2" providerId="ADAL" clId="{A4224B8A-73F0-49D4-A5FC-AC4992C4EB2C}" dt="2023-06-13T08:03:39.330" v="6522" actId="1037"/>
        <pc:sldMkLst>
          <pc:docMk/>
          <pc:sldMk cId="4256553412" sldId="317"/>
        </pc:sldMkLst>
        <pc:spChg chg="mod">
          <ac:chgData name="平松　崇文(Hiramatsu, Takafumi)" userId="22edbc16-85b0-4724-aaa0-af0139a26ca2" providerId="ADAL" clId="{A4224B8A-73F0-49D4-A5FC-AC4992C4EB2C}" dt="2023-06-13T07:37:22.245" v="5430"/>
          <ac:spMkLst>
            <pc:docMk/>
            <pc:sldMk cId="4256553412" sldId="317"/>
            <ac:spMk id="2" creationId="{A4D0F2EE-7EBA-4D8A-AA43-0A228B364397}"/>
          </ac:spMkLst>
        </pc:spChg>
        <pc:spChg chg="add mod">
          <ac:chgData name="平松　崇文(Hiramatsu, Takafumi)" userId="22edbc16-85b0-4724-aaa0-af0139a26ca2" providerId="ADAL" clId="{A4224B8A-73F0-49D4-A5FC-AC4992C4EB2C}" dt="2023-06-13T07:57:24.102" v="6101" actId="1076"/>
          <ac:spMkLst>
            <pc:docMk/>
            <pc:sldMk cId="4256553412" sldId="317"/>
            <ac:spMk id="6" creationId="{21A811D3-9D2A-D5A6-1AB0-7F50792EA88F}"/>
          </ac:spMkLst>
        </pc:spChg>
        <pc:spChg chg="add mod">
          <ac:chgData name="平松　崇文(Hiramatsu, Takafumi)" userId="22edbc16-85b0-4724-aaa0-af0139a26ca2" providerId="ADAL" clId="{A4224B8A-73F0-49D4-A5FC-AC4992C4EB2C}" dt="2023-06-13T07:57:28.866" v="6131" actId="1038"/>
          <ac:spMkLst>
            <pc:docMk/>
            <pc:sldMk cId="4256553412" sldId="317"/>
            <ac:spMk id="7" creationId="{2C719877-6E31-383F-BBF1-BCEA2327DC17}"/>
          </ac:spMkLst>
        </pc:spChg>
        <pc:spChg chg="add mod">
          <ac:chgData name="平松　崇文(Hiramatsu, Takafumi)" userId="22edbc16-85b0-4724-aaa0-af0139a26ca2" providerId="ADAL" clId="{A4224B8A-73F0-49D4-A5FC-AC4992C4EB2C}" dt="2023-06-13T08:01:22.284" v="6148" actId="1076"/>
          <ac:spMkLst>
            <pc:docMk/>
            <pc:sldMk cId="4256553412" sldId="317"/>
            <ac:spMk id="9" creationId="{92AACDC7-D778-D312-5FC1-228FE2C7C9C6}"/>
          </ac:spMkLst>
        </pc:spChg>
        <pc:spChg chg="add mod">
          <ac:chgData name="平松　崇文(Hiramatsu, Takafumi)" userId="22edbc16-85b0-4724-aaa0-af0139a26ca2" providerId="ADAL" clId="{A4224B8A-73F0-49D4-A5FC-AC4992C4EB2C}" dt="2023-06-13T08:03:28.771" v="6506"/>
          <ac:spMkLst>
            <pc:docMk/>
            <pc:sldMk cId="4256553412" sldId="317"/>
            <ac:spMk id="10" creationId="{E03DB5C6-24A2-1BA4-D62F-D172B1FC4345}"/>
          </ac:spMkLst>
        </pc:spChg>
        <pc:spChg chg="add mod">
          <ac:chgData name="平松　崇文(Hiramatsu, Takafumi)" userId="22edbc16-85b0-4724-aaa0-af0139a26ca2" providerId="ADAL" clId="{A4224B8A-73F0-49D4-A5FC-AC4992C4EB2C}" dt="2023-06-13T08:03:39.330" v="6522" actId="1037"/>
          <ac:spMkLst>
            <pc:docMk/>
            <pc:sldMk cId="4256553412" sldId="317"/>
            <ac:spMk id="14" creationId="{B27920FF-B759-A970-005A-ECDB1F3787CA}"/>
          </ac:spMkLst>
        </pc:spChg>
        <pc:picChg chg="add mod">
          <ac:chgData name="平松　崇文(Hiramatsu, Takafumi)" userId="22edbc16-85b0-4724-aaa0-af0139a26ca2" providerId="ADAL" clId="{A4224B8A-73F0-49D4-A5FC-AC4992C4EB2C}" dt="2023-06-13T07:55:01.352" v="6097" actId="1076"/>
          <ac:picMkLst>
            <pc:docMk/>
            <pc:sldMk cId="4256553412" sldId="317"/>
            <ac:picMk id="4" creationId="{E0484AF0-D951-816C-05CB-0DE2767A0CD3}"/>
          </ac:picMkLst>
        </pc:picChg>
        <pc:picChg chg="add del mod">
          <ac:chgData name="平松　崇文(Hiramatsu, Takafumi)" userId="22edbc16-85b0-4724-aaa0-af0139a26ca2" providerId="ADAL" clId="{A4224B8A-73F0-49D4-A5FC-AC4992C4EB2C}" dt="2023-06-13T07:58:13.287" v="6132" actId="478"/>
          <ac:picMkLst>
            <pc:docMk/>
            <pc:sldMk cId="4256553412" sldId="317"/>
            <ac:picMk id="5" creationId="{BEDAB923-73CB-11C2-7D4A-F9283018992F}"/>
          </ac:picMkLst>
        </pc:picChg>
        <pc:picChg chg="add mod">
          <ac:chgData name="平松　崇文(Hiramatsu, Takafumi)" userId="22edbc16-85b0-4724-aaa0-af0139a26ca2" providerId="ADAL" clId="{A4224B8A-73F0-49D4-A5FC-AC4992C4EB2C}" dt="2023-06-13T07:59:59.224" v="6139" actId="1076"/>
          <ac:picMkLst>
            <pc:docMk/>
            <pc:sldMk cId="4256553412" sldId="317"/>
            <ac:picMk id="8" creationId="{739C36CC-5E3E-70AF-E71C-08FD5CA928E8}"/>
          </ac:picMkLst>
        </pc:picChg>
        <pc:cxnChg chg="add mod">
          <ac:chgData name="平松　崇文(Hiramatsu, Takafumi)" userId="22edbc16-85b0-4724-aaa0-af0139a26ca2" providerId="ADAL" clId="{A4224B8A-73F0-49D4-A5FC-AC4992C4EB2C}" dt="2023-06-13T08:02:10.802" v="6255" actId="14100"/>
          <ac:cxnSpMkLst>
            <pc:docMk/>
            <pc:sldMk cId="4256553412" sldId="317"/>
            <ac:cxnSpMk id="12" creationId="{2366F3E5-2237-F4F8-ADB8-EC2EA4DAE9BD}"/>
          </ac:cxnSpMkLst>
        </pc:cxnChg>
      </pc:sldChg>
      <pc:sldChg chg="addSp modSp new mod">
        <pc:chgData name="平松　崇文(Hiramatsu, Takafumi)" userId="22edbc16-85b0-4724-aaa0-af0139a26ca2" providerId="ADAL" clId="{A4224B8A-73F0-49D4-A5FC-AC4992C4EB2C}" dt="2023-06-13T08:08:53.272" v="6906"/>
        <pc:sldMkLst>
          <pc:docMk/>
          <pc:sldMk cId="3029660402" sldId="318"/>
        </pc:sldMkLst>
        <pc:spChg chg="mod">
          <ac:chgData name="平松　崇文(Hiramatsu, Takafumi)" userId="22edbc16-85b0-4724-aaa0-af0139a26ca2" providerId="ADAL" clId="{A4224B8A-73F0-49D4-A5FC-AC4992C4EB2C}" dt="2023-06-13T07:50:58.286" v="5996"/>
          <ac:spMkLst>
            <pc:docMk/>
            <pc:sldMk cId="3029660402" sldId="318"/>
            <ac:spMk id="2" creationId="{1EF53AFA-B56F-382D-DD57-16E33F3388C2}"/>
          </ac:spMkLst>
        </pc:spChg>
        <pc:spChg chg="add mod">
          <ac:chgData name="平松　崇文(Hiramatsu, Takafumi)" userId="22edbc16-85b0-4724-aaa0-af0139a26ca2" providerId="ADAL" clId="{A4224B8A-73F0-49D4-A5FC-AC4992C4EB2C}" dt="2023-06-13T08:06:06.867" v="6527"/>
          <ac:spMkLst>
            <pc:docMk/>
            <pc:sldMk cId="3029660402" sldId="318"/>
            <ac:spMk id="6" creationId="{6409723E-703E-69FC-B849-EDDB55E4E218}"/>
          </ac:spMkLst>
        </pc:spChg>
        <pc:spChg chg="add mod">
          <ac:chgData name="平松　崇文(Hiramatsu, Takafumi)" userId="22edbc16-85b0-4724-aaa0-af0139a26ca2" providerId="ADAL" clId="{A4224B8A-73F0-49D4-A5FC-AC4992C4EB2C}" dt="2023-06-13T08:06:06.867" v="6527"/>
          <ac:spMkLst>
            <pc:docMk/>
            <pc:sldMk cId="3029660402" sldId="318"/>
            <ac:spMk id="7" creationId="{93B0200E-F109-A04C-396F-F1BEFCF714C0}"/>
          </ac:spMkLst>
        </pc:spChg>
        <pc:spChg chg="add mod">
          <ac:chgData name="平松　崇文(Hiramatsu, Takafumi)" userId="22edbc16-85b0-4724-aaa0-af0139a26ca2" providerId="ADAL" clId="{A4224B8A-73F0-49D4-A5FC-AC4992C4EB2C}" dt="2023-06-13T08:07:34.604" v="6741" actId="57"/>
          <ac:spMkLst>
            <pc:docMk/>
            <pc:sldMk cId="3029660402" sldId="318"/>
            <ac:spMk id="8" creationId="{D9D40790-3A6E-6D8D-9503-BE6268D12FD3}"/>
          </ac:spMkLst>
        </pc:spChg>
        <pc:spChg chg="add mod">
          <ac:chgData name="平松　崇文(Hiramatsu, Takafumi)" userId="22edbc16-85b0-4724-aaa0-af0139a26ca2" providerId="ADAL" clId="{A4224B8A-73F0-49D4-A5FC-AC4992C4EB2C}" dt="2023-06-13T08:08:53.272" v="6906"/>
          <ac:spMkLst>
            <pc:docMk/>
            <pc:sldMk cId="3029660402" sldId="318"/>
            <ac:spMk id="12" creationId="{1E6CFE27-AE50-2C3E-2161-F27252D291DC}"/>
          </ac:spMkLst>
        </pc:spChg>
        <pc:picChg chg="add mod">
          <ac:chgData name="平松　崇文(Hiramatsu, Takafumi)" userId="22edbc16-85b0-4724-aaa0-af0139a26ca2" providerId="ADAL" clId="{A4224B8A-73F0-49D4-A5FC-AC4992C4EB2C}" dt="2023-06-13T08:06:22.001" v="6545" actId="1035"/>
          <ac:picMkLst>
            <pc:docMk/>
            <pc:sldMk cId="3029660402" sldId="318"/>
            <ac:picMk id="4" creationId="{2A1AC0BA-7EF6-95FE-EACA-D956F990F1DC}"/>
          </ac:picMkLst>
        </pc:picChg>
        <pc:picChg chg="add mod">
          <ac:chgData name="平松　崇文(Hiramatsu, Takafumi)" userId="22edbc16-85b0-4724-aaa0-af0139a26ca2" providerId="ADAL" clId="{A4224B8A-73F0-49D4-A5FC-AC4992C4EB2C}" dt="2023-06-13T08:06:14.216" v="6528" actId="1076"/>
          <ac:picMkLst>
            <pc:docMk/>
            <pc:sldMk cId="3029660402" sldId="318"/>
            <ac:picMk id="5" creationId="{07932C1B-0FA5-288C-1512-811A85BDE96B}"/>
          </ac:picMkLst>
        </pc:picChg>
        <pc:cxnChg chg="add mod">
          <ac:chgData name="平松　崇文(Hiramatsu, Takafumi)" userId="22edbc16-85b0-4724-aaa0-af0139a26ca2" providerId="ADAL" clId="{A4224B8A-73F0-49D4-A5FC-AC4992C4EB2C}" dt="2023-06-13T08:06:49.550" v="6551" actId="14100"/>
          <ac:cxnSpMkLst>
            <pc:docMk/>
            <pc:sldMk cId="3029660402" sldId="318"/>
            <ac:cxnSpMk id="9" creationId="{E7522961-C14E-A4B7-35C4-F5277E9A088A}"/>
          </ac:cxnSpMkLst>
        </pc:cxnChg>
        <pc:cxnChg chg="add mod">
          <ac:chgData name="平松　崇文(Hiramatsu, Takafumi)" userId="22edbc16-85b0-4724-aaa0-af0139a26ca2" providerId="ADAL" clId="{A4224B8A-73F0-49D4-A5FC-AC4992C4EB2C}" dt="2023-06-13T08:06:46.264" v="6550" actId="1076"/>
          <ac:cxnSpMkLst>
            <pc:docMk/>
            <pc:sldMk cId="3029660402" sldId="318"/>
            <ac:cxnSpMk id="10" creationId="{424C6BBF-EE61-D3A0-A861-41D843E83DED}"/>
          </ac:cxnSpMkLst>
        </pc:cxnChg>
      </pc:sldChg>
      <pc:sldChg chg="addSp delSp modSp new mod">
        <pc:chgData name="平松　崇文(Hiramatsu, Takafumi)" userId="22edbc16-85b0-4724-aaa0-af0139a26ca2" providerId="ADAL" clId="{A4224B8A-73F0-49D4-A5FC-AC4992C4EB2C}" dt="2023-06-13T08:10:37.904" v="7052"/>
        <pc:sldMkLst>
          <pc:docMk/>
          <pc:sldMk cId="1143110183" sldId="319"/>
        </pc:sldMkLst>
        <pc:spChg chg="mod">
          <ac:chgData name="平松　崇文(Hiramatsu, Takafumi)" userId="22edbc16-85b0-4724-aaa0-af0139a26ca2" providerId="ADAL" clId="{A4224B8A-73F0-49D4-A5FC-AC4992C4EB2C}" dt="2023-06-13T07:51:06.869" v="6028"/>
          <ac:spMkLst>
            <pc:docMk/>
            <pc:sldMk cId="1143110183" sldId="319"/>
            <ac:spMk id="2" creationId="{0638F762-36E7-A5F6-BD97-EC9432878CAA}"/>
          </ac:spMkLst>
        </pc:spChg>
        <pc:spChg chg="mod">
          <ac:chgData name="平松　崇文(Hiramatsu, Takafumi)" userId="22edbc16-85b0-4724-aaa0-af0139a26ca2" providerId="ADAL" clId="{A4224B8A-73F0-49D4-A5FC-AC4992C4EB2C}" dt="2023-06-13T07:54:22.720" v="6086" actId="165"/>
          <ac:spMkLst>
            <pc:docMk/>
            <pc:sldMk cId="1143110183" sldId="319"/>
            <ac:spMk id="11" creationId="{301CAE8B-B324-FE04-EE70-2CEBAFAE59EE}"/>
          </ac:spMkLst>
        </pc:spChg>
        <pc:spChg chg="mod">
          <ac:chgData name="平松　崇文(Hiramatsu, Takafumi)" userId="22edbc16-85b0-4724-aaa0-af0139a26ca2" providerId="ADAL" clId="{A4224B8A-73F0-49D4-A5FC-AC4992C4EB2C}" dt="2023-06-13T07:52:48.199" v="6054"/>
          <ac:spMkLst>
            <pc:docMk/>
            <pc:sldMk cId="1143110183" sldId="319"/>
            <ac:spMk id="14" creationId="{513A2435-1365-373F-C7C2-CFEF2784B2AB}"/>
          </ac:spMkLst>
        </pc:spChg>
        <pc:spChg chg="mod">
          <ac:chgData name="平松　崇文(Hiramatsu, Takafumi)" userId="22edbc16-85b0-4724-aaa0-af0139a26ca2" providerId="ADAL" clId="{A4224B8A-73F0-49D4-A5FC-AC4992C4EB2C}" dt="2023-06-13T07:54:26.903" v="6087"/>
          <ac:spMkLst>
            <pc:docMk/>
            <pc:sldMk cId="1143110183" sldId="319"/>
            <ac:spMk id="24" creationId="{2F609D6A-DB00-B011-251C-AE2209FC6D1D}"/>
          </ac:spMkLst>
        </pc:spChg>
        <pc:spChg chg="add mod">
          <ac:chgData name="平松　崇文(Hiramatsu, Takafumi)" userId="22edbc16-85b0-4724-aaa0-af0139a26ca2" providerId="ADAL" clId="{A4224B8A-73F0-49D4-A5FC-AC4992C4EB2C}" dt="2023-06-13T08:09:43.953" v="6956" actId="1037"/>
          <ac:spMkLst>
            <pc:docMk/>
            <pc:sldMk cId="1143110183" sldId="319"/>
            <ac:spMk id="27" creationId="{EAC96E9C-2F23-22B1-DBEA-B3236BE01555}"/>
          </ac:spMkLst>
        </pc:spChg>
        <pc:spChg chg="add mod">
          <ac:chgData name="平松　崇文(Hiramatsu, Takafumi)" userId="22edbc16-85b0-4724-aaa0-af0139a26ca2" providerId="ADAL" clId="{A4224B8A-73F0-49D4-A5FC-AC4992C4EB2C}" dt="2023-06-13T08:09:13.422" v="6907"/>
          <ac:spMkLst>
            <pc:docMk/>
            <pc:sldMk cId="1143110183" sldId="319"/>
            <ac:spMk id="28" creationId="{343F9402-884E-587B-2D3E-7BBE12193931}"/>
          </ac:spMkLst>
        </pc:spChg>
        <pc:spChg chg="add del mod">
          <ac:chgData name="平松　崇文(Hiramatsu, Takafumi)" userId="22edbc16-85b0-4724-aaa0-af0139a26ca2" providerId="ADAL" clId="{A4224B8A-73F0-49D4-A5FC-AC4992C4EB2C}" dt="2023-06-13T08:10:18.271" v="6988" actId="478"/>
          <ac:spMkLst>
            <pc:docMk/>
            <pc:sldMk cId="1143110183" sldId="319"/>
            <ac:spMk id="29" creationId="{AD15FD14-0315-8D15-02E7-6114F4A04836}"/>
          </ac:spMkLst>
        </pc:spChg>
        <pc:spChg chg="add mod">
          <ac:chgData name="平松　崇文(Hiramatsu, Takafumi)" userId="22edbc16-85b0-4724-aaa0-af0139a26ca2" providerId="ADAL" clId="{A4224B8A-73F0-49D4-A5FC-AC4992C4EB2C}" dt="2023-06-13T08:10:37.904" v="7052"/>
          <ac:spMkLst>
            <pc:docMk/>
            <pc:sldMk cId="1143110183" sldId="319"/>
            <ac:spMk id="30" creationId="{3B3F9EE3-073D-36C2-FF6F-0A8320DE59E0}"/>
          </ac:spMkLst>
        </pc:spChg>
        <pc:grpChg chg="add mod topLvl">
          <ac:chgData name="平松　崇文(Hiramatsu, Takafumi)" userId="22edbc16-85b0-4724-aaa0-af0139a26ca2" providerId="ADAL" clId="{A4224B8A-73F0-49D4-A5FC-AC4992C4EB2C}" dt="2023-06-13T07:54:33.454" v="6090" actId="164"/>
          <ac:grpSpMkLst>
            <pc:docMk/>
            <pc:sldMk cId="1143110183" sldId="319"/>
            <ac:grpSpMk id="9" creationId="{BD7C047C-9AA3-0B68-0D14-5FC8E7651BD3}"/>
          </ac:grpSpMkLst>
        </pc:grpChg>
        <pc:grpChg chg="add mod">
          <ac:chgData name="平松　崇文(Hiramatsu, Takafumi)" userId="22edbc16-85b0-4724-aaa0-af0139a26ca2" providerId="ADAL" clId="{A4224B8A-73F0-49D4-A5FC-AC4992C4EB2C}" dt="2023-06-13T07:53:09.503" v="6066" actId="164"/>
          <ac:grpSpMkLst>
            <pc:docMk/>
            <pc:sldMk cId="1143110183" sldId="319"/>
            <ac:grpSpMk id="12" creationId="{9AE52703-C6FB-899A-1893-FC1A101C15EA}"/>
          </ac:grpSpMkLst>
        </pc:grpChg>
        <pc:grpChg chg="add del mod">
          <ac:chgData name="平松　崇文(Hiramatsu, Takafumi)" userId="22edbc16-85b0-4724-aaa0-af0139a26ca2" providerId="ADAL" clId="{A4224B8A-73F0-49D4-A5FC-AC4992C4EB2C}" dt="2023-06-13T07:53:45.086" v="6075" actId="478"/>
          <ac:grpSpMkLst>
            <pc:docMk/>
            <pc:sldMk cId="1143110183" sldId="319"/>
            <ac:grpSpMk id="15" creationId="{14AFC514-9DE0-22D2-0FDC-572FFDD065C4}"/>
          </ac:grpSpMkLst>
        </pc:grpChg>
        <pc:grpChg chg="add del mod">
          <ac:chgData name="平松　崇文(Hiramatsu, Takafumi)" userId="22edbc16-85b0-4724-aaa0-af0139a26ca2" providerId="ADAL" clId="{A4224B8A-73F0-49D4-A5FC-AC4992C4EB2C}" dt="2023-06-13T07:54:22.720" v="6086" actId="165"/>
          <ac:grpSpMkLst>
            <pc:docMk/>
            <pc:sldMk cId="1143110183" sldId="319"/>
            <ac:grpSpMk id="16" creationId="{A7B4B3AB-4C44-9AB8-37AA-D94A891FE1F9}"/>
          </ac:grpSpMkLst>
        </pc:grpChg>
        <pc:grpChg chg="add mod">
          <ac:chgData name="平松　崇文(Hiramatsu, Takafumi)" userId="22edbc16-85b0-4724-aaa0-af0139a26ca2" providerId="ADAL" clId="{A4224B8A-73F0-49D4-A5FC-AC4992C4EB2C}" dt="2023-06-13T08:10:05.981" v="6966" actId="1038"/>
          <ac:grpSpMkLst>
            <pc:docMk/>
            <pc:sldMk cId="1143110183" sldId="319"/>
            <ac:grpSpMk id="19" creationId="{6DB4C50A-9B35-70DA-37CF-7D869220ABCC}"/>
          </ac:grpSpMkLst>
        </pc:grpChg>
        <pc:grpChg chg="add mod">
          <ac:chgData name="平松　崇文(Hiramatsu, Takafumi)" userId="22edbc16-85b0-4724-aaa0-af0139a26ca2" providerId="ADAL" clId="{A4224B8A-73F0-49D4-A5FC-AC4992C4EB2C}" dt="2023-06-13T08:09:43.953" v="6956" actId="1037"/>
          <ac:grpSpMkLst>
            <pc:docMk/>
            <pc:sldMk cId="1143110183" sldId="319"/>
            <ac:grpSpMk id="20" creationId="{00615D52-7107-FFAA-5955-D540D5EA6EBE}"/>
          </ac:grpSpMkLst>
        </pc:grpChg>
        <pc:grpChg chg="add mod">
          <ac:chgData name="平松　崇文(Hiramatsu, Takafumi)" userId="22edbc16-85b0-4724-aaa0-af0139a26ca2" providerId="ADAL" clId="{A4224B8A-73F0-49D4-A5FC-AC4992C4EB2C}" dt="2023-06-13T07:54:30.246" v="6089" actId="164"/>
          <ac:grpSpMkLst>
            <pc:docMk/>
            <pc:sldMk cId="1143110183" sldId="319"/>
            <ac:grpSpMk id="22" creationId="{91B032BB-C3FF-6731-2BE0-01513BFB5E0D}"/>
          </ac:grpSpMkLst>
        </pc:grpChg>
        <pc:grpChg chg="add mod">
          <ac:chgData name="平松　崇文(Hiramatsu, Takafumi)" userId="22edbc16-85b0-4724-aaa0-af0139a26ca2" providerId="ADAL" clId="{A4224B8A-73F0-49D4-A5FC-AC4992C4EB2C}" dt="2023-06-13T08:09:51.569" v="6958" actId="1076"/>
          <ac:grpSpMkLst>
            <pc:docMk/>
            <pc:sldMk cId="1143110183" sldId="319"/>
            <ac:grpSpMk id="25" creationId="{F33C7158-3E25-4578-E49F-A9630538AE6B}"/>
          </ac:grpSpMkLst>
        </pc:grpChg>
        <pc:grpChg chg="add mod">
          <ac:chgData name="平松　崇文(Hiramatsu, Takafumi)" userId="22edbc16-85b0-4724-aaa0-af0139a26ca2" providerId="ADAL" clId="{A4224B8A-73F0-49D4-A5FC-AC4992C4EB2C}" dt="2023-06-13T08:09:49.324" v="6957" actId="1076"/>
          <ac:grpSpMkLst>
            <pc:docMk/>
            <pc:sldMk cId="1143110183" sldId="319"/>
            <ac:grpSpMk id="26" creationId="{94525347-C7F1-C5AF-C61D-6B333085AD14}"/>
          </ac:grpSpMkLst>
        </pc:grpChg>
        <pc:picChg chg="add mod">
          <ac:chgData name="平松　崇文(Hiramatsu, Takafumi)" userId="22edbc16-85b0-4724-aaa0-af0139a26ca2" providerId="ADAL" clId="{A4224B8A-73F0-49D4-A5FC-AC4992C4EB2C}" dt="2023-06-13T07:53:09.503" v="6066" actId="164"/>
          <ac:picMkLst>
            <pc:docMk/>
            <pc:sldMk cId="1143110183" sldId="319"/>
            <ac:picMk id="4" creationId="{2CD9B3E6-27C0-C593-9683-DC15A286B9BD}"/>
          </ac:picMkLst>
        </pc:picChg>
        <pc:picChg chg="add mod">
          <ac:chgData name="平松　崇文(Hiramatsu, Takafumi)" userId="22edbc16-85b0-4724-aaa0-af0139a26ca2" providerId="ADAL" clId="{A4224B8A-73F0-49D4-A5FC-AC4992C4EB2C}" dt="2023-06-13T07:53:34.393" v="6073" actId="164"/>
          <ac:picMkLst>
            <pc:docMk/>
            <pc:sldMk cId="1143110183" sldId="319"/>
            <ac:picMk id="5" creationId="{74E8338C-946B-D735-B370-568D9BE09D52}"/>
          </ac:picMkLst>
        </pc:picChg>
        <pc:picChg chg="add mod topLvl">
          <ac:chgData name="平松　崇文(Hiramatsu, Takafumi)" userId="22edbc16-85b0-4724-aaa0-af0139a26ca2" providerId="ADAL" clId="{A4224B8A-73F0-49D4-A5FC-AC4992C4EB2C}" dt="2023-06-13T07:54:33.454" v="6090" actId="164"/>
          <ac:picMkLst>
            <pc:docMk/>
            <pc:sldMk cId="1143110183" sldId="319"/>
            <ac:picMk id="6" creationId="{29916A00-A6AF-33CB-1882-AB335FAFF47E}"/>
          </ac:picMkLst>
        </pc:picChg>
        <pc:picChg chg="add mod">
          <ac:chgData name="平松　崇文(Hiramatsu, Takafumi)" userId="22edbc16-85b0-4724-aaa0-af0139a26ca2" providerId="ADAL" clId="{A4224B8A-73F0-49D4-A5FC-AC4992C4EB2C}" dt="2023-06-13T07:53:36.734" v="6074" actId="164"/>
          <ac:picMkLst>
            <pc:docMk/>
            <pc:sldMk cId="1143110183" sldId="319"/>
            <ac:picMk id="7" creationId="{5C86C87C-BCCC-F200-CBDE-38F2C8202F05}"/>
          </ac:picMkLst>
        </pc:picChg>
        <pc:picChg chg="add mod">
          <ac:chgData name="平松　崇文(Hiramatsu, Takafumi)" userId="22edbc16-85b0-4724-aaa0-af0139a26ca2" providerId="ADAL" clId="{A4224B8A-73F0-49D4-A5FC-AC4992C4EB2C}" dt="2023-06-13T07:54:30.246" v="6089" actId="164"/>
          <ac:picMkLst>
            <pc:docMk/>
            <pc:sldMk cId="1143110183" sldId="319"/>
            <ac:picMk id="21" creationId="{E601695C-44E9-721C-0E21-EB567BBAA1C0}"/>
          </ac:picMkLst>
        </pc:picChg>
        <pc:cxnChg chg="add mod">
          <ac:chgData name="平松　崇文(Hiramatsu, Takafumi)" userId="22edbc16-85b0-4724-aaa0-af0139a26ca2" providerId="ADAL" clId="{A4224B8A-73F0-49D4-A5FC-AC4992C4EB2C}" dt="2023-06-13T07:53:36.734" v="6074" actId="164"/>
          <ac:cxnSpMkLst>
            <pc:docMk/>
            <pc:sldMk cId="1143110183" sldId="319"/>
            <ac:cxnSpMk id="8" creationId="{8BA45188-005B-64CD-28C1-B270DD3334C3}"/>
          </ac:cxnSpMkLst>
        </pc:cxnChg>
        <pc:cxnChg chg="mod">
          <ac:chgData name="平松　崇文(Hiramatsu, Takafumi)" userId="22edbc16-85b0-4724-aaa0-af0139a26ca2" providerId="ADAL" clId="{A4224B8A-73F0-49D4-A5FC-AC4992C4EB2C}" dt="2023-06-13T07:54:22.720" v="6086" actId="165"/>
          <ac:cxnSpMkLst>
            <pc:docMk/>
            <pc:sldMk cId="1143110183" sldId="319"/>
            <ac:cxnSpMk id="10" creationId="{239F0942-8866-6A5C-369E-CA185C72C437}"/>
          </ac:cxnSpMkLst>
        </pc:cxnChg>
        <pc:cxnChg chg="mod">
          <ac:chgData name="平松　崇文(Hiramatsu, Takafumi)" userId="22edbc16-85b0-4724-aaa0-af0139a26ca2" providerId="ADAL" clId="{A4224B8A-73F0-49D4-A5FC-AC4992C4EB2C}" dt="2023-06-13T07:52:48.199" v="6054"/>
          <ac:cxnSpMkLst>
            <pc:docMk/>
            <pc:sldMk cId="1143110183" sldId="319"/>
            <ac:cxnSpMk id="13" creationId="{78CEF098-0444-3C83-1F83-197FDB36FA30}"/>
          </ac:cxnSpMkLst>
        </pc:cxnChg>
        <pc:cxnChg chg="add mod">
          <ac:chgData name="平松　崇文(Hiramatsu, Takafumi)" userId="22edbc16-85b0-4724-aaa0-af0139a26ca2" providerId="ADAL" clId="{A4224B8A-73F0-49D4-A5FC-AC4992C4EB2C}" dt="2023-06-13T07:53:34.393" v="6073" actId="164"/>
          <ac:cxnSpMkLst>
            <pc:docMk/>
            <pc:sldMk cId="1143110183" sldId="319"/>
            <ac:cxnSpMk id="17" creationId="{7EFE4322-653F-3EC2-0FE6-BFAB91F3EBBC}"/>
          </ac:cxnSpMkLst>
        </pc:cxnChg>
        <pc:cxnChg chg="mod">
          <ac:chgData name="平松　崇文(Hiramatsu, Takafumi)" userId="22edbc16-85b0-4724-aaa0-af0139a26ca2" providerId="ADAL" clId="{A4224B8A-73F0-49D4-A5FC-AC4992C4EB2C}" dt="2023-06-13T07:54:26.903" v="6087"/>
          <ac:cxnSpMkLst>
            <pc:docMk/>
            <pc:sldMk cId="1143110183" sldId="319"/>
            <ac:cxnSpMk id="23" creationId="{9B00AC0F-68C0-2724-5909-E11EA5D90237}"/>
          </ac:cxnSpMkLst>
        </pc:cxnChg>
      </pc:sldChg>
      <pc:sldChg chg="new del">
        <pc:chgData name="平松　崇文(Hiramatsu, Takafumi)" userId="22edbc16-85b0-4724-aaa0-af0139a26ca2" providerId="ADAL" clId="{A4224B8A-73F0-49D4-A5FC-AC4992C4EB2C}" dt="2023-06-19T02:07:14.454" v="7505" actId="47"/>
        <pc:sldMkLst>
          <pc:docMk/>
          <pc:sldMk cId="2407480540" sldId="320"/>
        </pc:sldMkLst>
      </pc:sldChg>
      <pc:sldChg chg="modSp new mod">
        <pc:chgData name="平松　崇文(Hiramatsu, Takafumi)" userId="22edbc16-85b0-4724-aaa0-af0139a26ca2" providerId="ADAL" clId="{A4224B8A-73F0-49D4-A5FC-AC4992C4EB2C}" dt="2023-06-19T02:07:32.914" v="7592"/>
        <pc:sldMkLst>
          <pc:docMk/>
          <pc:sldMk cId="3271401208" sldId="320"/>
        </pc:sldMkLst>
        <pc:spChg chg="mod">
          <ac:chgData name="平松　崇文(Hiramatsu, Takafumi)" userId="22edbc16-85b0-4724-aaa0-af0139a26ca2" providerId="ADAL" clId="{A4224B8A-73F0-49D4-A5FC-AC4992C4EB2C}" dt="2023-06-19T02:07:32.914" v="7592"/>
          <ac:spMkLst>
            <pc:docMk/>
            <pc:sldMk cId="3271401208" sldId="320"/>
            <ac:spMk id="2" creationId="{311ADBEC-DA39-53A5-14E2-30A2D57B2194}"/>
          </ac:spMkLst>
        </pc:spChg>
      </pc:sldChg>
      <pc:sldChg chg="addSp delSp modSp new mod">
        <pc:chgData name="平松　崇文(Hiramatsu, Takafumi)" userId="22edbc16-85b0-4724-aaa0-af0139a26ca2" providerId="ADAL" clId="{A4224B8A-73F0-49D4-A5FC-AC4992C4EB2C}" dt="2023-06-19T05:35:06.946" v="8999" actId="1036"/>
        <pc:sldMkLst>
          <pc:docMk/>
          <pc:sldMk cId="1411225465" sldId="321"/>
        </pc:sldMkLst>
        <pc:spChg chg="mod">
          <ac:chgData name="平松　崇文(Hiramatsu, Takafumi)" userId="22edbc16-85b0-4724-aaa0-af0139a26ca2" providerId="ADAL" clId="{A4224B8A-73F0-49D4-A5FC-AC4992C4EB2C}" dt="2023-06-19T05:34:47.248" v="8973"/>
          <ac:spMkLst>
            <pc:docMk/>
            <pc:sldMk cId="1411225465" sldId="321"/>
            <ac:spMk id="2" creationId="{BD7B2DEE-3512-4B8B-7B85-57CA0173E910}"/>
          </ac:spMkLst>
        </pc:spChg>
        <pc:spChg chg="add mod ord">
          <ac:chgData name="平松　崇文(Hiramatsu, Takafumi)" userId="22edbc16-85b0-4724-aaa0-af0139a26ca2" providerId="ADAL" clId="{A4224B8A-73F0-49D4-A5FC-AC4992C4EB2C}" dt="2023-06-19T03:41:52.592" v="8258" actId="164"/>
          <ac:spMkLst>
            <pc:docMk/>
            <pc:sldMk cId="1411225465" sldId="321"/>
            <ac:spMk id="10" creationId="{77DE3658-8605-32ED-F208-94462A6695FA}"/>
          </ac:spMkLst>
        </pc:spChg>
        <pc:spChg chg="add mod">
          <ac:chgData name="平松　崇文(Hiramatsu, Takafumi)" userId="22edbc16-85b0-4724-aaa0-af0139a26ca2" providerId="ADAL" clId="{A4224B8A-73F0-49D4-A5FC-AC4992C4EB2C}" dt="2023-06-19T03:41:52.592" v="8258" actId="164"/>
          <ac:spMkLst>
            <pc:docMk/>
            <pc:sldMk cId="1411225465" sldId="321"/>
            <ac:spMk id="11" creationId="{315C05AB-91B1-18F4-54BF-637D9358DFEF}"/>
          </ac:spMkLst>
        </pc:spChg>
        <pc:spChg chg="add mod">
          <ac:chgData name="平松　崇文(Hiramatsu, Takafumi)" userId="22edbc16-85b0-4724-aaa0-af0139a26ca2" providerId="ADAL" clId="{A4224B8A-73F0-49D4-A5FC-AC4992C4EB2C}" dt="2023-06-19T03:41:50.005" v="8257" actId="164"/>
          <ac:spMkLst>
            <pc:docMk/>
            <pc:sldMk cId="1411225465" sldId="321"/>
            <ac:spMk id="12" creationId="{FE55168B-68C9-03C7-81B4-82D5DCA4A54D}"/>
          </ac:spMkLst>
        </pc:spChg>
        <pc:spChg chg="add mod">
          <ac:chgData name="平松　崇文(Hiramatsu, Takafumi)" userId="22edbc16-85b0-4724-aaa0-af0139a26ca2" providerId="ADAL" clId="{A4224B8A-73F0-49D4-A5FC-AC4992C4EB2C}" dt="2023-06-19T03:41:50.005" v="8257" actId="164"/>
          <ac:spMkLst>
            <pc:docMk/>
            <pc:sldMk cId="1411225465" sldId="321"/>
            <ac:spMk id="13" creationId="{CF7C9132-4769-F661-6F41-18A007936174}"/>
          </ac:spMkLst>
        </pc:spChg>
        <pc:spChg chg="add mod">
          <ac:chgData name="平松　崇文(Hiramatsu, Takafumi)" userId="22edbc16-85b0-4724-aaa0-af0139a26ca2" providerId="ADAL" clId="{A4224B8A-73F0-49D4-A5FC-AC4992C4EB2C}" dt="2023-06-19T03:41:45.867" v="8256" actId="164"/>
          <ac:spMkLst>
            <pc:docMk/>
            <pc:sldMk cId="1411225465" sldId="321"/>
            <ac:spMk id="14" creationId="{8FD1F80D-82CC-A357-B293-7F2686194743}"/>
          </ac:spMkLst>
        </pc:spChg>
        <pc:spChg chg="add mod">
          <ac:chgData name="平松　崇文(Hiramatsu, Takafumi)" userId="22edbc16-85b0-4724-aaa0-af0139a26ca2" providerId="ADAL" clId="{A4224B8A-73F0-49D4-A5FC-AC4992C4EB2C}" dt="2023-06-19T03:41:45.867" v="8256" actId="164"/>
          <ac:spMkLst>
            <pc:docMk/>
            <pc:sldMk cId="1411225465" sldId="321"/>
            <ac:spMk id="15" creationId="{3C7C65C6-F1F6-0CF0-D578-658D50001772}"/>
          </ac:spMkLst>
        </pc:spChg>
        <pc:spChg chg="add mod">
          <ac:chgData name="平松　崇文(Hiramatsu, Takafumi)" userId="22edbc16-85b0-4724-aaa0-af0139a26ca2" providerId="ADAL" clId="{A4224B8A-73F0-49D4-A5FC-AC4992C4EB2C}" dt="2023-06-19T03:40:24.933" v="8204" actId="1035"/>
          <ac:spMkLst>
            <pc:docMk/>
            <pc:sldMk cId="1411225465" sldId="321"/>
            <ac:spMk id="16" creationId="{666CF28B-8CD2-E58F-BEC5-9C2617AD6F29}"/>
          </ac:spMkLst>
        </pc:spChg>
        <pc:spChg chg="add mod">
          <ac:chgData name="平松　崇文(Hiramatsu, Takafumi)" userId="22edbc16-85b0-4724-aaa0-af0139a26ca2" providerId="ADAL" clId="{A4224B8A-73F0-49D4-A5FC-AC4992C4EB2C}" dt="2023-06-19T05:35:06.946" v="8999" actId="1036"/>
          <ac:spMkLst>
            <pc:docMk/>
            <pc:sldMk cId="1411225465" sldId="321"/>
            <ac:spMk id="22" creationId="{4B0F793A-B62B-85EE-8FC5-81FEA595043C}"/>
          </ac:spMkLst>
        </pc:spChg>
        <pc:spChg chg="add mod">
          <ac:chgData name="平松　崇文(Hiramatsu, Takafumi)" userId="22edbc16-85b0-4724-aaa0-af0139a26ca2" providerId="ADAL" clId="{A4224B8A-73F0-49D4-A5FC-AC4992C4EB2C}" dt="2023-06-19T05:35:06.946" v="8999" actId="1036"/>
          <ac:spMkLst>
            <pc:docMk/>
            <pc:sldMk cId="1411225465" sldId="321"/>
            <ac:spMk id="23" creationId="{16C57862-46DA-BEDC-2FF8-85FA82E971D8}"/>
          </ac:spMkLst>
        </pc:spChg>
        <pc:spChg chg="add mod">
          <ac:chgData name="平松　崇文(Hiramatsu, Takafumi)" userId="22edbc16-85b0-4724-aaa0-af0139a26ca2" providerId="ADAL" clId="{A4224B8A-73F0-49D4-A5FC-AC4992C4EB2C}" dt="2023-06-19T05:35:06.946" v="8999" actId="1036"/>
          <ac:spMkLst>
            <pc:docMk/>
            <pc:sldMk cId="1411225465" sldId="321"/>
            <ac:spMk id="24" creationId="{752244DC-F43B-16E7-43FF-8D1172D6EF8D}"/>
          </ac:spMkLst>
        </pc:spChg>
        <pc:grpChg chg="add mod">
          <ac:chgData name="平松　崇文(Hiramatsu, Takafumi)" userId="22edbc16-85b0-4724-aaa0-af0139a26ca2" providerId="ADAL" clId="{A4224B8A-73F0-49D4-A5FC-AC4992C4EB2C}" dt="2023-06-19T05:35:06.946" v="8999" actId="1036"/>
          <ac:grpSpMkLst>
            <pc:docMk/>
            <pc:sldMk cId="1411225465" sldId="321"/>
            <ac:grpSpMk id="19" creationId="{003F6734-F4B1-ABDA-E360-123F26CA1644}"/>
          </ac:grpSpMkLst>
        </pc:grpChg>
        <pc:grpChg chg="add mod">
          <ac:chgData name="平松　崇文(Hiramatsu, Takafumi)" userId="22edbc16-85b0-4724-aaa0-af0139a26ca2" providerId="ADAL" clId="{A4224B8A-73F0-49D4-A5FC-AC4992C4EB2C}" dt="2023-06-19T05:35:06.946" v="8999" actId="1036"/>
          <ac:grpSpMkLst>
            <pc:docMk/>
            <pc:sldMk cId="1411225465" sldId="321"/>
            <ac:grpSpMk id="20" creationId="{8B006606-F9C0-E0AD-D09A-3A5E55BEF018}"/>
          </ac:grpSpMkLst>
        </pc:grpChg>
        <pc:grpChg chg="add mod">
          <ac:chgData name="平松　崇文(Hiramatsu, Takafumi)" userId="22edbc16-85b0-4724-aaa0-af0139a26ca2" providerId="ADAL" clId="{A4224B8A-73F0-49D4-A5FC-AC4992C4EB2C}" dt="2023-06-19T05:35:06.946" v="8999" actId="1036"/>
          <ac:grpSpMkLst>
            <pc:docMk/>
            <pc:sldMk cId="1411225465" sldId="321"/>
            <ac:grpSpMk id="21" creationId="{8AD0AAEA-C823-DB84-D3A1-898F8BE67765}"/>
          </ac:grpSpMkLst>
        </pc:grpChg>
        <pc:picChg chg="add mod">
          <ac:chgData name="平松　崇文(Hiramatsu, Takafumi)" userId="22edbc16-85b0-4724-aaa0-af0139a26ca2" providerId="ADAL" clId="{A4224B8A-73F0-49D4-A5FC-AC4992C4EB2C}" dt="2023-06-19T03:41:52.592" v="8258" actId="164"/>
          <ac:picMkLst>
            <pc:docMk/>
            <pc:sldMk cId="1411225465" sldId="321"/>
            <ac:picMk id="5" creationId="{7CC8F621-E0CC-EEB0-01F8-7947FB5D1BD7}"/>
          </ac:picMkLst>
        </pc:picChg>
        <pc:picChg chg="add mod">
          <ac:chgData name="平松　崇文(Hiramatsu, Takafumi)" userId="22edbc16-85b0-4724-aaa0-af0139a26ca2" providerId="ADAL" clId="{A4224B8A-73F0-49D4-A5FC-AC4992C4EB2C}" dt="2023-06-19T03:41:50.005" v="8257" actId="164"/>
          <ac:picMkLst>
            <pc:docMk/>
            <pc:sldMk cId="1411225465" sldId="321"/>
            <ac:picMk id="7" creationId="{9E3C454F-286D-8868-57F3-7CF35BC41724}"/>
          </ac:picMkLst>
        </pc:picChg>
        <pc:picChg chg="add del mod">
          <ac:chgData name="平松　崇文(Hiramatsu, Takafumi)" userId="22edbc16-85b0-4724-aaa0-af0139a26ca2" providerId="ADAL" clId="{A4224B8A-73F0-49D4-A5FC-AC4992C4EB2C}" dt="2023-06-19T03:41:08.210" v="8207" actId="478"/>
          <ac:picMkLst>
            <pc:docMk/>
            <pc:sldMk cId="1411225465" sldId="321"/>
            <ac:picMk id="9" creationId="{6315831F-FBE2-8662-396F-20FE617861E2}"/>
          </ac:picMkLst>
        </pc:picChg>
        <pc:picChg chg="add mod ord">
          <ac:chgData name="平松　崇文(Hiramatsu, Takafumi)" userId="22edbc16-85b0-4724-aaa0-af0139a26ca2" providerId="ADAL" clId="{A4224B8A-73F0-49D4-A5FC-AC4992C4EB2C}" dt="2023-06-19T03:41:45.867" v="8256" actId="164"/>
          <ac:picMkLst>
            <pc:docMk/>
            <pc:sldMk cId="1411225465" sldId="321"/>
            <ac:picMk id="18" creationId="{BAB6E0F8-8D69-96B2-A91F-574B4A575C40}"/>
          </ac:picMkLst>
        </pc:picChg>
      </pc:sldChg>
      <pc:sldChg chg="addSp modSp new mod">
        <pc:chgData name="平松　崇文(Hiramatsu, Takafumi)" userId="22edbc16-85b0-4724-aaa0-af0139a26ca2" providerId="ADAL" clId="{A4224B8A-73F0-49D4-A5FC-AC4992C4EB2C}" dt="2023-06-19T03:43:55.505" v="8407" actId="20577"/>
        <pc:sldMkLst>
          <pc:docMk/>
          <pc:sldMk cId="1573983329" sldId="322"/>
        </pc:sldMkLst>
        <pc:spChg chg="mod">
          <ac:chgData name="平松　崇文(Hiramatsu, Takafumi)" userId="22edbc16-85b0-4724-aaa0-af0139a26ca2" providerId="ADAL" clId="{A4224B8A-73F0-49D4-A5FC-AC4992C4EB2C}" dt="2023-06-19T03:36:07.291" v="7892"/>
          <ac:spMkLst>
            <pc:docMk/>
            <pc:sldMk cId="1573983329" sldId="322"/>
            <ac:spMk id="2" creationId="{5EE36703-941B-6704-3556-81A8E85C6A35}"/>
          </ac:spMkLst>
        </pc:spChg>
        <pc:spChg chg="add mod">
          <ac:chgData name="平松　崇文(Hiramatsu, Takafumi)" userId="22edbc16-85b0-4724-aaa0-af0139a26ca2" providerId="ADAL" clId="{A4224B8A-73F0-49D4-A5FC-AC4992C4EB2C}" dt="2023-06-19T03:36:33.202" v="7934" actId="1035"/>
          <ac:spMkLst>
            <pc:docMk/>
            <pc:sldMk cId="1573983329" sldId="322"/>
            <ac:spMk id="12" creationId="{E18D343F-19D5-0EF5-66E0-FF04FA044E9C}"/>
          </ac:spMkLst>
        </pc:spChg>
        <pc:spChg chg="add mod">
          <ac:chgData name="平松　崇文(Hiramatsu, Takafumi)" userId="22edbc16-85b0-4724-aaa0-af0139a26ca2" providerId="ADAL" clId="{A4224B8A-73F0-49D4-A5FC-AC4992C4EB2C}" dt="2023-06-19T03:37:06.623" v="7941" actId="20577"/>
          <ac:spMkLst>
            <pc:docMk/>
            <pc:sldMk cId="1573983329" sldId="322"/>
            <ac:spMk id="13" creationId="{BDCAC8E2-E93A-1F24-CB91-4913466FCE42}"/>
          </ac:spMkLst>
        </pc:spChg>
        <pc:spChg chg="add mod">
          <ac:chgData name="平松　崇文(Hiramatsu, Takafumi)" userId="22edbc16-85b0-4724-aaa0-af0139a26ca2" providerId="ADAL" clId="{A4224B8A-73F0-49D4-A5FC-AC4992C4EB2C}" dt="2023-06-19T03:43:55.505" v="8407" actId="20577"/>
          <ac:spMkLst>
            <pc:docMk/>
            <pc:sldMk cId="1573983329" sldId="322"/>
            <ac:spMk id="14" creationId="{7FDD5869-8EEF-A3D5-D21C-DB869228261A}"/>
          </ac:spMkLst>
        </pc:spChg>
        <pc:picChg chg="add mod">
          <ac:chgData name="平松　崇文(Hiramatsu, Takafumi)" userId="22edbc16-85b0-4724-aaa0-af0139a26ca2" providerId="ADAL" clId="{A4224B8A-73F0-49D4-A5FC-AC4992C4EB2C}" dt="2023-06-19T03:30:29.159" v="7844" actId="1076"/>
          <ac:picMkLst>
            <pc:docMk/>
            <pc:sldMk cId="1573983329" sldId="322"/>
            <ac:picMk id="5" creationId="{A8F0794E-98A0-9493-5EE5-C75866016291}"/>
          </ac:picMkLst>
        </pc:picChg>
        <pc:picChg chg="add mod">
          <ac:chgData name="平松　崇文(Hiramatsu, Takafumi)" userId="22edbc16-85b0-4724-aaa0-af0139a26ca2" providerId="ADAL" clId="{A4224B8A-73F0-49D4-A5FC-AC4992C4EB2C}" dt="2023-06-19T03:31:01.128" v="7853" actId="1076"/>
          <ac:picMkLst>
            <pc:docMk/>
            <pc:sldMk cId="1573983329" sldId="322"/>
            <ac:picMk id="7" creationId="{FD2EC784-E237-210B-08FD-B73F1A295826}"/>
          </ac:picMkLst>
        </pc:picChg>
        <pc:picChg chg="add mod">
          <ac:chgData name="平松　崇文(Hiramatsu, Takafumi)" userId="22edbc16-85b0-4724-aaa0-af0139a26ca2" providerId="ADAL" clId="{A4224B8A-73F0-49D4-A5FC-AC4992C4EB2C}" dt="2023-06-19T03:35:00.238" v="7858" actId="1076"/>
          <ac:picMkLst>
            <pc:docMk/>
            <pc:sldMk cId="1573983329" sldId="322"/>
            <ac:picMk id="9" creationId="{B589DACC-D176-C7BC-42E5-93D1A9A9E9A9}"/>
          </ac:picMkLst>
        </pc:picChg>
        <pc:picChg chg="add mod">
          <ac:chgData name="平松　崇文(Hiramatsu, Takafumi)" userId="22edbc16-85b0-4724-aaa0-af0139a26ca2" providerId="ADAL" clId="{A4224B8A-73F0-49D4-A5FC-AC4992C4EB2C}" dt="2023-06-19T03:35:49.958" v="7868" actId="1076"/>
          <ac:picMkLst>
            <pc:docMk/>
            <pc:sldMk cId="1573983329" sldId="322"/>
            <ac:picMk id="11" creationId="{370259D8-6145-384B-88BC-E4D3456C7E37}"/>
          </ac:picMkLst>
        </pc:picChg>
        <pc:picChg chg="add mod">
          <ac:chgData name="平松　崇文(Hiramatsu, Takafumi)" userId="22edbc16-85b0-4724-aaa0-af0139a26ca2" providerId="ADAL" clId="{A4224B8A-73F0-49D4-A5FC-AC4992C4EB2C}" dt="2023-06-19T03:38:51.449" v="7951" actId="1076"/>
          <ac:picMkLst>
            <pc:docMk/>
            <pc:sldMk cId="1573983329" sldId="322"/>
            <ac:picMk id="16" creationId="{4D50625E-2E05-4F39-0D36-7694D5072A9A}"/>
          </ac:picMkLst>
        </pc:picChg>
        <pc:picChg chg="add mod">
          <ac:chgData name="平松　崇文(Hiramatsu, Takafumi)" userId="22edbc16-85b0-4724-aaa0-af0139a26ca2" providerId="ADAL" clId="{A4224B8A-73F0-49D4-A5FC-AC4992C4EB2C}" dt="2023-06-19T03:39:25.442" v="7961" actId="1076"/>
          <ac:picMkLst>
            <pc:docMk/>
            <pc:sldMk cId="1573983329" sldId="322"/>
            <ac:picMk id="18" creationId="{3F3D8379-8DA7-FD75-301B-C7F1F99F2660}"/>
          </ac:picMkLst>
        </pc:picChg>
      </pc:sldChg>
      <pc:sldChg chg="addSp modSp new mod">
        <pc:chgData name="平松　崇文(Hiramatsu, Takafumi)" userId="22edbc16-85b0-4724-aaa0-af0139a26ca2" providerId="ADAL" clId="{A4224B8A-73F0-49D4-A5FC-AC4992C4EB2C}" dt="2023-06-19T05:34:01.859" v="8863" actId="1038"/>
        <pc:sldMkLst>
          <pc:docMk/>
          <pc:sldMk cId="3409182436" sldId="323"/>
        </pc:sldMkLst>
        <pc:spChg chg="mod">
          <ac:chgData name="平松　崇文(Hiramatsu, Takafumi)" userId="22edbc16-85b0-4724-aaa0-af0139a26ca2" providerId="ADAL" clId="{A4224B8A-73F0-49D4-A5FC-AC4992C4EB2C}" dt="2023-06-19T03:42:41.439" v="8403"/>
          <ac:spMkLst>
            <pc:docMk/>
            <pc:sldMk cId="3409182436" sldId="323"/>
            <ac:spMk id="2" creationId="{8CECA462-67BD-F4AA-F6B1-A71D403B4320}"/>
          </ac:spMkLst>
        </pc:spChg>
        <pc:spChg chg="add mod">
          <ac:chgData name="平松　崇文(Hiramatsu, Takafumi)" userId="22edbc16-85b0-4724-aaa0-af0139a26ca2" providerId="ADAL" clId="{A4224B8A-73F0-49D4-A5FC-AC4992C4EB2C}" dt="2023-06-19T03:45:49.007" v="8417"/>
          <ac:spMkLst>
            <pc:docMk/>
            <pc:sldMk cId="3409182436" sldId="323"/>
            <ac:spMk id="6" creationId="{8C9C08B3-F769-113B-A0A9-437AB80A927F}"/>
          </ac:spMkLst>
        </pc:spChg>
        <pc:spChg chg="add mod">
          <ac:chgData name="平松　崇文(Hiramatsu, Takafumi)" userId="22edbc16-85b0-4724-aaa0-af0139a26ca2" providerId="ADAL" clId="{A4224B8A-73F0-49D4-A5FC-AC4992C4EB2C}" dt="2023-06-19T03:45:49.007" v="8417"/>
          <ac:spMkLst>
            <pc:docMk/>
            <pc:sldMk cId="3409182436" sldId="323"/>
            <ac:spMk id="7" creationId="{E7AA2023-46CE-947F-F506-2ABE58726DAE}"/>
          </ac:spMkLst>
        </pc:spChg>
        <pc:spChg chg="add mod">
          <ac:chgData name="平松　崇文(Hiramatsu, Takafumi)" userId="22edbc16-85b0-4724-aaa0-af0139a26ca2" providerId="ADAL" clId="{A4224B8A-73F0-49D4-A5FC-AC4992C4EB2C}" dt="2023-06-19T03:45:49.007" v="8417"/>
          <ac:spMkLst>
            <pc:docMk/>
            <pc:sldMk cId="3409182436" sldId="323"/>
            <ac:spMk id="8" creationId="{667B80EE-41F8-58B7-1475-04B5F778183F}"/>
          </ac:spMkLst>
        </pc:spChg>
        <pc:spChg chg="add mod">
          <ac:chgData name="平松　崇文(Hiramatsu, Takafumi)" userId="22edbc16-85b0-4724-aaa0-af0139a26ca2" providerId="ADAL" clId="{A4224B8A-73F0-49D4-A5FC-AC4992C4EB2C}" dt="2023-06-19T05:32:45.023" v="8735" actId="1076"/>
          <ac:spMkLst>
            <pc:docMk/>
            <pc:sldMk cId="3409182436" sldId="323"/>
            <ac:spMk id="19" creationId="{F4E827CA-315B-06B2-988D-5875DA5FADD8}"/>
          </ac:spMkLst>
        </pc:spChg>
        <pc:spChg chg="add mod">
          <ac:chgData name="平松　崇文(Hiramatsu, Takafumi)" userId="22edbc16-85b0-4724-aaa0-af0139a26ca2" providerId="ADAL" clId="{A4224B8A-73F0-49D4-A5FC-AC4992C4EB2C}" dt="2023-06-19T05:34:01.859" v="8863" actId="1038"/>
          <ac:spMkLst>
            <pc:docMk/>
            <pc:sldMk cId="3409182436" sldId="323"/>
            <ac:spMk id="25" creationId="{CEE7250D-D375-9416-6992-BD7E3A38B937}"/>
          </ac:spMkLst>
        </pc:spChg>
        <pc:picChg chg="add mod">
          <ac:chgData name="平松　崇文(Hiramatsu, Takafumi)" userId="22edbc16-85b0-4724-aaa0-af0139a26ca2" providerId="ADAL" clId="{A4224B8A-73F0-49D4-A5FC-AC4992C4EB2C}" dt="2023-06-19T03:46:27.078" v="8515" actId="1036"/>
          <ac:picMkLst>
            <pc:docMk/>
            <pc:sldMk cId="3409182436" sldId="323"/>
            <ac:picMk id="5" creationId="{3D0A91D1-1634-CEBC-BF90-585ADC144CC2}"/>
          </ac:picMkLst>
        </pc:picChg>
        <pc:picChg chg="add mod">
          <ac:chgData name="平松　崇文(Hiramatsu, Takafumi)" userId="22edbc16-85b0-4724-aaa0-af0139a26ca2" providerId="ADAL" clId="{A4224B8A-73F0-49D4-A5FC-AC4992C4EB2C}" dt="2023-06-19T03:46:59.967" v="8525" actId="1076"/>
          <ac:picMkLst>
            <pc:docMk/>
            <pc:sldMk cId="3409182436" sldId="323"/>
            <ac:picMk id="10" creationId="{54D990F1-9EA8-3D2A-3DDD-4F5DD4EE4439}"/>
          </ac:picMkLst>
        </pc:picChg>
        <pc:picChg chg="add mod">
          <ac:chgData name="平松　崇文(Hiramatsu, Takafumi)" userId="22edbc16-85b0-4724-aaa0-af0139a26ca2" providerId="ADAL" clId="{A4224B8A-73F0-49D4-A5FC-AC4992C4EB2C}" dt="2023-06-19T03:47:48.502" v="8538" actId="1038"/>
          <ac:picMkLst>
            <pc:docMk/>
            <pc:sldMk cId="3409182436" sldId="323"/>
            <ac:picMk id="12" creationId="{0462C81C-D5A8-5FE7-6096-AB9849F62BEC}"/>
          </ac:picMkLst>
        </pc:picChg>
        <pc:picChg chg="add mod">
          <ac:chgData name="平松　崇文(Hiramatsu, Takafumi)" userId="22edbc16-85b0-4724-aaa0-af0139a26ca2" providerId="ADAL" clId="{A4224B8A-73F0-49D4-A5FC-AC4992C4EB2C}" dt="2023-06-19T03:48:31.199" v="8548" actId="1076"/>
          <ac:picMkLst>
            <pc:docMk/>
            <pc:sldMk cId="3409182436" sldId="323"/>
            <ac:picMk id="14" creationId="{2F114F95-E4F1-0EA5-6E3A-86B273B423D8}"/>
          </ac:picMkLst>
        </pc:picChg>
        <pc:picChg chg="add mod">
          <ac:chgData name="平松　崇文(Hiramatsu, Takafumi)" userId="22edbc16-85b0-4724-aaa0-af0139a26ca2" providerId="ADAL" clId="{A4224B8A-73F0-49D4-A5FC-AC4992C4EB2C}" dt="2023-06-19T04:02:09.093" v="8567" actId="14100"/>
          <ac:picMkLst>
            <pc:docMk/>
            <pc:sldMk cId="3409182436" sldId="323"/>
            <ac:picMk id="16" creationId="{0F71F1C2-1C0A-CB37-CB99-C0EF2026BEB7}"/>
          </ac:picMkLst>
        </pc:picChg>
        <pc:picChg chg="add mod">
          <ac:chgData name="平松　崇文(Hiramatsu, Takafumi)" userId="22edbc16-85b0-4724-aaa0-af0139a26ca2" providerId="ADAL" clId="{A4224B8A-73F0-49D4-A5FC-AC4992C4EB2C}" dt="2023-06-19T04:02:47.396" v="8582" actId="1076"/>
          <ac:picMkLst>
            <pc:docMk/>
            <pc:sldMk cId="3409182436" sldId="323"/>
            <ac:picMk id="18" creationId="{153BC253-4CCD-B93F-C269-6612EF6DDEE8}"/>
          </ac:picMkLst>
        </pc:picChg>
        <pc:cxnChg chg="add mod">
          <ac:chgData name="平松　崇文(Hiramatsu, Takafumi)" userId="22edbc16-85b0-4724-aaa0-af0139a26ca2" providerId="ADAL" clId="{A4224B8A-73F0-49D4-A5FC-AC4992C4EB2C}" dt="2023-06-19T05:33:18.280" v="8744" actId="14100"/>
          <ac:cxnSpMkLst>
            <pc:docMk/>
            <pc:sldMk cId="3409182436" sldId="323"/>
            <ac:cxnSpMk id="21" creationId="{06F2CA94-2C9E-019A-D8CE-051ED3BBC515}"/>
          </ac:cxnSpMkLst>
        </pc:cxnChg>
        <pc:cxnChg chg="add mod">
          <ac:chgData name="平松　崇文(Hiramatsu, Takafumi)" userId="22edbc16-85b0-4724-aaa0-af0139a26ca2" providerId="ADAL" clId="{A4224B8A-73F0-49D4-A5FC-AC4992C4EB2C}" dt="2023-06-19T05:33:30.902" v="8746" actId="1076"/>
          <ac:cxnSpMkLst>
            <pc:docMk/>
            <pc:sldMk cId="3409182436" sldId="323"/>
            <ac:cxnSpMk id="26" creationId="{795D20BE-1307-5988-BADB-64C146D9B7FD}"/>
          </ac:cxnSpMkLst>
        </pc:cxnChg>
      </pc:sldChg>
    </pc:docChg>
  </pc:docChgLst>
  <pc:docChgLst>
    <pc:chgData name="平松　崇文(Hiramatsu, Takafumi)" userId="22edbc16-85b0-4724-aaa0-af0139a26ca2" providerId="ADAL" clId="{53BF5BAF-694D-42A3-8B43-045433F332E7}"/>
    <pc:docChg chg="undo redo custSel addSld delSld modSld sldOrd modSection">
      <pc:chgData name="平松　崇文(Hiramatsu, Takafumi)" userId="22edbc16-85b0-4724-aaa0-af0139a26ca2" providerId="ADAL" clId="{53BF5BAF-694D-42A3-8B43-045433F332E7}" dt="2023-08-03T05:32:56.617" v="12566" actId="1035"/>
      <pc:docMkLst>
        <pc:docMk/>
      </pc:docMkLst>
      <pc:sldChg chg="addSp delSp modSp mod">
        <pc:chgData name="平松　崇文(Hiramatsu, Takafumi)" userId="22edbc16-85b0-4724-aaa0-af0139a26ca2" providerId="ADAL" clId="{53BF5BAF-694D-42A3-8B43-045433F332E7}" dt="2023-08-03T05:05:05.942" v="11225" actId="14100"/>
        <pc:sldMkLst>
          <pc:docMk/>
          <pc:sldMk cId="3551281399" sldId="283"/>
        </pc:sldMkLst>
        <pc:spChg chg="add del mod">
          <ac:chgData name="平松　崇文(Hiramatsu, Takafumi)" userId="22edbc16-85b0-4724-aaa0-af0139a26ca2" providerId="ADAL" clId="{53BF5BAF-694D-42A3-8B43-045433F332E7}" dt="2023-08-02T10:46:40.701" v="9443" actId="478"/>
          <ac:spMkLst>
            <pc:docMk/>
            <pc:sldMk cId="3551281399" sldId="283"/>
            <ac:spMk id="4" creationId="{59064096-144A-1830-1F9C-27386E73B519}"/>
          </ac:spMkLst>
        </pc:spChg>
        <pc:spChg chg="mod">
          <ac:chgData name="平松　崇文(Hiramatsu, Takafumi)" userId="22edbc16-85b0-4724-aaa0-af0139a26ca2" providerId="ADAL" clId="{53BF5BAF-694D-42A3-8B43-045433F332E7}" dt="2023-08-03T04:59:25.829" v="10866" actId="115"/>
          <ac:spMkLst>
            <pc:docMk/>
            <pc:sldMk cId="3551281399" sldId="283"/>
            <ac:spMk id="9" creationId="{B24E4D11-87D3-8F9D-DE58-8330BB5FBB71}"/>
          </ac:spMkLst>
        </pc:spChg>
        <pc:spChg chg="mod">
          <ac:chgData name="平松　崇文(Hiramatsu, Takafumi)" userId="22edbc16-85b0-4724-aaa0-af0139a26ca2" providerId="ADAL" clId="{53BF5BAF-694D-42A3-8B43-045433F332E7}" dt="2023-08-03T04:57:46.812" v="10759" actId="1035"/>
          <ac:spMkLst>
            <pc:docMk/>
            <pc:sldMk cId="3551281399" sldId="283"/>
            <ac:spMk id="10" creationId="{D15AF58C-0067-04D7-5CBD-5C19E23B632C}"/>
          </ac:spMkLst>
        </pc:spChg>
        <pc:spChg chg="add mod">
          <ac:chgData name="平松　崇文(Hiramatsu, Takafumi)" userId="22edbc16-85b0-4724-aaa0-af0139a26ca2" providerId="ADAL" clId="{53BF5BAF-694D-42A3-8B43-045433F332E7}" dt="2023-08-03T04:59:10.231" v="10865" actId="1076"/>
          <ac:spMkLst>
            <pc:docMk/>
            <pc:sldMk cId="3551281399" sldId="283"/>
            <ac:spMk id="12" creationId="{422B90FC-FC97-506D-A06D-E60585DA3B78}"/>
          </ac:spMkLst>
        </pc:spChg>
        <pc:spChg chg="mod">
          <ac:chgData name="平松　崇文(Hiramatsu, Takafumi)" userId="22edbc16-85b0-4724-aaa0-af0139a26ca2" providerId="ADAL" clId="{53BF5BAF-694D-42A3-8B43-045433F332E7}" dt="2023-08-03T05:00:49.198" v="11000"/>
          <ac:spMkLst>
            <pc:docMk/>
            <pc:sldMk cId="3551281399" sldId="283"/>
            <ac:spMk id="13" creationId="{318F892E-6EE4-E950-ACD1-6C274AF60143}"/>
          </ac:spMkLst>
        </pc:spChg>
        <pc:spChg chg="mod">
          <ac:chgData name="平松　崇文(Hiramatsu, Takafumi)" userId="22edbc16-85b0-4724-aaa0-af0139a26ca2" providerId="ADAL" clId="{53BF5BAF-694D-42A3-8B43-045433F332E7}" dt="2023-08-03T05:02:47.754" v="11135" actId="20577"/>
          <ac:spMkLst>
            <pc:docMk/>
            <pc:sldMk cId="3551281399" sldId="283"/>
            <ac:spMk id="14" creationId="{E2C7AA9B-1B64-26F2-5345-ABF7352AA301}"/>
          </ac:spMkLst>
        </pc:spChg>
        <pc:spChg chg="mod">
          <ac:chgData name="平松　崇文(Hiramatsu, Takafumi)" userId="22edbc16-85b0-4724-aaa0-af0139a26ca2" providerId="ADAL" clId="{53BF5BAF-694D-42A3-8B43-045433F332E7}" dt="2023-08-03T04:57:22.054" v="10692" actId="1036"/>
          <ac:spMkLst>
            <pc:docMk/>
            <pc:sldMk cId="3551281399" sldId="283"/>
            <ac:spMk id="16" creationId="{FEE32E1F-72C3-FE62-3236-3D031DB94A0A}"/>
          </ac:spMkLst>
        </pc:spChg>
        <pc:spChg chg="add mod">
          <ac:chgData name="平松　崇文(Hiramatsu, Takafumi)" userId="22edbc16-85b0-4724-aaa0-af0139a26ca2" providerId="ADAL" clId="{53BF5BAF-694D-42A3-8B43-045433F332E7}" dt="2023-08-03T04:58:16.444" v="10852" actId="1038"/>
          <ac:spMkLst>
            <pc:docMk/>
            <pc:sldMk cId="3551281399" sldId="283"/>
            <ac:spMk id="18" creationId="{45934A52-6F8B-7A7C-A601-6A2C701CA99A}"/>
          </ac:spMkLst>
        </pc:spChg>
        <pc:spChg chg="add mod">
          <ac:chgData name="平松　崇文(Hiramatsu, Takafumi)" userId="22edbc16-85b0-4724-aaa0-af0139a26ca2" providerId="ADAL" clId="{53BF5BAF-694D-42A3-8B43-045433F332E7}" dt="2023-08-03T04:58:59.282" v="10861" actId="14100"/>
          <ac:spMkLst>
            <pc:docMk/>
            <pc:sldMk cId="3551281399" sldId="283"/>
            <ac:spMk id="19" creationId="{3FC80CD8-5274-2634-CB81-EA84839F0F7C}"/>
          </ac:spMkLst>
        </pc:spChg>
        <pc:spChg chg="add mod">
          <ac:chgData name="平松　崇文(Hiramatsu, Takafumi)" userId="22edbc16-85b0-4724-aaa0-af0139a26ca2" providerId="ADAL" clId="{53BF5BAF-694D-42A3-8B43-045433F332E7}" dt="2023-08-03T05:00:17.838" v="10979" actId="207"/>
          <ac:spMkLst>
            <pc:docMk/>
            <pc:sldMk cId="3551281399" sldId="283"/>
            <ac:spMk id="22" creationId="{A940EDFF-E58D-819E-44EC-CCE29BA7DB85}"/>
          </ac:spMkLst>
        </pc:spChg>
        <pc:spChg chg="add mod">
          <ac:chgData name="平松　崇文(Hiramatsu, Takafumi)" userId="22edbc16-85b0-4724-aaa0-af0139a26ca2" providerId="ADAL" clId="{53BF5BAF-694D-42A3-8B43-045433F332E7}" dt="2023-08-03T05:01:54.597" v="11052" actId="14100"/>
          <ac:spMkLst>
            <pc:docMk/>
            <pc:sldMk cId="3551281399" sldId="283"/>
            <ac:spMk id="23" creationId="{8215B492-2FA7-4BF0-C7AC-BDF7494EEA9C}"/>
          </ac:spMkLst>
        </pc:spChg>
        <pc:spChg chg="add mod">
          <ac:chgData name="平松　崇文(Hiramatsu, Takafumi)" userId="22edbc16-85b0-4724-aaa0-af0139a26ca2" providerId="ADAL" clId="{53BF5BAF-694D-42A3-8B43-045433F332E7}" dt="2023-08-03T05:02:19.479" v="11117" actId="1036"/>
          <ac:spMkLst>
            <pc:docMk/>
            <pc:sldMk cId="3551281399" sldId="283"/>
            <ac:spMk id="24" creationId="{B23B08AB-9547-47E0-7108-341C05F80183}"/>
          </ac:spMkLst>
        </pc:spChg>
        <pc:spChg chg="add mod">
          <ac:chgData name="平松　崇文(Hiramatsu, Takafumi)" userId="22edbc16-85b0-4724-aaa0-af0139a26ca2" providerId="ADAL" clId="{53BF5BAF-694D-42A3-8B43-045433F332E7}" dt="2023-08-03T05:04:41.644" v="11220" actId="12789"/>
          <ac:spMkLst>
            <pc:docMk/>
            <pc:sldMk cId="3551281399" sldId="283"/>
            <ac:spMk id="25" creationId="{A54B772C-EF70-03C2-CC03-54B88313042B}"/>
          </ac:spMkLst>
        </pc:spChg>
        <pc:spChg chg="add mod">
          <ac:chgData name="平松　崇文(Hiramatsu, Takafumi)" userId="22edbc16-85b0-4724-aaa0-af0139a26ca2" providerId="ADAL" clId="{53BF5BAF-694D-42A3-8B43-045433F332E7}" dt="2023-08-03T05:04:44.958" v="11221" actId="408"/>
          <ac:spMkLst>
            <pc:docMk/>
            <pc:sldMk cId="3551281399" sldId="283"/>
            <ac:spMk id="26" creationId="{C0A133CC-F3B3-677A-4EB8-72C6872B8AED}"/>
          </ac:spMkLst>
        </pc:spChg>
        <pc:spChg chg="add mod">
          <ac:chgData name="平松　崇文(Hiramatsu, Takafumi)" userId="22edbc16-85b0-4724-aaa0-af0139a26ca2" providerId="ADAL" clId="{53BF5BAF-694D-42A3-8B43-045433F332E7}" dt="2023-08-03T05:04:41.644" v="11220" actId="12789"/>
          <ac:spMkLst>
            <pc:docMk/>
            <pc:sldMk cId="3551281399" sldId="283"/>
            <ac:spMk id="1027" creationId="{0115A9AF-AFE0-AB45-D0A3-9CAFAF262738}"/>
          </ac:spMkLst>
        </pc:spChg>
        <pc:graphicFrameChg chg="mod modGraphic">
          <ac:chgData name="平松　崇文(Hiramatsu, Takafumi)" userId="22edbc16-85b0-4724-aaa0-af0139a26ca2" providerId="ADAL" clId="{53BF5BAF-694D-42A3-8B43-045433F332E7}" dt="2023-08-03T05:00:33.769" v="10980" actId="113"/>
          <ac:graphicFrameMkLst>
            <pc:docMk/>
            <pc:sldMk cId="3551281399" sldId="283"/>
            <ac:graphicFrameMk id="11" creationId="{F9DC3456-FCF6-87AF-77CC-1C40478C51B3}"/>
          </ac:graphicFrameMkLst>
        </pc:graphicFrameChg>
        <pc:graphicFrameChg chg="mod modGraphic">
          <ac:chgData name="平松　崇文(Hiramatsu, Takafumi)" userId="22edbc16-85b0-4724-aaa0-af0139a26ca2" providerId="ADAL" clId="{53BF5BAF-694D-42A3-8B43-045433F332E7}" dt="2023-08-03T05:01:00.049" v="11002" actId="58"/>
          <ac:graphicFrameMkLst>
            <pc:docMk/>
            <pc:sldMk cId="3551281399" sldId="283"/>
            <ac:graphicFrameMk id="15" creationId="{B18D9298-4599-5298-9FEC-7E23CD098410}"/>
          </ac:graphicFrameMkLst>
        </pc:graphicFrameChg>
        <pc:picChg chg="add mod">
          <ac:chgData name="平松　崇文(Hiramatsu, Takafumi)" userId="22edbc16-85b0-4724-aaa0-af0139a26ca2" providerId="ADAL" clId="{53BF5BAF-694D-42A3-8B43-045433F332E7}" dt="2023-08-03T04:59:41.317" v="10869" actId="1076"/>
          <ac:picMkLst>
            <pc:docMk/>
            <pc:sldMk cId="3551281399" sldId="283"/>
            <ac:picMk id="1026" creationId="{0C5A2641-E1F6-34AC-DA32-1D0224F04828}"/>
          </ac:picMkLst>
        </pc:picChg>
        <pc:cxnChg chg="mod">
          <ac:chgData name="平松　崇文(Hiramatsu, Takafumi)" userId="22edbc16-85b0-4724-aaa0-af0139a26ca2" providerId="ADAL" clId="{53BF5BAF-694D-42A3-8B43-045433F332E7}" dt="2023-08-03T04:59:38.064" v="10868" actId="14100"/>
          <ac:cxnSpMkLst>
            <pc:docMk/>
            <pc:sldMk cId="3551281399" sldId="283"/>
            <ac:cxnSpMk id="5" creationId="{EC7B1CBE-B0F0-A1D8-8C28-F0AB515A5409}"/>
          </ac:cxnSpMkLst>
        </pc:cxnChg>
        <pc:cxnChg chg="add mod">
          <ac:chgData name="平松　崇文(Hiramatsu, Takafumi)" userId="22edbc16-85b0-4724-aaa0-af0139a26ca2" providerId="ADAL" clId="{53BF5BAF-694D-42A3-8B43-045433F332E7}" dt="2023-08-03T05:05:05.942" v="11225" actId="14100"/>
          <ac:cxnSpMkLst>
            <pc:docMk/>
            <pc:sldMk cId="3551281399" sldId="283"/>
            <ac:cxnSpMk id="28" creationId="{29F7695E-3F35-067E-2E6D-FB2BA44393EB}"/>
          </ac:cxnSpMkLst>
        </pc:cxnChg>
        <pc:cxnChg chg="add mod">
          <ac:chgData name="平松　崇文(Hiramatsu, Takafumi)" userId="22edbc16-85b0-4724-aaa0-af0139a26ca2" providerId="ADAL" clId="{53BF5BAF-694D-42A3-8B43-045433F332E7}" dt="2023-08-03T05:04:59.623" v="11223" actId="14100"/>
          <ac:cxnSpMkLst>
            <pc:docMk/>
            <pc:sldMk cId="3551281399" sldId="283"/>
            <ac:cxnSpMk id="31" creationId="{A05B630A-C772-98AD-0126-A62CE24E6D50}"/>
          </ac:cxnSpMkLst>
        </pc:cxnChg>
      </pc:sldChg>
      <pc:sldChg chg="addSp delSp modSp mod">
        <pc:chgData name="平松　崇文(Hiramatsu, Takafumi)" userId="22edbc16-85b0-4724-aaa0-af0139a26ca2" providerId="ADAL" clId="{53BF5BAF-694D-42A3-8B43-045433F332E7}" dt="2023-08-03T05:26:41.443" v="12279" actId="1076"/>
        <pc:sldMkLst>
          <pc:docMk/>
          <pc:sldMk cId="1685519492" sldId="285"/>
        </pc:sldMkLst>
        <pc:spChg chg="mod">
          <ac:chgData name="平松　崇文(Hiramatsu, Takafumi)" userId="22edbc16-85b0-4724-aaa0-af0139a26ca2" providerId="ADAL" clId="{53BF5BAF-694D-42A3-8B43-045433F332E7}" dt="2023-08-03T05:10:13.364" v="11467"/>
          <ac:spMkLst>
            <pc:docMk/>
            <pc:sldMk cId="1685519492" sldId="285"/>
            <ac:spMk id="4" creationId="{446BE880-C757-BD69-0996-9F17D7AA6106}"/>
          </ac:spMkLst>
        </pc:spChg>
        <pc:spChg chg="add mod">
          <ac:chgData name="平松　崇文(Hiramatsu, Takafumi)" userId="22edbc16-85b0-4724-aaa0-af0139a26ca2" providerId="ADAL" clId="{53BF5BAF-694D-42A3-8B43-045433F332E7}" dt="2023-08-03T05:10:36.792" v="11494" actId="1038"/>
          <ac:spMkLst>
            <pc:docMk/>
            <pc:sldMk cId="1685519492" sldId="285"/>
            <ac:spMk id="5" creationId="{E2D5A00C-AA65-BC77-E452-1C37E0F89175}"/>
          </ac:spMkLst>
        </pc:spChg>
        <pc:spChg chg="mod">
          <ac:chgData name="平松　崇文(Hiramatsu, Takafumi)" userId="22edbc16-85b0-4724-aaa0-af0139a26ca2" providerId="ADAL" clId="{53BF5BAF-694D-42A3-8B43-045433F332E7}" dt="2023-08-03T05:10:23.791" v="11469" actId="20577"/>
          <ac:spMkLst>
            <pc:docMk/>
            <pc:sldMk cId="1685519492" sldId="285"/>
            <ac:spMk id="10" creationId="{2BEADA7A-02F8-7F71-9479-4CAE6F7CFCC4}"/>
          </ac:spMkLst>
        </pc:spChg>
        <pc:spChg chg="mod">
          <ac:chgData name="平松　崇文(Hiramatsu, Takafumi)" userId="22edbc16-85b0-4724-aaa0-af0139a26ca2" providerId="ADAL" clId="{53BF5BAF-694D-42A3-8B43-045433F332E7}" dt="2023-08-03T05:11:46.203" v="11561" actId="207"/>
          <ac:spMkLst>
            <pc:docMk/>
            <pc:sldMk cId="1685519492" sldId="285"/>
            <ac:spMk id="11" creationId="{B91FC83A-0712-E9F4-1D32-E5FD214B6DF0}"/>
          </ac:spMkLst>
        </pc:spChg>
        <pc:spChg chg="del">
          <ac:chgData name="平松　崇文(Hiramatsu, Takafumi)" userId="22edbc16-85b0-4724-aaa0-af0139a26ca2" providerId="ADAL" clId="{53BF5BAF-694D-42A3-8B43-045433F332E7}" dt="2023-08-03T05:07:49.642" v="11425" actId="478"/>
          <ac:spMkLst>
            <pc:docMk/>
            <pc:sldMk cId="1685519492" sldId="285"/>
            <ac:spMk id="12" creationId="{DC7EC3D7-2EB7-2F77-05DF-E1CF97E8398D}"/>
          </ac:spMkLst>
        </pc:spChg>
        <pc:spChg chg="mod">
          <ac:chgData name="平松　崇文(Hiramatsu, Takafumi)" userId="22edbc16-85b0-4724-aaa0-af0139a26ca2" providerId="ADAL" clId="{53BF5BAF-694D-42A3-8B43-045433F332E7}" dt="2023-08-03T05:10:57.532" v="11520"/>
          <ac:spMkLst>
            <pc:docMk/>
            <pc:sldMk cId="1685519492" sldId="285"/>
            <ac:spMk id="14" creationId="{36F4D6F6-40E9-BDB8-A459-2F2CF7483027}"/>
          </ac:spMkLst>
        </pc:spChg>
        <pc:spChg chg="add mod">
          <ac:chgData name="平松　崇文(Hiramatsu, Takafumi)" userId="22edbc16-85b0-4724-aaa0-af0139a26ca2" providerId="ADAL" clId="{53BF5BAF-694D-42A3-8B43-045433F332E7}" dt="2023-08-03T05:13:08.271" v="11610" actId="1038"/>
          <ac:spMkLst>
            <pc:docMk/>
            <pc:sldMk cId="1685519492" sldId="285"/>
            <ac:spMk id="21" creationId="{FDFBA321-591D-9576-12F0-3DC543A31EB8}"/>
          </ac:spMkLst>
        </pc:spChg>
        <pc:spChg chg="add mod topLvl">
          <ac:chgData name="平松　崇文(Hiramatsu, Takafumi)" userId="22edbc16-85b0-4724-aaa0-af0139a26ca2" providerId="ADAL" clId="{53BF5BAF-694D-42A3-8B43-045433F332E7}" dt="2023-08-03T05:15:46.877" v="11629" actId="165"/>
          <ac:spMkLst>
            <pc:docMk/>
            <pc:sldMk cId="1685519492" sldId="285"/>
            <ac:spMk id="22" creationId="{02FFF3A4-93CE-34CB-39A9-2C83CC1E25DC}"/>
          </ac:spMkLst>
        </pc:spChg>
        <pc:spChg chg="add mod topLvl">
          <ac:chgData name="平松　崇文(Hiramatsu, Takafumi)" userId="22edbc16-85b0-4724-aaa0-af0139a26ca2" providerId="ADAL" clId="{53BF5BAF-694D-42A3-8B43-045433F332E7}" dt="2023-08-03T05:15:46.877" v="11629" actId="165"/>
          <ac:spMkLst>
            <pc:docMk/>
            <pc:sldMk cId="1685519492" sldId="285"/>
            <ac:spMk id="23" creationId="{5D6B3FA2-1FA2-703D-AD87-DB46D8A5EA37}"/>
          </ac:spMkLst>
        </pc:spChg>
        <pc:spChg chg="add mod topLvl">
          <ac:chgData name="平松　崇文(Hiramatsu, Takafumi)" userId="22edbc16-85b0-4724-aaa0-af0139a26ca2" providerId="ADAL" clId="{53BF5BAF-694D-42A3-8B43-045433F332E7}" dt="2023-08-03T05:15:46.877" v="11629" actId="165"/>
          <ac:spMkLst>
            <pc:docMk/>
            <pc:sldMk cId="1685519492" sldId="285"/>
            <ac:spMk id="24" creationId="{82B113C8-34C9-1CAD-4A9A-BE787D9E2682}"/>
          </ac:spMkLst>
        </pc:spChg>
        <pc:spChg chg="add mod topLvl">
          <ac:chgData name="平松　崇文(Hiramatsu, Takafumi)" userId="22edbc16-85b0-4724-aaa0-af0139a26ca2" providerId="ADAL" clId="{53BF5BAF-694D-42A3-8B43-045433F332E7}" dt="2023-08-03T05:15:46.877" v="11629" actId="165"/>
          <ac:spMkLst>
            <pc:docMk/>
            <pc:sldMk cId="1685519492" sldId="285"/>
            <ac:spMk id="25" creationId="{FFC76021-0708-19EA-8FA9-A7C2E3B4D961}"/>
          </ac:spMkLst>
        </pc:spChg>
        <pc:spChg chg="add mod topLvl">
          <ac:chgData name="平松　崇文(Hiramatsu, Takafumi)" userId="22edbc16-85b0-4724-aaa0-af0139a26ca2" providerId="ADAL" clId="{53BF5BAF-694D-42A3-8B43-045433F332E7}" dt="2023-08-03T05:15:46.877" v="11629" actId="165"/>
          <ac:spMkLst>
            <pc:docMk/>
            <pc:sldMk cId="1685519492" sldId="285"/>
            <ac:spMk id="26" creationId="{81F9FA69-86E4-44CC-C10A-7717E25405B3}"/>
          </ac:spMkLst>
        </pc:spChg>
        <pc:spChg chg="add mod topLvl">
          <ac:chgData name="平松　崇文(Hiramatsu, Takafumi)" userId="22edbc16-85b0-4724-aaa0-af0139a26ca2" providerId="ADAL" clId="{53BF5BAF-694D-42A3-8B43-045433F332E7}" dt="2023-08-03T05:15:46.877" v="11629" actId="165"/>
          <ac:spMkLst>
            <pc:docMk/>
            <pc:sldMk cId="1685519492" sldId="285"/>
            <ac:spMk id="27" creationId="{DC11B8FE-9A4E-9AF3-CC65-7CC49C76A7D3}"/>
          </ac:spMkLst>
        </pc:spChg>
        <pc:spChg chg="add mod topLvl">
          <ac:chgData name="平松　崇文(Hiramatsu, Takafumi)" userId="22edbc16-85b0-4724-aaa0-af0139a26ca2" providerId="ADAL" clId="{53BF5BAF-694D-42A3-8B43-045433F332E7}" dt="2023-08-03T05:15:46.877" v="11629" actId="165"/>
          <ac:spMkLst>
            <pc:docMk/>
            <pc:sldMk cId="1685519492" sldId="285"/>
            <ac:spMk id="28" creationId="{BC925681-1460-2FAD-822A-3A1E2BFBB4B7}"/>
          </ac:spMkLst>
        </pc:spChg>
        <pc:spChg chg="add mod topLvl">
          <ac:chgData name="平松　崇文(Hiramatsu, Takafumi)" userId="22edbc16-85b0-4724-aaa0-af0139a26ca2" providerId="ADAL" clId="{53BF5BAF-694D-42A3-8B43-045433F332E7}" dt="2023-08-03T05:15:46.877" v="11629" actId="165"/>
          <ac:spMkLst>
            <pc:docMk/>
            <pc:sldMk cId="1685519492" sldId="285"/>
            <ac:spMk id="29" creationId="{C0A1D803-4A83-D5A6-D9D3-0AFBF15EF369}"/>
          </ac:spMkLst>
        </pc:spChg>
        <pc:spChg chg="add mod topLvl">
          <ac:chgData name="平松　崇文(Hiramatsu, Takafumi)" userId="22edbc16-85b0-4724-aaa0-af0139a26ca2" providerId="ADAL" clId="{53BF5BAF-694D-42A3-8B43-045433F332E7}" dt="2023-08-03T05:15:46.877" v="11629" actId="165"/>
          <ac:spMkLst>
            <pc:docMk/>
            <pc:sldMk cId="1685519492" sldId="285"/>
            <ac:spMk id="30" creationId="{0C2E0764-0F60-6C0F-DCFC-18DB25149A99}"/>
          </ac:spMkLst>
        </pc:spChg>
        <pc:spChg chg="add mod topLvl">
          <ac:chgData name="平松　崇文(Hiramatsu, Takafumi)" userId="22edbc16-85b0-4724-aaa0-af0139a26ca2" providerId="ADAL" clId="{53BF5BAF-694D-42A3-8B43-045433F332E7}" dt="2023-08-03T05:15:46.877" v="11629" actId="165"/>
          <ac:spMkLst>
            <pc:docMk/>
            <pc:sldMk cId="1685519492" sldId="285"/>
            <ac:spMk id="31" creationId="{B6DF28F5-E666-7DF4-1332-9119CB96789C}"/>
          </ac:spMkLst>
        </pc:spChg>
        <pc:spChg chg="add mod topLvl">
          <ac:chgData name="平松　崇文(Hiramatsu, Takafumi)" userId="22edbc16-85b0-4724-aaa0-af0139a26ca2" providerId="ADAL" clId="{53BF5BAF-694D-42A3-8B43-045433F332E7}" dt="2023-08-03T05:15:46.877" v="11629" actId="165"/>
          <ac:spMkLst>
            <pc:docMk/>
            <pc:sldMk cId="1685519492" sldId="285"/>
            <ac:spMk id="32" creationId="{29CF52B7-8318-FDA1-DC68-34C5B38E6BA1}"/>
          </ac:spMkLst>
        </pc:spChg>
        <pc:spChg chg="add mod topLvl">
          <ac:chgData name="平松　崇文(Hiramatsu, Takafumi)" userId="22edbc16-85b0-4724-aaa0-af0139a26ca2" providerId="ADAL" clId="{53BF5BAF-694D-42A3-8B43-045433F332E7}" dt="2023-08-03T05:15:46.877" v="11629" actId="165"/>
          <ac:spMkLst>
            <pc:docMk/>
            <pc:sldMk cId="1685519492" sldId="285"/>
            <ac:spMk id="33" creationId="{D8A4ABAE-BBFD-20F7-CE1E-72F3F03FFC6B}"/>
          </ac:spMkLst>
        </pc:spChg>
        <pc:spChg chg="add mod topLvl">
          <ac:chgData name="平松　崇文(Hiramatsu, Takafumi)" userId="22edbc16-85b0-4724-aaa0-af0139a26ca2" providerId="ADAL" clId="{53BF5BAF-694D-42A3-8B43-045433F332E7}" dt="2023-08-03T05:15:46.877" v="11629" actId="165"/>
          <ac:spMkLst>
            <pc:docMk/>
            <pc:sldMk cId="1685519492" sldId="285"/>
            <ac:spMk id="34" creationId="{88DC7FBB-96BD-DAD2-1762-D0A1DD7BC99D}"/>
          </ac:spMkLst>
        </pc:spChg>
        <pc:spChg chg="add mod topLvl">
          <ac:chgData name="平松　崇文(Hiramatsu, Takafumi)" userId="22edbc16-85b0-4724-aaa0-af0139a26ca2" providerId="ADAL" clId="{53BF5BAF-694D-42A3-8B43-045433F332E7}" dt="2023-08-03T05:15:46.877" v="11629" actId="165"/>
          <ac:spMkLst>
            <pc:docMk/>
            <pc:sldMk cId="1685519492" sldId="285"/>
            <ac:spMk id="35" creationId="{06FFDDD9-876C-E739-5A37-E95806C3A308}"/>
          </ac:spMkLst>
        </pc:spChg>
        <pc:spChg chg="add mod topLvl">
          <ac:chgData name="平松　崇文(Hiramatsu, Takafumi)" userId="22edbc16-85b0-4724-aaa0-af0139a26ca2" providerId="ADAL" clId="{53BF5BAF-694D-42A3-8B43-045433F332E7}" dt="2023-08-03T05:15:46.877" v="11629" actId="165"/>
          <ac:spMkLst>
            <pc:docMk/>
            <pc:sldMk cId="1685519492" sldId="285"/>
            <ac:spMk id="36" creationId="{15F25085-2825-3F9D-6F01-3B02C5C38650}"/>
          </ac:spMkLst>
        </pc:spChg>
        <pc:spChg chg="add mod topLvl">
          <ac:chgData name="平松　崇文(Hiramatsu, Takafumi)" userId="22edbc16-85b0-4724-aaa0-af0139a26ca2" providerId="ADAL" clId="{53BF5BAF-694D-42A3-8B43-045433F332E7}" dt="2023-08-03T05:15:46.877" v="11629" actId="165"/>
          <ac:spMkLst>
            <pc:docMk/>
            <pc:sldMk cId="1685519492" sldId="285"/>
            <ac:spMk id="37" creationId="{C7ABC61F-BF30-BA65-1354-885948E681F4}"/>
          </ac:spMkLst>
        </pc:spChg>
        <pc:spChg chg="add del mod">
          <ac:chgData name="平松　崇文(Hiramatsu, Takafumi)" userId="22edbc16-85b0-4724-aaa0-af0139a26ca2" providerId="ADAL" clId="{53BF5BAF-694D-42A3-8B43-045433F332E7}" dt="2023-08-03T05:14:45.573" v="11622" actId="478"/>
          <ac:spMkLst>
            <pc:docMk/>
            <pc:sldMk cId="1685519492" sldId="285"/>
            <ac:spMk id="38" creationId="{07BA495D-884B-8148-B358-E647D2398757}"/>
          </ac:spMkLst>
        </pc:spChg>
        <pc:spChg chg="add del mod">
          <ac:chgData name="平松　崇文(Hiramatsu, Takafumi)" userId="22edbc16-85b0-4724-aaa0-af0139a26ca2" providerId="ADAL" clId="{53BF5BAF-694D-42A3-8B43-045433F332E7}" dt="2023-08-03T05:15:14.019" v="11624" actId="478"/>
          <ac:spMkLst>
            <pc:docMk/>
            <pc:sldMk cId="1685519492" sldId="285"/>
            <ac:spMk id="39" creationId="{9CFB1C8D-D399-572D-96B4-24B30AEB0C4A}"/>
          </ac:spMkLst>
        </pc:spChg>
        <pc:spChg chg="add mod topLvl">
          <ac:chgData name="平松　崇文(Hiramatsu, Takafumi)" userId="22edbc16-85b0-4724-aaa0-af0139a26ca2" providerId="ADAL" clId="{53BF5BAF-694D-42A3-8B43-045433F332E7}" dt="2023-08-03T05:15:46.877" v="11629" actId="165"/>
          <ac:spMkLst>
            <pc:docMk/>
            <pc:sldMk cId="1685519492" sldId="285"/>
            <ac:spMk id="40" creationId="{B5EE566E-1A71-5297-DF00-7CE578BDCA13}"/>
          </ac:spMkLst>
        </pc:spChg>
        <pc:spChg chg="mod">
          <ac:chgData name="平松　崇文(Hiramatsu, Takafumi)" userId="22edbc16-85b0-4724-aaa0-af0139a26ca2" providerId="ADAL" clId="{53BF5BAF-694D-42A3-8B43-045433F332E7}" dt="2023-08-03T05:15:46.877" v="11629" actId="165"/>
          <ac:spMkLst>
            <pc:docMk/>
            <pc:sldMk cId="1685519492" sldId="285"/>
            <ac:spMk id="42" creationId="{839FA15C-F543-3690-3256-04A58C351080}"/>
          </ac:spMkLst>
        </pc:spChg>
        <pc:spChg chg="mod">
          <ac:chgData name="平松　崇文(Hiramatsu, Takafumi)" userId="22edbc16-85b0-4724-aaa0-af0139a26ca2" providerId="ADAL" clId="{53BF5BAF-694D-42A3-8B43-045433F332E7}" dt="2023-08-03T05:15:46.877" v="11629" actId="165"/>
          <ac:spMkLst>
            <pc:docMk/>
            <pc:sldMk cId="1685519492" sldId="285"/>
            <ac:spMk id="43" creationId="{936E8F5E-D4B8-15CD-A573-CEA8E315889A}"/>
          </ac:spMkLst>
        </pc:spChg>
        <pc:spChg chg="mod">
          <ac:chgData name="平松　崇文(Hiramatsu, Takafumi)" userId="22edbc16-85b0-4724-aaa0-af0139a26ca2" providerId="ADAL" clId="{53BF5BAF-694D-42A3-8B43-045433F332E7}" dt="2023-08-03T05:15:46.877" v="11629" actId="165"/>
          <ac:spMkLst>
            <pc:docMk/>
            <pc:sldMk cId="1685519492" sldId="285"/>
            <ac:spMk id="45" creationId="{57D46AA8-45E7-E846-01DB-81943E268B46}"/>
          </ac:spMkLst>
        </pc:spChg>
        <pc:spChg chg="mod">
          <ac:chgData name="平松　崇文(Hiramatsu, Takafumi)" userId="22edbc16-85b0-4724-aaa0-af0139a26ca2" providerId="ADAL" clId="{53BF5BAF-694D-42A3-8B43-045433F332E7}" dt="2023-08-03T05:15:46.877" v="11629" actId="165"/>
          <ac:spMkLst>
            <pc:docMk/>
            <pc:sldMk cId="1685519492" sldId="285"/>
            <ac:spMk id="46" creationId="{5A923995-3623-19AF-FF73-A206314ACE03}"/>
          </ac:spMkLst>
        </pc:spChg>
        <pc:spChg chg="add mod topLvl">
          <ac:chgData name="平松　崇文(Hiramatsu, Takafumi)" userId="22edbc16-85b0-4724-aaa0-af0139a26ca2" providerId="ADAL" clId="{53BF5BAF-694D-42A3-8B43-045433F332E7}" dt="2023-08-03T05:15:46.877" v="11629" actId="165"/>
          <ac:spMkLst>
            <pc:docMk/>
            <pc:sldMk cId="1685519492" sldId="285"/>
            <ac:spMk id="47" creationId="{C8BDAB39-7BCF-4C82-39B7-81876CD5A6F6}"/>
          </ac:spMkLst>
        </pc:spChg>
        <pc:spChg chg="add mod topLvl">
          <ac:chgData name="平松　崇文(Hiramatsu, Takafumi)" userId="22edbc16-85b0-4724-aaa0-af0139a26ca2" providerId="ADAL" clId="{53BF5BAF-694D-42A3-8B43-045433F332E7}" dt="2023-08-03T05:15:46.877" v="11629" actId="165"/>
          <ac:spMkLst>
            <pc:docMk/>
            <pc:sldMk cId="1685519492" sldId="285"/>
            <ac:spMk id="48" creationId="{DABF1128-44D3-6D52-B835-130272AF50AC}"/>
          </ac:spMkLst>
        </pc:spChg>
        <pc:spChg chg="add mod topLvl">
          <ac:chgData name="平松　崇文(Hiramatsu, Takafumi)" userId="22edbc16-85b0-4724-aaa0-af0139a26ca2" providerId="ADAL" clId="{53BF5BAF-694D-42A3-8B43-045433F332E7}" dt="2023-08-03T05:17:52.465" v="11773" actId="1035"/>
          <ac:spMkLst>
            <pc:docMk/>
            <pc:sldMk cId="1685519492" sldId="285"/>
            <ac:spMk id="49" creationId="{1ED1E80C-1986-48AD-B0DF-DCB6629CF827}"/>
          </ac:spMkLst>
        </pc:spChg>
        <pc:spChg chg="add mod topLvl">
          <ac:chgData name="平松　崇文(Hiramatsu, Takafumi)" userId="22edbc16-85b0-4724-aaa0-af0139a26ca2" providerId="ADAL" clId="{53BF5BAF-694D-42A3-8B43-045433F332E7}" dt="2023-08-03T05:15:46.877" v="11629" actId="165"/>
          <ac:spMkLst>
            <pc:docMk/>
            <pc:sldMk cId="1685519492" sldId="285"/>
            <ac:spMk id="50" creationId="{FC74895E-C00C-104C-09A9-F3AA0FD71BC9}"/>
          </ac:spMkLst>
        </pc:spChg>
        <pc:spChg chg="add del mod">
          <ac:chgData name="平松　崇文(Hiramatsu, Takafumi)" userId="22edbc16-85b0-4724-aaa0-af0139a26ca2" providerId="ADAL" clId="{53BF5BAF-694D-42A3-8B43-045433F332E7}" dt="2023-08-03T05:14:00.642" v="11616" actId="478"/>
          <ac:spMkLst>
            <pc:docMk/>
            <pc:sldMk cId="1685519492" sldId="285"/>
            <ac:spMk id="53" creationId="{05056B0B-781F-A2F0-10CE-0249D39BEE90}"/>
          </ac:spMkLst>
        </pc:spChg>
        <pc:spChg chg="add mod">
          <ac:chgData name="平松　崇文(Hiramatsu, Takafumi)" userId="22edbc16-85b0-4724-aaa0-af0139a26ca2" providerId="ADAL" clId="{53BF5BAF-694D-42A3-8B43-045433F332E7}" dt="2023-08-03T05:16:10.101" v="11633" actId="692"/>
          <ac:spMkLst>
            <pc:docMk/>
            <pc:sldMk cId="1685519492" sldId="285"/>
            <ac:spMk id="55" creationId="{F88ED349-4B8B-A9CE-7836-C29DCE39E10A}"/>
          </ac:spMkLst>
        </pc:spChg>
        <pc:spChg chg="add mod">
          <ac:chgData name="平松　崇文(Hiramatsu, Takafumi)" userId="22edbc16-85b0-4724-aaa0-af0139a26ca2" providerId="ADAL" clId="{53BF5BAF-694D-42A3-8B43-045433F332E7}" dt="2023-08-03T05:16:41.144" v="11638" actId="692"/>
          <ac:spMkLst>
            <pc:docMk/>
            <pc:sldMk cId="1685519492" sldId="285"/>
            <ac:spMk id="56" creationId="{0570DC6D-E768-2061-1620-8C1669F5B39E}"/>
          </ac:spMkLst>
        </pc:spChg>
        <pc:spChg chg="add del mod">
          <ac:chgData name="平松　崇文(Hiramatsu, Takafumi)" userId="22edbc16-85b0-4724-aaa0-af0139a26ca2" providerId="ADAL" clId="{53BF5BAF-694D-42A3-8B43-045433F332E7}" dt="2023-08-03T05:16:45.851" v="11640" actId="478"/>
          <ac:spMkLst>
            <pc:docMk/>
            <pc:sldMk cId="1685519492" sldId="285"/>
            <ac:spMk id="57" creationId="{5B0CF6E3-8334-1828-F831-726A31A0E9C5}"/>
          </ac:spMkLst>
        </pc:spChg>
        <pc:spChg chg="add mod">
          <ac:chgData name="平松　崇文(Hiramatsu, Takafumi)" userId="22edbc16-85b0-4724-aaa0-af0139a26ca2" providerId="ADAL" clId="{53BF5BAF-694D-42A3-8B43-045433F332E7}" dt="2023-08-03T05:23:42.113" v="11982" actId="1076"/>
          <ac:spMkLst>
            <pc:docMk/>
            <pc:sldMk cId="1685519492" sldId="285"/>
            <ac:spMk id="58" creationId="{9B49DAD5-D115-DB46-9293-B7EC516656D1}"/>
          </ac:spMkLst>
        </pc:spChg>
        <pc:spChg chg="add mod">
          <ac:chgData name="平松　崇文(Hiramatsu, Takafumi)" userId="22edbc16-85b0-4724-aaa0-af0139a26ca2" providerId="ADAL" clId="{53BF5BAF-694D-42A3-8B43-045433F332E7}" dt="2023-08-03T05:17:37.534" v="11736" actId="1037"/>
          <ac:spMkLst>
            <pc:docMk/>
            <pc:sldMk cId="1685519492" sldId="285"/>
            <ac:spMk id="59" creationId="{77B7C4BC-7BCF-91EE-1EBE-97EF43E070B9}"/>
          </ac:spMkLst>
        </pc:spChg>
        <pc:spChg chg="add mod">
          <ac:chgData name="平松　崇文(Hiramatsu, Takafumi)" userId="22edbc16-85b0-4724-aaa0-af0139a26ca2" providerId="ADAL" clId="{53BF5BAF-694D-42A3-8B43-045433F332E7}" dt="2023-08-03T05:18:15.271" v="11778" actId="14100"/>
          <ac:spMkLst>
            <pc:docMk/>
            <pc:sldMk cId="1685519492" sldId="285"/>
            <ac:spMk id="60" creationId="{D2C16B1A-74BB-B930-D46A-09ACB202A33E}"/>
          </ac:spMkLst>
        </pc:spChg>
        <pc:spChg chg="add mod">
          <ac:chgData name="平松　崇文(Hiramatsu, Takafumi)" userId="22edbc16-85b0-4724-aaa0-af0139a26ca2" providerId="ADAL" clId="{53BF5BAF-694D-42A3-8B43-045433F332E7}" dt="2023-08-03T05:18:20.023" v="11780" actId="1076"/>
          <ac:spMkLst>
            <pc:docMk/>
            <pc:sldMk cId="1685519492" sldId="285"/>
            <ac:spMk id="61" creationId="{F4424DEC-159E-06F5-69AC-D241E087E1C4}"/>
          </ac:spMkLst>
        </pc:spChg>
        <pc:spChg chg="add mod">
          <ac:chgData name="平松　崇文(Hiramatsu, Takafumi)" userId="22edbc16-85b0-4724-aaa0-af0139a26ca2" providerId="ADAL" clId="{53BF5BAF-694D-42A3-8B43-045433F332E7}" dt="2023-08-03T05:18:26.054" v="11782" actId="1076"/>
          <ac:spMkLst>
            <pc:docMk/>
            <pc:sldMk cId="1685519492" sldId="285"/>
            <ac:spMk id="62" creationId="{EC18BEE2-9FA5-A083-0B03-4B543E1F3517}"/>
          </ac:spMkLst>
        </pc:spChg>
        <pc:spChg chg="add mod">
          <ac:chgData name="平松　崇文(Hiramatsu, Takafumi)" userId="22edbc16-85b0-4724-aaa0-af0139a26ca2" providerId="ADAL" clId="{53BF5BAF-694D-42A3-8B43-045433F332E7}" dt="2023-08-03T05:18:26.821" v="11783"/>
          <ac:spMkLst>
            <pc:docMk/>
            <pc:sldMk cId="1685519492" sldId="285"/>
            <ac:spMk id="63" creationId="{7996BAB3-D519-7B38-A09B-FE588F61A53E}"/>
          </ac:spMkLst>
        </pc:spChg>
        <pc:spChg chg="add mod">
          <ac:chgData name="平松　崇文(Hiramatsu, Takafumi)" userId="22edbc16-85b0-4724-aaa0-af0139a26ca2" providerId="ADAL" clId="{53BF5BAF-694D-42A3-8B43-045433F332E7}" dt="2023-08-03T05:21:45.189" v="11812" actId="692"/>
          <ac:spMkLst>
            <pc:docMk/>
            <pc:sldMk cId="1685519492" sldId="285"/>
            <ac:spMk id="73" creationId="{C2839F76-E15C-5498-A667-028E049E2201}"/>
          </ac:spMkLst>
        </pc:spChg>
        <pc:spChg chg="add mod">
          <ac:chgData name="平松　崇文(Hiramatsu, Takafumi)" userId="22edbc16-85b0-4724-aaa0-af0139a26ca2" providerId="ADAL" clId="{53BF5BAF-694D-42A3-8B43-045433F332E7}" dt="2023-08-03T05:21:52.935" v="11842" actId="1035"/>
          <ac:spMkLst>
            <pc:docMk/>
            <pc:sldMk cId="1685519492" sldId="285"/>
            <ac:spMk id="74" creationId="{6369A88B-7234-D77F-0C8D-124F9CFFFEAF}"/>
          </ac:spMkLst>
        </pc:spChg>
        <pc:spChg chg="add mod">
          <ac:chgData name="平松　崇文(Hiramatsu, Takafumi)" userId="22edbc16-85b0-4724-aaa0-af0139a26ca2" providerId="ADAL" clId="{53BF5BAF-694D-42A3-8B43-045433F332E7}" dt="2023-08-03T05:22:02.899" v="11863" actId="1036"/>
          <ac:spMkLst>
            <pc:docMk/>
            <pc:sldMk cId="1685519492" sldId="285"/>
            <ac:spMk id="75" creationId="{E355B3EF-7B1C-174A-E2CF-F1FE0B4BCB81}"/>
          </ac:spMkLst>
        </pc:spChg>
        <pc:spChg chg="add mod">
          <ac:chgData name="平松　崇文(Hiramatsu, Takafumi)" userId="22edbc16-85b0-4724-aaa0-af0139a26ca2" providerId="ADAL" clId="{53BF5BAF-694D-42A3-8B43-045433F332E7}" dt="2023-08-03T05:22:44.712" v="11912" actId="1076"/>
          <ac:spMkLst>
            <pc:docMk/>
            <pc:sldMk cId="1685519492" sldId="285"/>
            <ac:spMk id="76" creationId="{A835B3C8-26C3-9BE5-10E4-09DFADF2D002}"/>
          </ac:spMkLst>
        </pc:spChg>
        <pc:spChg chg="add mod">
          <ac:chgData name="平松　崇文(Hiramatsu, Takafumi)" userId="22edbc16-85b0-4724-aaa0-af0139a26ca2" providerId="ADAL" clId="{53BF5BAF-694D-42A3-8B43-045433F332E7}" dt="2023-08-03T05:22:57.588" v="11919" actId="14100"/>
          <ac:spMkLst>
            <pc:docMk/>
            <pc:sldMk cId="1685519492" sldId="285"/>
            <ac:spMk id="77" creationId="{D05F585D-E058-DA40-0F33-955B4D79D66F}"/>
          </ac:spMkLst>
        </pc:spChg>
        <pc:spChg chg="add mod">
          <ac:chgData name="平松　崇文(Hiramatsu, Takafumi)" userId="22edbc16-85b0-4724-aaa0-af0139a26ca2" providerId="ADAL" clId="{53BF5BAF-694D-42A3-8B43-045433F332E7}" dt="2023-08-03T05:23:23.894" v="11981" actId="1076"/>
          <ac:spMkLst>
            <pc:docMk/>
            <pc:sldMk cId="1685519492" sldId="285"/>
            <ac:spMk id="78" creationId="{7DE16934-E696-B93C-1C0A-AFB43716789C}"/>
          </ac:spMkLst>
        </pc:spChg>
        <pc:spChg chg="add mod">
          <ac:chgData name="平松　崇文(Hiramatsu, Takafumi)" userId="22edbc16-85b0-4724-aaa0-af0139a26ca2" providerId="ADAL" clId="{53BF5BAF-694D-42A3-8B43-045433F332E7}" dt="2023-08-03T05:23:05.751" v="11921" actId="1076"/>
          <ac:spMkLst>
            <pc:docMk/>
            <pc:sldMk cId="1685519492" sldId="285"/>
            <ac:spMk id="79" creationId="{EF21EEF2-5ECD-7621-BDEE-EC5C26A31E11}"/>
          </ac:spMkLst>
        </pc:spChg>
        <pc:spChg chg="add mod">
          <ac:chgData name="平松　崇文(Hiramatsu, Takafumi)" userId="22edbc16-85b0-4724-aaa0-af0139a26ca2" providerId="ADAL" clId="{53BF5BAF-694D-42A3-8B43-045433F332E7}" dt="2023-08-03T05:24:27.949" v="11998" actId="14100"/>
          <ac:spMkLst>
            <pc:docMk/>
            <pc:sldMk cId="1685519492" sldId="285"/>
            <ac:spMk id="80" creationId="{7F47FD4A-B34C-B510-062E-7FE9559BDE85}"/>
          </ac:spMkLst>
        </pc:spChg>
        <pc:spChg chg="add mod">
          <ac:chgData name="平松　崇文(Hiramatsu, Takafumi)" userId="22edbc16-85b0-4724-aaa0-af0139a26ca2" providerId="ADAL" clId="{53BF5BAF-694D-42A3-8B43-045433F332E7}" dt="2023-08-03T05:24:25.914" v="11997" actId="14100"/>
          <ac:spMkLst>
            <pc:docMk/>
            <pc:sldMk cId="1685519492" sldId="285"/>
            <ac:spMk id="81" creationId="{08FDD50C-F46A-F447-E800-AFC00CEAE8E6}"/>
          </ac:spMkLst>
        </pc:spChg>
        <pc:spChg chg="add mod">
          <ac:chgData name="平松　崇文(Hiramatsu, Takafumi)" userId="22edbc16-85b0-4724-aaa0-af0139a26ca2" providerId="ADAL" clId="{53BF5BAF-694D-42A3-8B43-045433F332E7}" dt="2023-08-03T05:24:23.315" v="11996" actId="14100"/>
          <ac:spMkLst>
            <pc:docMk/>
            <pc:sldMk cId="1685519492" sldId="285"/>
            <ac:spMk id="82" creationId="{2B4F5193-C017-6710-708D-A75FBCF2DA91}"/>
          </ac:spMkLst>
        </pc:spChg>
        <pc:spChg chg="add mod">
          <ac:chgData name="平松　崇文(Hiramatsu, Takafumi)" userId="22edbc16-85b0-4724-aaa0-af0139a26ca2" providerId="ADAL" clId="{53BF5BAF-694D-42A3-8B43-045433F332E7}" dt="2023-08-03T05:24:20.582" v="11995" actId="14100"/>
          <ac:spMkLst>
            <pc:docMk/>
            <pc:sldMk cId="1685519492" sldId="285"/>
            <ac:spMk id="83" creationId="{E96F7AAE-4B3A-EFC2-5B22-FCEC0144C14F}"/>
          </ac:spMkLst>
        </pc:spChg>
        <pc:spChg chg="add mod">
          <ac:chgData name="平松　崇文(Hiramatsu, Takafumi)" userId="22edbc16-85b0-4724-aaa0-af0139a26ca2" providerId="ADAL" clId="{53BF5BAF-694D-42A3-8B43-045433F332E7}" dt="2023-08-03T05:26:26.431" v="12251" actId="1076"/>
          <ac:spMkLst>
            <pc:docMk/>
            <pc:sldMk cId="1685519492" sldId="285"/>
            <ac:spMk id="84" creationId="{B2877209-ADC0-F46F-D9F3-4E58F06768C5}"/>
          </ac:spMkLst>
        </pc:spChg>
        <pc:spChg chg="add mod">
          <ac:chgData name="平松　崇文(Hiramatsu, Takafumi)" userId="22edbc16-85b0-4724-aaa0-af0139a26ca2" providerId="ADAL" clId="{53BF5BAF-694D-42A3-8B43-045433F332E7}" dt="2023-08-03T05:25:17.063" v="12105" actId="1036"/>
          <ac:spMkLst>
            <pc:docMk/>
            <pc:sldMk cId="1685519492" sldId="285"/>
            <ac:spMk id="85" creationId="{F5591A5B-362E-266F-6713-E68A835961CC}"/>
          </ac:spMkLst>
        </pc:spChg>
        <pc:spChg chg="add mod">
          <ac:chgData name="平松　崇文(Hiramatsu, Takafumi)" userId="22edbc16-85b0-4724-aaa0-af0139a26ca2" providerId="ADAL" clId="{53BF5BAF-694D-42A3-8B43-045433F332E7}" dt="2023-08-03T05:25:09.160" v="12067" actId="14100"/>
          <ac:spMkLst>
            <pc:docMk/>
            <pc:sldMk cId="1685519492" sldId="285"/>
            <ac:spMk id="86" creationId="{73C66657-083C-1DBF-B89A-0D9F7F53E328}"/>
          </ac:spMkLst>
        </pc:spChg>
        <pc:spChg chg="add mod">
          <ac:chgData name="平松　崇文(Hiramatsu, Takafumi)" userId="22edbc16-85b0-4724-aaa0-af0139a26ca2" providerId="ADAL" clId="{53BF5BAF-694D-42A3-8B43-045433F332E7}" dt="2023-08-03T05:26:41.443" v="12279" actId="1076"/>
          <ac:spMkLst>
            <pc:docMk/>
            <pc:sldMk cId="1685519492" sldId="285"/>
            <ac:spMk id="87" creationId="{6CB960AF-D9F3-3F26-D35C-F4CBB14CC505}"/>
          </ac:spMkLst>
        </pc:spChg>
        <pc:grpChg chg="add mod topLvl">
          <ac:chgData name="平松　崇文(Hiramatsu, Takafumi)" userId="22edbc16-85b0-4724-aaa0-af0139a26ca2" providerId="ADAL" clId="{53BF5BAF-694D-42A3-8B43-045433F332E7}" dt="2023-08-03T05:15:46.877" v="11629" actId="165"/>
          <ac:grpSpMkLst>
            <pc:docMk/>
            <pc:sldMk cId="1685519492" sldId="285"/>
            <ac:grpSpMk id="41" creationId="{CD2D1F37-F851-D547-1DB7-502A3FA1DA4A}"/>
          </ac:grpSpMkLst>
        </pc:grpChg>
        <pc:grpChg chg="add mod topLvl">
          <ac:chgData name="平松　崇文(Hiramatsu, Takafumi)" userId="22edbc16-85b0-4724-aaa0-af0139a26ca2" providerId="ADAL" clId="{53BF5BAF-694D-42A3-8B43-045433F332E7}" dt="2023-08-03T05:15:46.877" v="11629" actId="165"/>
          <ac:grpSpMkLst>
            <pc:docMk/>
            <pc:sldMk cId="1685519492" sldId="285"/>
            <ac:grpSpMk id="44" creationId="{3E7926A0-246A-EC95-E9B3-54DAD8A45B86}"/>
          </ac:grpSpMkLst>
        </pc:grpChg>
        <pc:grpChg chg="add del mod">
          <ac:chgData name="平松　崇文(Hiramatsu, Takafumi)" userId="22edbc16-85b0-4724-aaa0-af0139a26ca2" providerId="ADAL" clId="{53BF5BAF-694D-42A3-8B43-045433F332E7}" dt="2023-08-03T05:15:46.877" v="11629" actId="165"/>
          <ac:grpSpMkLst>
            <pc:docMk/>
            <pc:sldMk cId="1685519492" sldId="285"/>
            <ac:grpSpMk id="54" creationId="{A6429EB0-2B5B-F1F1-B4F1-90B4CE86B6A7}"/>
          </ac:grpSpMkLst>
        </pc:grpChg>
        <pc:picChg chg="add del mod">
          <ac:chgData name="平松　崇文(Hiramatsu, Takafumi)" userId="22edbc16-85b0-4724-aaa0-af0139a26ca2" providerId="ADAL" clId="{53BF5BAF-694D-42A3-8B43-045433F332E7}" dt="2023-08-03T05:25:31.161" v="12107" actId="21"/>
          <ac:picMkLst>
            <pc:docMk/>
            <pc:sldMk cId="1685519492" sldId="285"/>
            <ac:picMk id="16" creationId="{1DE9BE5E-FB15-CD49-0A08-1B3FA73B5D97}"/>
          </ac:picMkLst>
        </pc:picChg>
        <pc:cxnChg chg="add mod">
          <ac:chgData name="平松　崇文(Hiramatsu, Takafumi)" userId="22edbc16-85b0-4724-aaa0-af0139a26ca2" providerId="ADAL" clId="{53BF5BAF-694D-42A3-8B43-045433F332E7}" dt="2023-08-03T05:12:50.225" v="11576" actId="692"/>
          <ac:cxnSpMkLst>
            <pc:docMk/>
            <pc:sldMk cId="1685519492" sldId="285"/>
            <ac:cxnSpMk id="18" creationId="{F2B27E34-A872-DE94-0F3E-F2104D6D3149}"/>
          </ac:cxnSpMkLst>
        </pc:cxnChg>
        <pc:cxnChg chg="add del mod">
          <ac:chgData name="平松　崇文(Hiramatsu, Takafumi)" userId="22edbc16-85b0-4724-aaa0-af0139a26ca2" providerId="ADAL" clId="{53BF5BAF-694D-42A3-8B43-045433F332E7}" dt="2023-08-03T05:13:56.702" v="11615" actId="478"/>
          <ac:cxnSpMkLst>
            <pc:docMk/>
            <pc:sldMk cId="1685519492" sldId="285"/>
            <ac:cxnSpMk id="51" creationId="{FF38C6F8-5B26-7E8B-6D1D-4051BC580526}"/>
          </ac:cxnSpMkLst>
        </pc:cxnChg>
        <pc:cxnChg chg="add del mod">
          <ac:chgData name="平松　崇文(Hiramatsu, Takafumi)" userId="22edbc16-85b0-4724-aaa0-af0139a26ca2" providerId="ADAL" clId="{53BF5BAF-694D-42A3-8B43-045433F332E7}" dt="2023-08-03T05:13:56.702" v="11615" actId="478"/>
          <ac:cxnSpMkLst>
            <pc:docMk/>
            <pc:sldMk cId="1685519492" sldId="285"/>
            <ac:cxnSpMk id="52" creationId="{36E3887B-EF10-3986-8481-4F5675726C34}"/>
          </ac:cxnSpMkLst>
        </pc:cxnChg>
        <pc:cxnChg chg="add del">
          <ac:chgData name="平松　崇文(Hiramatsu, Takafumi)" userId="22edbc16-85b0-4724-aaa0-af0139a26ca2" providerId="ADAL" clId="{53BF5BAF-694D-42A3-8B43-045433F332E7}" dt="2023-08-03T05:19:05.263" v="11785" actId="478"/>
          <ac:cxnSpMkLst>
            <pc:docMk/>
            <pc:sldMk cId="1685519492" sldId="285"/>
            <ac:cxnSpMk id="65" creationId="{0D0E26F7-982A-0109-377F-F653B771476A}"/>
          </ac:cxnSpMkLst>
        </pc:cxnChg>
        <pc:cxnChg chg="add del mod">
          <ac:chgData name="平松　崇文(Hiramatsu, Takafumi)" userId="22edbc16-85b0-4724-aaa0-af0139a26ca2" providerId="ADAL" clId="{53BF5BAF-694D-42A3-8B43-045433F332E7}" dt="2023-08-03T05:19:23.311" v="11789" actId="478"/>
          <ac:cxnSpMkLst>
            <pc:docMk/>
            <pc:sldMk cId="1685519492" sldId="285"/>
            <ac:cxnSpMk id="67" creationId="{3A67AF6E-4E1A-595D-0776-0040EE6391EA}"/>
          </ac:cxnSpMkLst>
        </pc:cxnChg>
        <pc:cxnChg chg="add del mod">
          <ac:chgData name="平松　崇文(Hiramatsu, Takafumi)" userId="22edbc16-85b0-4724-aaa0-af0139a26ca2" providerId="ADAL" clId="{53BF5BAF-694D-42A3-8B43-045433F332E7}" dt="2023-08-03T05:19:34.539" v="11792" actId="478"/>
          <ac:cxnSpMkLst>
            <pc:docMk/>
            <pc:sldMk cId="1685519492" sldId="285"/>
            <ac:cxnSpMk id="71" creationId="{D5C188DA-3156-0003-93CD-C874AB5B93FB}"/>
          </ac:cxnSpMkLst>
        </pc:cxnChg>
      </pc:sldChg>
      <pc:sldChg chg="modSp mod">
        <pc:chgData name="平松　崇文(Hiramatsu, Takafumi)" userId="22edbc16-85b0-4724-aaa0-af0139a26ca2" providerId="ADAL" clId="{53BF5BAF-694D-42A3-8B43-045433F332E7}" dt="2023-08-03T05:27:55.479" v="12282" actId="20577"/>
        <pc:sldMkLst>
          <pc:docMk/>
          <pc:sldMk cId="3442751966" sldId="289"/>
        </pc:sldMkLst>
        <pc:spChg chg="mod">
          <ac:chgData name="平松　崇文(Hiramatsu, Takafumi)" userId="22edbc16-85b0-4724-aaa0-af0139a26ca2" providerId="ADAL" clId="{53BF5BAF-694D-42A3-8B43-045433F332E7}" dt="2023-08-03T05:27:55.479" v="12282" actId="20577"/>
          <ac:spMkLst>
            <pc:docMk/>
            <pc:sldMk cId="3442751966" sldId="289"/>
            <ac:spMk id="2" creationId="{52D5088B-595A-AA26-D56A-756176AE429B}"/>
          </ac:spMkLst>
        </pc:spChg>
      </pc:sldChg>
      <pc:sldChg chg="addSp modSp mod">
        <pc:chgData name="平松　崇文(Hiramatsu, Takafumi)" userId="22edbc16-85b0-4724-aaa0-af0139a26ca2" providerId="ADAL" clId="{53BF5BAF-694D-42A3-8B43-045433F332E7}" dt="2023-08-03T05:32:56.617" v="12566" actId="1035"/>
        <pc:sldMkLst>
          <pc:docMk/>
          <pc:sldMk cId="289378813" sldId="290"/>
        </pc:sldMkLst>
        <pc:spChg chg="add mod">
          <ac:chgData name="平松　崇文(Hiramatsu, Takafumi)" userId="22edbc16-85b0-4724-aaa0-af0139a26ca2" providerId="ADAL" clId="{53BF5BAF-694D-42A3-8B43-045433F332E7}" dt="2023-08-03T05:31:22.379" v="12470" actId="1035"/>
          <ac:spMkLst>
            <pc:docMk/>
            <pc:sldMk cId="289378813" sldId="290"/>
            <ac:spMk id="4" creationId="{72CEDD02-ED16-C67E-37A2-C9CB24912B3B}"/>
          </ac:spMkLst>
        </pc:spChg>
        <pc:spChg chg="mod">
          <ac:chgData name="平松　崇文(Hiramatsu, Takafumi)" userId="22edbc16-85b0-4724-aaa0-af0139a26ca2" providerId="ADAL" clId="{53BF5BAF-694D-42A3-8B43-045433F332E7}" dt="2023-08-03T05:31:22.379" v="12470" actId="1035"/>
          <ac:spMkLst>
            <pc:docMk/>
            <pc:sldMk cId="289378813" sldId="290"/>
            <ac:spMk id="6" creationId="{39669183-06EB-7886-91D1-1BB1DF1B6465}"/>
          </ac:spMkLst>
        </pc:spChg>
        <pc:spChg chg="mod">
          <ac:chgData name="平松　崇文(Hiramatsu, Takafumi)" userId="22edbc16-85b0-4724-aaa0-af0139a26ca2" providerId="ADAL" clId="{53BF5BAF-694D-42A3-8B43-045433F332E7}" dt="2023-08-03T05:31:22.379" v="12470" actId="1035"/>
          <ac:spMkLst>
            <pc:docMk/>
            <pc:sldMk cId="289378813" sldId="290"/>
            <ac:spMk id="7" creationId="{B802188B-F804-5B6F-6F46-ADB7717BAC72}"/>
          </ac:spMkLst>
        </pc:spChg>
        <pc:spChg chg="mod">
          <ac:chgData name="平松　崇文(Hiramatsu, Takafumi)" userId="22edbc16-85b0-4724-aaa0-af0139a26ca2" providerId="ADAL" clId="{53BF5BAF-694D-42A3-8B43-045433F332E7}" dt="2023-08-03T05:31:22.379" v="12470" actId="1035"/>
          <ac:spMkLst>
            <pc:docMk/>
            <pc:sldMk cId="289378813" sldId="290"/>
            <ac:spMk id="8" creationId="{222D5150-5A8B-1B69-8A93-7194D3DF57C8}"/>
          </ac:spMkLst>
        </pc:spChg>
        <pc:spChg chg="mod">
          <ac:chgData name="平松　崇文(Hiramatsu, Takafumi)" userId="22edbc16-85b0-4724-aaa0-af0139a26ca2" providerId="ADAL" clId="{53BF5BAF-694D-42A3-8B43-045433F332E7}" dt="2023-08-03T05:31:29.689" v="12489" actId="1038"/>
          <ac:spMkLst>
            <pc:docMk/>
            <pc:sldMk cId="289378813" sldId="290"/>
            <ac:spMk id="9" creationId="{7C2092EE-7130-6425-9E22-AFF36D84C292}"/>
          </ac:spMkLst>
        </pc:spChg>
        <pc:spChg chg="mod">
          <ac:chgData name="平松　崇文(Hiramatsu, Takafumi)" userId="22edbc16-85b0-4724-aaa0-af0139a26ca2" providerId="ADAL" clId="{53BF5BAF-694D-42A3-8B43-045433F332E7}" dt="2023-08-03T05:32:10.505" v="12520" actId="1036"/>
          <ac:spMkLst>
            <pc:docMk/>
            <pc:sldMk cId="289378813" sldId="290"/>
            <ac:spMk id="10" creationId="{24C50B72-400E-8900-68FF-9C33A320623E}"/>
          </ac:spMkLst>
        </pc:spChg>
        <pc:spChg chg="add mod">
          <ac:chgData name="平松　崇文(Hiramatsu, Takafumi)" userId="22edbc16-85b0-4724-aaa0-af0139a26ca2" providerId="ADAL" clId="{53BF5BAF-694D-42A3-8B43-045433F332E7}" dt="2023-08-03T05:31:08.174" v="12443" actId="207"/>
          <ac:spMkLst>
            <pc:docMk/>
            <pc:sldMk cId="289378813" sldId="290"/>
            <ac:spMk id="11" creationId="{F11A420B-EFED-84C4-647A-5594541E6663}"/>
          </ac:spMkLst>
        </pc:spChg>
        <pc:spChg chg="add mod">
          <ac:chgData name="平松　崇文(Hiramatsu, Takafumi)" userId="22edbc16-85b0-4724-aaa0-af0139a26ca2" providerId="ADAL" clId="{53BF5BAF-694D-42A3-8B43-045433F332E7}" dt="2023-08-03T05:32:01.867" v="12506" actId="1076"/>
          <ac:spMkLst>
            <pc:docMk/>
            <pc:sldMk cId="289378813" sldId="290"/>
            <ac:spMk id="13" creationId="{6137B312-D762-A35D-3D52-2E2F7F9F6E44}"/>
          </ac:spMkLst>
        </pc:spChg>
        <pc:spChg chg="add mod">
          <ac:chgData name="平松　崇文(Hiramatsu, Takafumi)" userId="22edbc16-85b0-4724-aaa0-af0139a26ca2" providerId="ADAL" clId="{53BF5BAF-694D-42A3-8B43-045433F332E7}" dt="2023-08-03T05:32:56.617" v="12566" actId="1035"/>
          <ac:spMkLst>
            <pc:docMk/>
            <pc:sldMk cId="289378813" sldId="290"/>
            <ac:spMk id="15" creationId="{028D3AA6-B191-3719-A0A9-E9DC4E73593E}"/>
          </ac:spMkLst>
        </pc:spChg>
        <pc:spChg chg="mod">
          <ac:chgData name="平松　崇文(Hiramatsu, Takafumi)" userId="22edbc16-85b0-4724-aaa0-af0139a26ca2" providerId="ADAL" clId="{53BF5BAF-694D-42A3-8B43-045433F332E7}" dt="2023-08-03T05:31:22.379" v="12470" actId="1035"/>
          <ac:spMkLst>
            <pc:docMk/>
            <pc:sldMk cId="289378813" sldId="290"/>
            <ac:spMk id="27" creationId="{A97E83A5-342D-496A-0B1A-23C6CCEB9011}"/>
          </ac:spMkLst>
        </pc:spChg>
        <pc:spChg chg="mod">
          <ac:chgData name="平松　崇文(Hiramatsu, Takafumi)" userId="22edbc16-85b0-4724-aaa0-af0139a26ca2" providerId="ADAL" clId="{53BF5BAF-694D-42A3-8B43-045433F332E7}" dt="2023-08-03T05:31:22.379" v="12470" actId="1035"/>
          <ac:spMkLst>
            <pc:docMk/>
            <pc:sldMk cId="289378813" sldId="290"/>
            <ac:spMk id="30" creationId="{DF8F7CF6-45E0-7A1D-2FBB-7C21F0CDF912}"/>
          </ac:spMkLst>
        </pc:spChg>
        <pc:spChg chg="mod">
          <ac:chgData name="平松　崇文(Hiramatsu, Takafumi)" userId="22edbc16-85b0-4724-aaa0-af0139a26ca2" providerId="ADAL" clId="{53BF5BAF-694D-42A3-8B43-045433F332E7}" dt="2023-08-03T05:32:56.617" v="12566" actId="1035"/>
          <ac:spMkLst>
            <pc:docMk/>
            <pc:sldMk cId="289378813" sldId="290"/>
            <ac:spMk id="32" creationId="{A702AAC8-A12C-59BD-59A2-B39F5BE6F046}"/>
          </ac:spMkLst>
        </pc:spChg>
        <pc:spChg chg="mod">
          <ac:chgData name="平松　崇文(Hiramatsu, Takafumi)" userId="22edbc16-85b0-4724-aaa0-af0139a26ca2" providerId="ADAL" clId="{53BF5BAF-694D-42A3-8B43-045433F332E7}" dt="2023-08-03T05:32:56.617" v="12566" actId="1035"/>
          <ac:spMkLst>
            <pc:docMk/>
            <pc:sldMk cId="289378813" sldId="290"/>
            <ac:spMk id="33" creationId="{4C64BF88-AB07-042D-590D-9719CA7B2D5A}"/>
          </ac:spMkLst>
        </pc:spChg>
        <pc:grpChg chg="mod">
          <ac:chgData name="平松　崇文(Hiramatsu, Takafumi)" userId="22edbc16-85b0-4724-aaa0-af0139a26ca2" providerId="ADAL" clId="{53BF5BAF-694D-42A3-8B43-045433F332E7}" dt="2023-08-03T05:31:22.379" v="12470" actId="1035"/>
          <ac:grpSpMkLst>
            <pc:docMk/>
            <pc:sldMk cId="289378813" sldId="290"/>
            <ac:grpSpMk id="23" creationId="{A9C9952D-583B-6BE6-0CA9-2C1461143954}"/>
          </ac:grpSpMkLst>
        </pc:grpChg>
        <pc:grpChg chg="mod">
          <ac:chgData name="平松　崇文(Hiramatsu, Takafumi)" userId="22edbc16-85b0-4724-aaa0-af0139a26ca2" providerId="ADAL" clId="{53BF5BAF-694D-42A3-8B43-045433F332E7}" dt="2023-08-03T05:31:22.379" v="12470" actId="1035"/>
          <ac:grpSpMkLst>
            <pc:docMk/>
            <pc:sldMk cId="289378813" sldId="290"/>
            <ac:grpSpMk id="24" creationId="{138CD209-796D-0856-D20E-3983C104C2F1}"/>
          </ac:grpSpMkLst>
        </pc:grpChg>
        <pc:grpChg chg="mod">
          <ac:chgData name="平松　崇文(Hiramatsu, Takafumi)" userId="22edbc16-85b0-4724-aaa0-af0139a26ca2" providerId="ADAL" clId="{53BF5BAF-694D-42A3-8B43-045433F332E7}" dt="2023-08-03T05:31:22.379" v="12470" actId="1035"/>
          <ac:grpSpMkLst>
            <pc:docMk/>
            <pc:sldMk cId="289378813" sldId="290"/>
            <ac:grpSpMk id="25" creationId="{B91CBC62-B905-6535-6820-8069D4CF4086}"/>
          </ac:grpSpMkLst>
        </pc:grpChg>
        <pc:grpChg chg="mod">
          <ac:chgData name="平松　崇文(Hiramatsu, Takafumi)" userId="22edbc16-85b0-4724-aaa0-af0139a26ca2" providerId="ADAL" clId="{53BF5BAF-694D-42A3-8B43-045433F332E7}" dt="2023-08-03T05:31:22.379" v="12470" actId="1035"/>
          <ac:grpSpMkLst>
            <pc:docMk/>
            <pc:sldMk cId="289378813" sldId="290"/>
            <ac:grpSpMk id="26" creationId="{D5F8A835-F19F-9E8E-A635-86F52D449B7B}"/>
          </ac:grpSpMkLst>
        </pc:grpChg>
        <pc:grpChg chg="mod">
          <ac:chgData name="平松　崇文(Hiramatsu, Takafumi)" userId="22edbc16-85b0-4724-aaa0-af0139a26ca2" providerId="ADAL" clId="{53BF5BAF-694D-42A3-8B43-045433F332E7}" dt="2023-08-03T05:31:22.379" v="12470" actId="1035"/>
          <ac:grpSpMkLst>
            <pc:docMk/>
            <pc:sldMk cId="289378813" sldId="290"/>
            <ac:grpSpMk id="31" creationId="{BBD5BE42-6772-761F-BD8F-7EABA182F879}"/>
          </ac:grpSpMkLst>
        </pc:grpChg>
        <pc:picChg chg="mod">
          <ac:chgData name="平松　崇文(Hiramatsu, Takafumi)" userId="22edbc16-85b0-4724-aaa0-af0139a26ca2" providerId="ADAL" clId="{53BF5BAF-694D-42A3-8B43-045433F332E7}" dt="2023-08-03T05:31:22.379" v="12470" actId="1035"/>
          <ac:picMkLst>
            <pc:docMk/>
            <pc:sldMk cId="289378813" sldId="290"/>
            <ac:picMk id="5" creationId="{D1AA8043-7A09-8F7A-A25B-9A6D27F1EF53}"/>
          </ac:picMkLst>
        </pc:picChg>
        <pc:cxnChg chg="mod">
          <ac:chgData name="平松　崇文(Hiramatsu, Takafumi)" userId="22edbc16-85b0-4724-aaa0-af0139a26ca2" providerId="ADAL" clId="{53BF5BAF-694D-42A3-8B43-045433F332E7}" dt="2023-08-03T05:31:22.379" v="12470" actId="1035"/>
          <ac:cxnSpMkLst>
            <pc:docMk/>
            <pc:sldMk cId="289378813" sldId="290"/>
            <ac:cxnSpMk id="12" creationId="{19406133-CA05-FEF6-EFD7-116CB8F19639}"/>
          </ac:cxnSpMkLst>
        </pc:cxnChg>
        <pc:cxnChg chg="mod">
          <ac:chgData name="平松　崇文(Hiramatsu, Takafumi)" userId="22edbc16-85b0-4724-aaa0-af0139a26ca2" providerId="ADAL" clId="{53BF5BAF-694D-42A3-8B43-045433F332E7}" dt="2023-08-03T05:31:22.379" v="12470" actId="1035"/>
          <ac:cxnSpMkLst>
            <pc:docMk/>
            <pc:sldMk cId="289378813" sldId="290"/>
            <ac:cxnSpMk id="14" creationId="{376D1ED7-DBE5-46F9-CCD1-1379E79A8A7B}"/>
          </ac:cxnSpMkLst>
        </pc:cxnChg>
        <pc:cxnChg chg="mod">
          <ac:chgData name="平松　崇文(Hiramatsu, Takafumi)" userId="22edbc16-85b0-4724-aaa0-af0139a26ca2" providerId="ADAL" clId="{53BF5BAF-694D-42A3-8B43-045433F332E7}" dt="2023-08-03T05:31:22.379" v="12470" actId="1035"/>
          <ac:cxnSpMkLst>
            <pc:docMk/>
            <pc:sldMk cId="289378813" sldId="290"/>
            <ac:cxnSpMk id="16" creationId="{638A716D-618F-14F6-0ACF-5547D7CDE8E2}"/>
          </ac:cxnSpMkLst>
        </pc:cxnChg>
        <pc:cxnChg chg="mod">
          <ac:chgData name="平松　崇文(Hiramatsu, Takafumi)" userId="22edbc16-85b0-4724-aaa0-af0139a26ca2" providerId="ADAL" clId="{53BF5BAF-694D-42A3-8B43-045433F332E7}" dt="2023-08-03T05:31:22.379" v="12470" actId="1035"/>
          <ac:cxnSpMkLst>
            <pc:docMk/>
            <pc:sldMk cId="289378813" sldId="290"/>
            <ac:cxnSpMk id="18" creationId="{3A71BC66-5C33-FB24-8F0F-52111A175349}"/>
          </ac:cxnSpMkLst>
        </pc:cxnChg>
        <pc:cxnChg chg="mod">
          <ac:chgData name="平松　崇文(Hiramatsu, Takafumi)" userId="22edbc16-85b0-4724-aaa0-af0139a26ca2" providerId="ADAL" clId="{53BF5BAF-694D-42A3-8B43-045433F332E7}" dt="2023-08-03T05:31:22.379" v="12470" actId="1035"/>
          <ac:cxnSpMkLst>
            <pc:docMk/>
            <pc:sldMk cId="289378813" sldId="290"/>
            <ac:cxnSpMk id="19" creationId="{8E953433-E78E-2E8A-2E01-623D71DB2C87}"/>
          </ac:cxnSpMkLst>
        </pc:cxnChg>
        <pc:cxnChg chg="mod">
          <ac:chgData name="平松　崇文(Hiramatsu, Takafumi)" userId="22edbc16-85b0-4724-aaa0-af0139a26ca2" providerId="ADAL" clId="{53BF5BAF-694D-42A3-8B43-045433F332E7}" dt="2023-08-03T05:31:22.379" v="12470" actId="1035"/>
          <ac:cxnSpMkLst>
            <pc:docMk/>
            <pc:sldMk cId="289378813" sldId="290"/>
            <ac:cxnSpMk id="22" creationId="{EFEBC6B3-B9CD-D042-C429-43871DFDDD3D}"/>
          </ac:cxnSpMkLst>
        </pc:cxnChg>
      </pc:sldChg>
      <pc:sldChg chg="modSp del mod">
        <pc:chgData name="平松　崇文(Hiramatsu, Takafumi)" userId="22edbc16-85b0-4724-aaa0-af0139a26ca2" providerId="ADAL" clId="{53BF5BAF-694D-42A3-8B43-045433F332E7}" dt="2023-08-03T05:27:11.697" v="12280" actId="47"/>
        <pc:sldMkLst>
          <pc:docMk/>
          <pc:sldMk cId="1772231488" sldId="291"/>
        </pc:sldMkLst>
        <pc:spChg chg="mod">
          <ac:chgData name="平松　崇文(Hiramatsu, Takafumi)" userId="22edbc16-85b0-4724-aaa0-af0139a26ca2" providerId="ADAL" clId="{53BF5BAF-694D-42A3-8B43-045433F332E7}" dt="2023-08-02T07:55:41.438" v="1341"/>
          <ac:spMkLst>
            <pc:docMk/>
            <pc:sldMk cId="1772231488" sldId="291"/>
            <ac:spMk id="2" creationId="{4E946588-E562-497C-1CD4-7F34029DD8C8}"/>
          </ac:spMkLst>
        </pc:spChg>
      </pc:sldChg>
      <pc:sldChg chg="addSp delSp modSp mod ord">
        <pc:chgData name="平松　崇文(Hiramatsu, Takafumi)" userId="22edbc16-85b0-4724-aaa0-af0139a26ca2" providerId="ADAL" clId="{53BF5BAF-694D-42A3-8B43-045433F332E7}" dt="2023-08-02T10:44:45.898" v="9369"/>
        <pc:sldMkLst>
          <pc:docMk/>
          <pc:sldMk cId="4151946216" sldId="296"/>
        </pc:sldMkLst>
        <pc:spChg chg="add mod topLvl">
          <ac:chgData name="平松　崇文(Hiramatsu, Takafumi)" userId="22edbc16-85b0-4724-aaa0-af0139a26ca2" providerId="ADAL" clId="{53BF5BAF-694D-42A3-8B43-045433F332E7}" dt="2023-08-02T04:55:56.787" v="832" actId="165"/>
          <ac:spMkLst>
            <pc:docMk/>
            <pc:sldMk cId="4151946216" sldId="296"/>
            <ac:spMk id="5" creationId="{FC90DA43-58E4-4441-8B49-7CBDF7DB5753}"/>
          </ac:spMkLst>
        </pc:spChg>
        <pc:spChg chg="add mod topLvl">
          <ac:chgData name="平松　崇文(Hiramatsu, Takafumi)" userId="22edbc16-85b0-4724-aaa0-af0139a26ca2" providerId="ADAL" clId="{53BF5BAF-694D-42A3-8B43-045433F332E7}" dt="2023-08-02T04:55:56.787" v="832" actId="165"/>
          <ac:spMkLst>
            <pc:docMk/>
            <pc:sldMk cId="4151946216" sldId="296"/>
            <ac:spMk id="27" creationId="{A4243EBA-2B16-D0DB-CFAD-AF7A34665C37}"/>
          </ac:spMkLst>
        </pc:spChg>
        <pc:spChg chg="add mod topLvl">
          <ac:chgData name="平松　崇文(Hiramatsu, Takafumi)" userId="22edbc16-85b0-4724-aaa0-af0139a26ca2" providerId="ADAL" clId="{53BF5BAF-694D-42A3-8B43-045433F332E7}" dt="2023-08-02T04:55:56.787" v="832" actId="165"/>
          <ac:spMkLst>
            <pc:docMk/>
            <pc:sldMk cId="4151946216" sldId="296"/>
            <ac:spMk id="30" creationId="{AC5AB33B-4CBC-8870-8D04-5E1313AF2562}"/>
          </ac:spMkLst>
        </pc:spChg>
        <pc:spChg chg="add mod topLvl">
          <ac:chgData name="平松　崇文(Hiramatsu, Takafumi)" userId="22edbc16-85b0-4724-aaa0-af0139a26ca2" providerId="ADAL" clId="{53BF5BAF-694D-42A3-8B43-045433F332E7}" dt="2023-08-02T04:55:56.787" v="832" actId="165"/>
          <ac:spMkLst>
            <pc:docMk/>
            <pc:sldMk cId="4151946216" sldId="296"/>
            <ac:spMk id="31" creationId="{3EADA39B-160A-E639-568F-351113A1AFFD}"/>
          </ac:spMkLst>
        </pc:spChg>
        <pc:spChg chg="add mod topLvl">
          <ac:chgData name="平松　崇文(Hiramatsu, Takafumi)" userId="22edbc16-85b0-4724-aaa0-af0139a26ca2" providerId="ADAL" clId="{53BF5BAF-694D-42A3-8B43-045433F332E7}" dt="2023-08-02T04:55:56.787" v="832" actId="165"/>
          <ac:spMkLst>
            <pc:docMk/>
            <pc:sldMk cId="4151946216" sldId="296"/>
            <ac:spMk id="32" creationId="{0970B9D3-0C6C-95A8-C64B-62866CC4DBBA}"/>
          </ac:spMkLst>
        </pc:spChg>
        <pc:spChg chg="add mod topLvl">
          <ac:chgData name="平松　崇文(Hiramatsu, Takafumi)" userId="22edbc16-85b0-4724-aaa0-af0139a26ca2" providerId="ADAL" clId="{53BF5BAF-694D-42A3-8B43-045433F332E7}" dt="2023-08-02T04:55:56.787" v="832" actId="165"/>
          <ac:spMkLst>
            <pc:docMk/>
            <pc:sldMk cId="4151946216" sldId="296"/>
            <ac:spMk id="33" creationId="{A4990FF2-8072-BBC7-70D3-E46134CA8200}"/>
          </ac:spMkLst>
        </pc:spChg>
        <pc:spChg chg="add mod topLvl">
          <ac:chgData name="平松　崇文(Hiramatsu, Takafumi)" userId="22edbc16-85b0-4724-aaa0-af0139a26ca2" providerId="ADAL" clId="{53BF5BAF-694D-42A3-8B43-045433F332E7}" dt="2023-08-02T04:55:56.787" v="832" actId="165"/>
          <ac:spMkLst>
            <pc:docMk/>
            <pc:sldMk cId="4151946216" sldId="296"/>
            <ac:spMk id="34" creationId="{CEE94282-FD37-27E9-BA74-ED1B2F6CBCC6}"/>
          </ac:spMkLst>
        </pc:spChg>
        <pc:spChg chg="add mod topLvl">
          <ac:chgData name="平松　崇文(Hiramatsu, Takafumi)" userId="22edbc16-85b0-4724-aaa0-af0139a26ca2" providerId="ADAL" clId="{53BF5BAF-694D-42A3-8B43-045433F332E7}" dt="2023-08-02T04:55:56.787" v="832" actId="165"/>
          <ac:spMkLst>
            <pc:docMk/>
            <pc:sldMk cId="4151946216" sldId="296"/>
            <ac:spMk id="36" creationId="{B1B8EF50-1DB1-3A7D-D7F2-CC5E2FFDBC8E}"/>
          </ac:spMkLst>
        </pc:spChg>
        <pc:spChg chg="add mod topLvl">
          <ac:chgData name="平松　崇文(Hiramatsu, Takafumi)" userId="22edbc16-85b0-4724-aaa0-af0139a26ca2" providerId="ADAL" clId="{53BF5BAF-694D-42A3-8B43-045433F332E7}" dt="2023-08-02T04:55:56.787" v="832" actId="165"/>
          <ac:spMkLst>
            <pc:docMk/>
            <pc:sldMk cId="4151946216" sldId="296"/>
            <ac:spMk id="37" creationId="{DF838F16-159C-98F2-EABC-9D12A710D557}"/>
          </ac:spMkLst>
        </pc:spChg>
        <pc:spChg chg="add mod topLvl">
          <ac:chgData name="平松　崇文(Hiramatsu, Takafumi)" userId="22edbc16-85b0-4724-aaa0-af0139a26ca2" providerId="ADAL" clId="{53BF5BAF-694D-42A3-8B43-045433F332E7}" dt="2023-08-02T04:55:56.787" v="832" actId="165"/>
          <ac:spMkLst>
            <pc:docMk/>
            <pc:sldMk cId="4151946216" sldId="296"/>
            <ac:spMk id="38" creationId="{E298A411-30CD-2AD5-E116-129CB17A4D7A}"/>
          </ac:spMkLst>
        </pc:spChg>
        <pc:spChg chg="add mod topLvl">
          <ac:chgData name="平松　崇文(Hiramatsu, Takafumi)" userId="22edbc16-85b0-4724-aaa0-af0139a26ca2" providerId="ADAL" clId="{53BF5BAF-694D-42A3-8B43-045433F332E7}" dt="2023-08-02T04:55:56.787" v="832" actId="165"/>
          <ac:spMkLst>
            <pc:docMk/>
            <pc:sldMk cId="4151946216" sldId="296"/>
            <ac:spMk id="40" creationId="{CD40EAA9-39C6-B0B9-8972-BD32F81D55D4}"/>
          </ac:spMkLst>
        </pc:spChg>
        <pc:spChg chg="add mod topLvl">
          <ac:chgData name="平松　崇文(Hiramatsu, Takafumi)" userId="22edbc16-85b0-4724-aaa0-af0139a26ca2" providerId="ADAL" clId="{53BF5BAF-694D-42A3-8B43-045433F332E7}" dt="2023-08-02T04:55:56.787" v="832" actId="165"/>
          <ac:spMkLst>
            <pc:docMk/>
            <pc:sldMk cId="4151946216" sldId="296"/>
            <ac:spMk id="42" creationId="{B64C27EC-23F1-2A40-4A82-9E5D0C2FFE6B}"/>
          </ac:spMkLst>
        </pc:spChg>
        <pc:spChg chg="add mod topLvl">
          <ac:chgData name="平松　崇文(Hiramatsu, Takafumi)" userId="22edbc16-85b0-4724-aaa0-af0139a26ca2" providerId="ADAL" clId="{53BF5BAF-694D-42A3-8B43-045433F332E7}" dt="2023-08-02T04:55:56.787" v="832" actId="165"/>
          <ac:spMkLst>
            <pc:docMk/>
            <pc:sldMk cId="4151946216" sldId="296"/>
            <ac:spMk id="46" creationId="{0F8B8E82-040F-8061-0855-5931B3C1D33A}"/>
          </ac:spMkLst>
        </pc:spChg>
        <pc:spChg chg="add mod topLvl">
          <ac:chgData name="平松　崇文(Hiramatsu, Takafumi)" userId="22edbc16-85b0-4724-aaa0-af0139a26ca2" providerId="ADAL" clId="{53BF5BAF-694D-42A3-8B43-045433F332E7}" dt="2023-08-02T04:55:56.787" v="832" actId="165"/>
          <ac:spMkLst>
            <pc:docMk/>
            <pc:sldMk cId="4151946216" sldId="296"/>
            <ac:spMk id="48" creationId="{3D685D6B-6767-1542-574B-1DF9C9C0F7F9}"/>
          </ac:spMkLst>
        </pc:spChg>
        <pc:spChg chg="add mod topLvl">
          <ac:chgData name="平松　崇文(Hiramatsu, Takafumi)" userId="22edbc16-85b0-4724-aaa0-af0139a26ca2" providerId="ADAL" clId="{53BF5BAF-694D-42A3-8B43-045433F332E7}" dt="2023-08-02T04:55:56.787" v="832" actId="165"/>
          <ac:spMkLst>
            <pc:docMk/>
            <pc:sldMk cId="4151946216" sldId="296"/>
            <ac:spMk id="49" creationId="{5BB7C520-6484-BAAF-2239-DDDE495E0C7E}"/>
          </ac:spMkLst>
        </pc:spChg>
        <pc:spChg chg="add mod topLvl">
          <ac:chgData name="平松　崇文(Hiramatsu, Takafumi)" userId="22edbc16-85b0-4724-aaa0-af0139a26ca2" providerId="ADAL" clId="{53BF5BAF-694D-42A3-8B43-045433F332E7}" dt="2023-08-02T04:55:56.787" v="832" actId="165"/>
          <ac:spMkLst>
            <pc:docMk/>
            <pc:sldMk cId="4151946216" sldId="296"/>
            <ac:spMk id="51" creationId="{69DBDA43-1E80-A7C1-1DDE-9BB89041AB88}"/>
          </ac:spMkLst>
        </pc:spChg>
        <pc:spChg chg="add mod topLvl">
          <ac:chgData name="平松　崇文(Hiramatsu, Takafumi)" userId="22edbc16-85b0-4724-aaa0-af0139a26ca2" providerId="ADAL" clId="{53BF5BAF-694D-42A3-8B43-045433F332E7}" dt="2023-08-02T04:55:56.787" v="832" actId="165"/>
          <ac:spMkLst>
            <pc:docMk/>
            <pc:sldMk cId="4151946216" sldId="296"/>
            <ac:spMk id="52" creationId="{84645DBE-5874-F281-D82E-5FC5B81A4732}"/>
          </ac:spMkLst>
        </pc:spChg>
        <pc:spChg chg="add mod topLvl">
          <ac:chgData name="平松　崇文(Hiramatsu, Takafumi)" userId="22edbc16-85b0-4724-aaa0-af0139a26ca2" providerId="ADAL" clId="{53BF5BAF-694D-42A3-8B43-045433F332E7}" dt="2023-08-02T04:55:56.787" v="832" actId="165"/>
          <ac:spMkLst>
            <pc:docMk/>
            <pc:sldMk cId="4151946216" sldId="296"/>
            <ac:spMk id="53" creationId="{A23AAC5C-7EE7-F5FC-B642-A1D576148A34}"/>
          </ac:spMkLst>
        </pc:spChg>
        <pc:spChg chg="add mod topLvl">
          <ac:chgData name="平松　崇文(Hiramatsu, Takafumi)" userId="22edbc16-85b0-4724-aaa0-af0139a26ca2" providerId="ADAL" clId="{53BF5BAF-694D-42A3-8B43-045433F332E7}" dt="2023-08-02T04:55:56.787" v="832" actId="165"/>
          <ac:spMkLst>
            <pc:docMk/>
            <pc:sldMk cId="4151946216" sldId="296"/>
            <ac:spMk id="57" creationId="{E08138CF-A0EB-5FA9-5F97-3C009C885590}"/>
          </ac:spMkLst>
        </pc:spChg>
        <pc:spChg chg="add mod topLvl">
          <ac:chgData name="平松　崇文(Hiramatsu, Takafumi)" userId="22edbc16-85b0-4724-aaa0-af0139a26ca2" providerId="ADAL" clId="{53BF5BAF-694D-42A3-8B43-045433F332E7}" dt="2023-08-02T04:55:56.787" v="832" actId="165"/>
          <ac:spMkLst>
            <pc:docMk/>
            <pc:sldMk cId="4151946216" sldId="296"/>
            <ac:spMk id="58" creationId="{DCCFB0BD-AE22-8F64-F037-76FFFCA10E41}"/>
          </ac:spMkLst>
        </pc:spChg>
        <pc:spChg chg="add mod topLvl">
          <ac:chgData name="平松　崇文(Hiramatsu, Takafumi)" userId="22edbc16-85b0-4724-aaa0-af0139a26ca2" providerId="ADAL" clId="{53BF5BAF-694D-42A3-8B43-045433F332E7}" dt="2023-08-02T04:55:56.787" v="832" actId="165"/>
          <ac:spMkLst>
            <pc:docMk/>
            <pc:sldMk cId="4151946216" sldId="296"/>
            <ac:spMk id="59" creationId="{0EA485A0-7884-ADE9-2BF3-C643A547CC32}"/>
          </ac:spMkLst>
        </pc:spChg>
        <pc:spChg chg="add mod topLvl">
          <ac:chgData name="平松　崇文(Hiramatsu, Takafumi)" userId="22edbc16-85b0-4724-aaa0-af0139a26ca2" providerId="ADAL" clId="{53BF5BAF-694D-42A3-8B43-045433F332E7}" dt="2023-08-02T04:55:56.787" v="832" actId="165"/>
          <ac:spMkLst>
            <pc:docMk/>
            <pc:sldMk cId="4151946216" sldId="296"/>
            <ac:spMk id="60" creationId="{3CE3C697-ED02-0E2C-3E9E-1CEE17A52B47}"/>
          </ac:spMkLst>
        </pc:spChg>
        <pc:spChg chg="add mod topLvl">
          <ac:chgData name="平松　崇文(Hiramatsu, Takafumi)" userId="22edbc16-85b0-4724-aaa0-af0139a26ca2" providerId="ADAL" clId="{53BF5BAF-694D-42A3-8B43-045433F332E7}" dt="2023-08-02T04:55:56.787" v="832" actId="165"/>
          <ac:spMkLst>
            <pc:docMk/>
            <pc:sldMk cId="4151946216" sldId="296"/>
            <ac:spMk id="61" creationId="{88B933FA-CF26-B3E1-0164-CBB7606CC709}"/>
          </ac:spMkLst>
        </pc:spChg>
        <pc:spChg chg="add mod topLvl">
          <ac:chgData name="平松　崇文(Hiramatsu, Takafumi)" userId="22edbc16-85b0-4724-aaa0-af0139a26ca2" providerId="ADAL" clId="{53BF5BAF-694D-42A3-8B43-045433F332E7}" dt="2023-08-02T04:55:56.787" v="832" actId="165"/>
          <ac:spMkLst>
            <pc:docMk/>
            <pc:sldMk cId="4151946216" sldId="296"/>
            <ac:spMk id="62" creationId="{2CEDC372-F9F7-3C9C-3F02-D0BD2164ED4A}"/>
          </ac:spMkLst>
        </pc:spChg>
        <pc:spChg chg="add mod topLvl">
          <ac:chgData name="平松　崇文(Hiramatsu, Takafumi)" userId="22edbc16-85b0-4724-aaa0-af0139a26ca2" providerId="ADAL" clId="{53BF5BAF-694D-42A3-8B43-045433F332E7}" dt="2023-08-02T04:55:56.787" v="832" actId="165"/>
          <ac:spMkLst>
            <pc:docMk/>
            <pc:sldMk cId="4151946216" sldId="296"/>
            <ac:spMk id="63" creationId="{D541846A-881C-757A-8004-A9759BA908DC}"/>
          </ac:spMkLst>
        </pc:spChg>
        <pc:spChg chg="add mod topLvl">
          <ac:chgData name="平松　崇文(Hiramatsu, Takafumi)" userId="22edbc16-85b0-4724-aaa0-af0139a26ca2" providerId="ADAL" clId="{53BF5BAF-694D-42A3-8B43-045433F332E7}" dt="2023-08-02T04:55:56.787" v="832" actId="165"/>
          <ac:spMkLst>
            <pc:docMk/>
            <pc:sldMk cId="4151946216" sldId="296"/>
            <ac:spMk id="64" creationId="{2C452CF8-3F02-4AC9-AB84-1CC2FAACF193}"/>
          </ac:spMkLst>
        </pc:spChg>
        <pc:spChg chg="add mod topLvl">
          <ac:chgData name="平松　崇文(Hiramatsu, Takafumi)" userId="22edbc16-85b0-4724-aaa0-af0139a26ca2" providerId="ADAL" clId="{53BF5BAF-694D-42A3-8B43-045433F332E7}" dt="2023-08-02T04:55:56.787" v="832" actId="165"/>
          <ac:spMkLst>
            <pc:docMk/>
            <pc:sldMk cId="4151946216" sldId="296"/>
            <ac:spMk id="65" creationId="{FF2363A5-4259-19CC-6D90-88A5BB4FA7E2}"/>
          </ac:spMkLst>
        </pc:spChg>
        <pc:spChg chg="add mod topLvl">
          <ac:chgData name="平松　崇文(Hiramatsu, Takafumi)" userId="22edbc16-85b0-4724-aaa0-af0139a26ca2" providerId="ADAL" clId="{53BF5BAF-694D-42A3-8B43-045433F332E7}" dt="2023-08-02T04:55:56.787" v="832" actId="165"/>
          <ac:spMkLst>
            <pc:docMk/>
            <pc:sldMk cId="4151946216" sldId="296"/>
            <ac:spMk id="66" creationId="{074A9F69-85E6-813A-E3E7-9A795A5E709C}"/>
          </ac:spMkLst>
        </pc:spChg>
        <pc:spChg chg="add mod topLvl">
          <ac:chgData name="平松　崇文(Hiramatsu, Takafumi)" userId="22edbc16-85b0-4724-aaa0-af0139a26ca2" providerId="ADAL" clId="{53BF5BAF-694D-42A3-8B43-045433F332E7}" dt="2023-08-02T04:55:56.787" v="832" actId="165"/>
          <ac:spMkLst>
            <pc:docMk/>
            <pc:sldMk cId="4151946216" sldId="296"/>
            <ac:spMk id="67" creationId="{0B6A6D42-577D-427A-2E63-8533045DDF1F}"/>
          </ac:spMkLst>
        </pc:spChg>
        <pc:spChg chg="add mod topLvl">
          <ac:chgData name="平松　崇文(Hiramatsu, Takafumi)" userId="22edbc16-85b0-4724-aaa0-af0139a26ca2" providerId="ADAL" clId="{53BF5BAF-694D-42A3-8B43-045433F332E7}" dt="2023-08-02T04:55:56.787" v="832" actId="165"/>
          <ac:spMkLst>
            <pc:docMk/>
            <pc:sldMk cId="4151946216" sldId="296"/>
            <ac:spMk id="68" creationId="{EE943BCD-8541-AA02-B514-2D0DE0461CB7}"/>
          </ac:spMkLst>
        </pc:spChg>
        <pc:spChg chg="add mod topLvl">
          <ac:chgData name="平松　崇文(Hiramatsu, Takafumi)" userId="22edbc16-85b0-4724-aaa0-af0139a26ca2" providerId="ADAL" clId="{53BF5BAF-694D-42A3-8B43-045433F332E7}" dt="2023-08-02T04:55:56.787" v="832" actId="165"/>
          <ac:spMkLst>
            <pc:docMk/>
            <pc:sldMk cId="4151946216" sldId="296"/>
            <ac:spMk id="69" creationId="{42CDFE23-7F02-89D8-5B97-6AE45FA0DBF2}"/>
          </ac:spMkLst>
        </pc:spChg>
        <pc:spChg chg="add mod topLvl">
          <ac:chgData name="平松　崇文(Hiramatsu, Takafumi)" userId="22edbc16-85b0-4724-aaa0-af0139a26ca2" providerId="ADAL" clId="{53BF5BAF-694D-42A3-8B43-045433F332E7}" dt="2023-08-02T04:55:56.787" v="832" actId="165"/>
          <ac:spMkLst>
            <pc:docMk/>
            <pc:sldMk cId="4151946216" sldId="296"/>
            <ac:spMk id="70" creationId="{D25ED57B-716E-4F37-4377-7CBE4F0522B3}"/>
          </ac:spMkLst>
        </pc:spChg>
        <pc:spChg chg="add mod topLvl">
          <ac:chgData name="平松　崇文(Hiramatsu, Takafumi)" userId="22edbc16-85b0-4724-aaa0-af0139a26ca2" providerId="ADAL" clId="{53BF5BAF-694D-42A3-8B43-045433F332E7}" dt="2023-08-02T04:55:56.787" v="832" actId="165"/>
          <ac:spMkLst>
            <pc:docMk/>
            <pc:sldMk cId="4151946216" sldId="296"/>
            <ac:spMk id="71" creationId="{DDA961F7-75C8-A338-51E5-427EDA904427}"/>
          </ac:spMkLst>
        </pc:spChg>
        <pc:spChg chg="add mod topLvl">
          <ac:chgData name="平松　崇文(Hiramatsu, Takafumi)" userId="22edbc16-85b0-4724-aaa0-af0139a26ca2" providerId="ADAL" clId="{53BF5BAF-694D-42A3-8B43-045433F332E7}" dt="2023-08-02T04:55:56.787" v="832" actId="165"/>
          <ac:spMkLst>
            <pc:docMk/>
            <pc:sldMk cId="4151946216" sldId="296"/>
            <ac:spMk id="72" creationId="{F0BBB77F-D13E-4D3D-D0B3-5D7C59342F8F}"/>
          </ac:spMkLst>
        </pc:spChg>
        <pc:spChg chg="add mod topLvl">
          <ac:chgData name="平松　崇文(Hiramatsu, Takafumi)" userId="22edbc16-85b0-4724-aaa0-af0139a26ca2" providerId="ADAL" clId="{53BF5BAF-694D-42A3-8B43-045433F332E7}" dt="2023-08-02T04:55:56.787" v="832" actId="165"/>
          <ac:spMkLst>
            <pc:docMk/>
            <pc:sldMk cId="4151946216" sldId="296"/>
            <ac:spMk id="73" creationId="{CEDAA650-369F-A827-1A7A-8D4A5A2A50CF}"/>
          </ac:spMkLst>
        </pc:spChg>
        <pc:spChg chg="add mod topLvl">
          <ac:chgData name="平松　崇文(Hiramatsu, Takafumi)" userId="22edbc16-85b0-4724-aaa0-af0139a26ca2" providerId="ADAL" clId="{53BF5BAF-694D-42A3-8B43-045433F332E7}" dt="2023-08-02T04:55:56.787" v="832" actId="165"/>
          <ac:spMkLst>
            <pc:docMk/>
            <pc:sldMk cId="4151946216" sldId="296"/>
            <ac:spMk id="74" creationId="{163FABA1-9684-0113-C687-9BEA0550131C}"/>
          </ac:spMkLst>
        </pc:spChg>
        <pc:spChg chg="add mod topLvl">
          <ac:chgData name="平松　崇文(Hiramatsu, Takafumi)" userId="22edbc16-85b0-4724-aaa0-af0139a26ca2" providerId="ADAL" clId="{53BF5BAF-694D-42A3-8B43-045433F332E7}" dt="2023-08-02T04:55:56.787" v="832" actId="165"/>
          <ac:spMkLst>
            <pc:docMk/>
            <pc:sldMk cId="4151946216" sldId="296"/>
            <ac:spMk id="75" creationId="{BE83C1F9-866F-E9C4-4125-EFD779D36EC3}"/>
          </ac:spMkLst>
        </pc:spChg>
        <pc:spChg chg="add mod topLvl">
          <ac:chgData name="平松　崇文(Hiramatsu, Takafumi)" userId="22edbc16-85b0-4724-aaa0-af0139a26ca2" providerId="ADAL" clId="{53BF5BAF-694D-42A3-8B43-045433F332E7}" dt="2023-08-02T04:55:56.787" v="832" actId="165"/>
          <ac:spMkLst>
            <pc:docMk/>
            <pc:sldMk cId="4151946216" sldId="296"/>
            <ac:spMk id="76" creationId="{BE4C091E-78DB-CD8F-879A-03C27588A1E6}"/>
          </ac:spMkLst>
        </pc:spChg>
        <pc:spChg chg="add mod topLvl">
          <ac:chgData name="平松　崇文(Hiramatsu, Takafumi)" userId="22edbc16-85b0-4724-aaa0-af0139a26ca2" providerId="ADAL" clId="{53BF5BAF-694D-42A3-8B43-045433F332E7}" dt="2023-08-02T04:55:56.787" v="832" actId="165"/>
          <ac:spMkLst>
            <pc:docMk/>
            <pc:sldMk cId="4151946216" sldId="296"/>
            <ac:spMk id="77" creationId="{4AC93FDF-CDCA-1E0E-74D9-75AA516F469C}"/>
          </ac:spMkLst>
        </pc:spChg>
        <pc:spChg chg="add mod topLvl">
          <ac:chgData name="平松　崇文(Hiramatsu, Takafumi)" userId="22edbc16-85b0-4724-aaa0-af0139a26ca2" providerId="ADAL" clId="{53BF5BAF-694D-42A3-8B43-045433F332E7}" dt="2023-08-02T04:55:56.787" v="832" actId="165"/>
          <ac:spMkLst>
            <pc:docMk/>
            <pc:sldMk cId="4151946216" sldId="296"/>
            <ac:spMk id="78" creationId="{EE9D73AC-5DA4-1930-11AD-C9AB97108EE2}"/>
          </ac:spMkLst>
        </pc:spChg>
        <pc:spChg chg="add mod topLvl">
          <ac:chgData name="平松　崇文(Hiramatsu, Takafumi)" userId="22edbc16-85b0-4724-aaa0-af0139a26ca2" providerId="ADAL" clId="{53BF5BAF-694D-42A3-8B43-045433F332E7}" dt="2023-08-02T04:55:56.787" v="832" actId="165"/>
          <ac:spMkLst>
            <pc:docMk/>
            <pc:sldMk cId="4151946216" sldId="296"/>
            <ac:spMk id="79" creationId="{35000409-4118-F799-0185-7C2114E12E7D}"/>
          </ac:spMkLst>
        </pc:spChg>
        <pc:spChg chg="add mod topLvl">
          <ac:chgData name="平松　崇文(Hiramatsu, Takafumi)" userId="22edbc16-85b0-4724-aaa0-af0139a26ca2" providerId="ADAL" clId="{53BF5BAF-694D-42A3-8B43-045433F332E7}" dt="2023-08-02T04:55:56.787" v="832" actId="165"/>
          <ac:spMkLst>
            <pc:docMk/>
            <pc:sldMk cId="4151946216" sldId="296"/>
            <ac:spMk id="80" creationId="{EFB190CF-5508-F074-3421-06666EE0FDC5}"/>
          </ac:spMkLst>
        </pc:spChg>
        <pc:spChg chg="add mod topLvl">
          <ac:chgData name="平松　崇文(Hiramatsu, Takafumi)" userId="22edbc16-85b0-4724-aaa0-af0139a26ca2" providerId="ADAL" clId="{53BF5BAF-694D-42A3-8B43-045433F332E7}" dt="2023-08-02T04:55:56.787" v="832" actId="165"/>
          <ac:spMkLst>
            <pc:docMk/>
            <pc:sldMk cId="4151946216" sldId="296"/>
            <ac:spMk id="81" creationId="{BC3BA740-826F-A821-7EEA-37BFBDC42DD5}"/>
          </ac:spMkLst>
        </pc:spChg>
        <pc:spChg chg="add mod topLvl">
          <ac:chgData name="平松　崇文(Hiramatsu, Takafumi)" userId="22edbc16-85b0-4724-aaa0-af0139a26ca2" providerId="ADAL" clId="{53BF5BAF-694D-42A3-8B43-045433F332E7}" dt="2023-08-02T04:55:56.787" v="832" actId="165"/>
          <ac:spMkLst>
            <pc:docMk/>
            <pc:sldMk cId="4151946216" sldId="296"/>
            <ac:spMk id="82" creationId="{FE689B3A-4A03-72EB-B49E-91499E1DD1DC}"/>
          </ac:spMkLst>
        </pc:spChg>
        <pc:spChg chg="add mod topLvl">
          <ac:chgData name="平松　崇文(Hiramatsu, Takafumi)" userId="22edbc16-85b0-4724-aaa0-af0139a26ca2" providerId="ADAL" clId="{53BF5BAF-694D-42A3-8B43-045433F332E7}" dt="2023-08-02T04:55:56.787" v="832" actId="165"/>
          <ac:spMkLst>
            <pc:docMk/>
            <pc:sldMk cId="4151946216" sldId="296"/>
            <ac:spMk id="83" creationId="{3101B50D-3BF5-D559-4D8A-FB501D2BA125}"/>
          </ac:spMkLst>
        </pc:spChg>
        <pc:spChg chg="add mod topLvl">
          <ac:chgData name="平松　崇文(Hiramatsu, Takafumi)" userId="22edbc16-85b0-4724-aaa0-af0139a26ca2" providerId="ADAL" clId="{53BF5BAF-694D-42A3-8B43-045433F332E7}" dt="2023-08-02T04:55:56.787" v="832" actId="165"/>
          <ac:spMkLst>
            <pc:docMk/>
            <pc:sldMk cId="4151946216" sldId="296"/>
            <ac:spMk id="84" creationId="{095E53BE-B9FD-9955-00B6-D1DF6436FAB6}"/>
          </ac:spMkLst>
        </pc:spChg>
        <pc:spChg chg="add mod topLvl">
          <ac:chgData name="平松　崇文(Hiramatsu, Takafumi)" userId="22edbc16-85b0-4724-aaa0-af0139a26ca2" providerId="ADAL" clId="{53BF5BAF-694D-42A3-8B43-045433F332E7}" dt="2023-08-02T04:55:56.787" v="832" actId="165"/>
          <ac:spMkLst>
            <pc:docMk/>
            <pc:sldMk cId="4151946216" sldId="296"/>
            <ac:spMk id="85" creationId="{8DB7A17B-E6D4-F4B8-8CD1-D30811A8E986}"/>
          </ac:spMkLst>
        </pc:spChg>
        <pc:spChg chg="add mod topLvl">
          <ac:chgData name="平松　崇文(Hiramatsu, Takafumi)" userId="22edbc16-85b0-4724-aaa0-af0139a26ca2" providerId="ADAL" clId="{53BF5BAF-694D-42A3-8B43-045433F332E7}" dt="2023-08-02T04:55:56.787" v="832" actId="165"/>
          <ac:spMkLst>
            <pc:docMk/>
            <pc:sldMk cId="4151946216" sldId="296"/>
            <ac:spMk id="86" creationId="{C912658C-773B-EEB6-D5AA-6E43B4680362}"/>
          </ac:spMkLst>
        </pc:spChg>
        <pc:spChg chg="add mod topLvl">
          <ac:chgData name="平松　崇文(Hiramatsu, Takafumi)" userId="22edbc16-85b0-4724-aaa0-af0139a26ca2" providerId="ADAL" clId="{53BF5BAF-694D-42A3-8B43-045433F332E7}" dt="2023-08-02T04:55:56.787" v="832" actId="165"/>
          <ac:spMkLst>
            <pc:docMk/>
            <pc:sldMk cId="4151946216" sldId="296"/>
            <ac:spMk id="87" creationId="{D608F2E0-60A2-5FB8-27FD-0F855C6C696F}"/>
          </ac:spMkLst>
        </pc:spChg>
        <pc:spChg chg="add mod topLvl">
          <ac:chgData name="平松　崇文(Hiramatsu, Takafumi)" userId="22edbc16-85b0-4724-aaa0-af0139a26ca2" providerId="ADAL" clId="{53BF5BAF-694D-42A3-8B43-045433F332E7}" dt="2023-08-02T04:55:56.787" v="832" actId="165"/>
          <ac:spMkLst>
            <pc:docMk/>
            <pc:sldMk cId="4151946216" sldId="296"/>
            <ac:spMk id="88" creationId="{D3C3B0A6-BFE3-7265-A057-1CE1DAFB2982}"/>
          </ac:spMkLst>
        </pc:spChg>
        <pc:spChg chg="add mod topLvl">
          <ac:chgData name="平松　崇文(Hiramatsu, Takafumi)" userId="22edbc16-85b0-4724-aaa0-af0139a26ca2" providerId="ADAL" clId="{53BF5BAF-694D-42A3-8B43-045433F332E7}" dt="2023-08-02T04:55:56.787" v="832" actId="165"/>
          <ac:spMkLst>
            <pc:docMk/>
            <pc:sldMk cId="4151946216" sldId="296"/>
            <ac:spMk id="89" creationId="{31022F26-0588-9742-6D1E-80144AD77B21}"/>
          </ac:spMkLst>
        </pc:spChg>
        <pc:spChg chg="add mod topLvl">
          <ac:chgData name="平松　崇文(Hiramatsu, Takafumi)" userId="22edbc16-85b0-4724-aaa0-af0139a26ca2" providerId="ADAL" clId="{53BF5BAF-694D-42A3-8B43-045433F332E7}" dt="2023-08-02T04:55:56.787" v="832" actId="165"/>
          <ac:spMkLst>
            <pc:docMk/>
            <pc:sldMk cId="4151946216" sldId="296"/>
            <ac:spMk id="90" creationId="{C51449C6-13DC-8AF0-1665-08A2D6FBDA07}"/>
          </ac:spMkLst>
        </pc:spChg>
        <pc:spChg chg="add mod topLvl">
          <ac:chgData name="平松　崇文(Hiramatsu, Takafumi)" userId="22edbc16-85b0-4724-aaa0-af0139a26ca2" providerId="ADAL" clId="{53BF5BAF-694D-42A3-8B43-045433F332E7}" dt="2023-08-02T04:55:56.787" v="832" actId="165"/>
          <ac:spMkLst>
            <pc:docMk/>
            <pc:sldMk cId="4151946216" sldId="296"/>
            <ac:spMk id="91" creationId="{8EE80949-E512-ABFE-A6A1-BAF5A56C4F87}"/>
          </ac:spMkLst>
        </pc:spChg>
        <pc:spChg chg="add mod topLvl">
          <ac:chgData name="平松　崇文(Hiramatsu, Takafumi)" userId="22edbc16-85b0-4724-aaa0-af0139a26ca2" providerId="ADAL" clId="{53BF5BAF-694D-42A3-8B43-045433F332E7}" dt="2023-08-02T04:55:56.787" v="832" actId="165"/>
          <ac:spMkLst>
            <pc:docMk/>
            <pc:sldMk cId="4151946216" sldId="296"/>
            <ac:spMk id="92" creationId="{41C2CDA8-25F4-6541-401D-5464E74A84FE}"/>
          </ac:spMkLst>
        </pc:spChg>
        <pc:spChg chg="add mod topLvl">
          <ac:chgData name="平松　崇文(Hiramatsu, Takafumi)" userId="22edbc16-85b0-4724-aaa0-af0139a26ca2" providerId="ADAL" clId="{53BF5BAF-694D-42A3-8B43-045433F332E7}" dt="2023-08-02T04:55:56.787" v="832" actId="165"/>
          <ac:spMkLst>
            <pc:docMk/>
            <pc:sldMk cId="4151946216" sldId="296"/>
            <ac:spMk id="93" creationId="{943B8BF7-03D9-A2AD-FA98-A2F7BA57EF85}"/>
          </ac:spMkLst>
        </pc:spChg>
        <pc:spChg chg="add mod topLvl">
          <ac:chgData name="平松　崇文(Hiramatsu, Takafumi)" userId="22edbc16-85b0-4724-aaa0-af0139a26ca2" providerId="ADAL" clId="{53BF5BAF-694D-42A3-8B43-045433F332E7}" dt="2023-08-02T04:55:56.787" v="832" actId="165"/>
          <ac:spMkLst>
            <pc:docMk/>
            <pc:sldMk cId="4151946216" sldId="296"/>
            <ac:spMk id="94" creationId="{8A1A559C-61A4-F604-AF2C-C1A1240F2AE0}"/>
          </ac:spMkLst>
        </pc:spChg>
        <pc:spChg chg="add mod topLvl">
          <ac:chgData name="平松　崇文(Hiramatsu, Takafumi)" userId="22edbc16-85b0-4724-aaa0-af0139a26ca2" providerId="ADAL" clId="{53BF5BAF-694D-42A3-8B43-045433F332E7}" dt="2023-08-02T04:55:56.787" v="832" actId="165"/>
          <ac:spMkLst>
            <pc:docMk/>
            <pc:sldMk cId="4151946216" sldId="296"/>
            <ac:spMk id="95" creationId="{B6D44C59-D82E-DBF2-C7C0-3C440C2482B4}"/>
          </ac:spMkLst>
        </pc:spChg>
        <pc:spChg chg="add mod topLvl">
          <ac:chgData name="平松　崇文(Hiramatsu, Takafumi)" userId="22edbc16-85b0-4724-aaa0-af0139a26ca2" providerId="ADAL" clId="{53BF5BAF-694D-42A3-8B43-045433F332E7}" dt="2023-08-02T04:55:56.787" v="832" actId="165"/>
          <ac:spMkLst>
            <pc:docMk/>
            <pc:sldMk cId="4151946216" sldId="296"/>
            <ac:spMk id="96" creationId="{FEB230BC-D68C-4436-908E-E954E5B204F5}"/>
          </ac:spMkLst>
        </pc:spChg>
        <pc:spChg chg="add mod topLvl">
          <ac:chgData name="平松　崇文(Hiramatsu, Takafumi)" userId="22edbc16-85b0-4724-aaa0-af0139a26ca2" providerId="ADAL" clId="{53BF5BAF-694D-42A3-8B43-045433F332E7}" dt="2023-08-02T04:55:56.787" v="832" actId="165"/>
          <ac:spMkLst>
            <pc:docMk/>
            <pc:sldMk cId="4151946216" sldId="296"/>
            <ac:spMk id="97" creationId="{AE787CED-BC6B-D2AD-3EB8-401B7F5AA216}"/>
          </ac:spMkLst>
        </pc:spChg>
        <pc:spChg chg="add mod topLvl">
          <ac:chgData name="平松　崇文(Hiramatsu, Takafumi)" userId="22edbc16-85b0-4724-aaa0-af0139a26ca2" providerId="ADAL" clId="{53BF5BAF-694D-42A3-8B43-045433F332E7}" dt="2023-08-02T04:55:56.787" v="832" actId="165"/>
          <ac:spMkLst>
            <pc:docMk/>
            <pc:sldMk cId="4151946216" sldId="296"/>
            <ac:spMk id="98" creationId="{BF5BCBDF-54B5-2437-6363-3537E57344CD}"/>
          </ac:spMkLst>
        </pc:spChg>
        <pc:spChg chg="add mod topLvl">
          <ac:chgData name="平松　崇文(Hiramatsu, Takafumi)" userId="22edbc16-85b0-4724-aaa0-af0139a26ca2" providerId="ADAL" clId="{53BF5BAF-694D-42A3-8B43-045433F332E7}" dt="2023-08-02T04:55:56.787" v="832" actId="165"/>
          <ac:spMkLst>
            <pc:docMk/>
            <pc:sldMk cId="4151946216" sldId="296"/>
            <ac:spMk id="99" creationId="{CF14EF61-A488-45F1-2714-7E03EED9F67D}"/>
          </ac:spMkLst>
        </pc:spChg>
        <pc:spChg chg="add mod topLvl">
          <ac:chgData name="平松　崇文(Hiramatsu, Takafumi)" userId="22edbc16-85b0-4724-aaa0-af0139a26ca2" providerId="ADAL" clId="{53BF5BAF-694D-42A3-8B43-045433F332E7}" dt="2023-08-02T04:55:56.787" v="832" actId="165"/>
          <ac:spMkLst>
            <pc:docMk/>
            <pc:sldMk cId="4151946216" sldId="296"/>
            <ac:spMk id="100" creationId="{7C3701B7-973D-FF24-3F4C-8617BF026DB7}"/>
          </ac:spMkLst>
        </pc:spChg>
        <pc:spChg chg="add del mod topLvl">
          <ac:chgData name="平松　崇文(Hiramatsu, Takafumi)" userId="22edbc16-85b0-4724-aaa0-af0139a26ca2" providerId="ADAL" clId="{53BF5BAF-694D-42A3-8B43-045433F332E7}" dt="2023-08-02T04:55:56.787" v="832" actId="165"/>
          <ac:spMkLst>
            <pc:docMk/>
            <pc:sldMk cId="4151946216" sldId="296"/>
            <ac:spMk id="101" creationId="{87458429-36C7-9005-A959-4EA8C7A1061C}"/>
          </ac:spMkLst>
        </pc:spChg>
        <pc:spChg chg="add mod topLvl">
          <ac:chgData name="平松　崇文(Hiramatsu, Takafumi)" userId="22edbc16-85b0-4724-aaa0-af0139a26ca2" providerId="ADAL" clId="{53BF5BAF-694D-42A3-8B43-045433F332E7}" dt="2023-08-02T04:55:56.787" v="832" actId="165"/>
          <ac:spMkLst>
            <pc:docMk/>
            <pc:sldMk cId="4151946216" sldId="296"/>
            <ac:spMk id="102" creationId="{8A84E418-88DE-9A4F-AD0F-2822A971D565}"/>
          </ac:spMkLst>
        </pc:spChg>
        <pc:spChg chg="add mod topLvl">
          <ac:chgData name="平松　崇文(Hiramatsu, Takafumi)" userId="22edbc16-85b0-4724-aaa0-af0139a26ca2" providerId="ADAL" clId="{53BF5BAF-694D-42A3-8B43-045433F332E7}" dt="2023-08-02T04:55:56.787" v="832" actId="165"/>
          <ac:spMkLst>
            <pc:docMk/>
            <pc:sldMk cId="4151946216" sldId="296"/>
            <ac:spMk id="103" creationId="{3EC48851-91A5-C1D5-1C6A-C575D094A76F}"/>
          </ac:spMkLst>
        </pc:spChg>
        <pc:spChg chg="add mod topLvl">
          <ac:chgData name="平松　崇文(Hiramatsu, Takafumi)" userId="22edbc16-85b0-4724-aaa0-af0139a26ca2" providerId="ADAL" clId="{53BF5BAF-694D-42A3-8B43-045433F332E7}" dt="2023-08-02T04:55:56.787" v="832" actId="165"/>
          <ac:spMkLst>
            <pc:docMk/>
            <pc:sldMk cId="4151946216" sldId="296"/>
            <ac:spMk id="104" creationId="{C75E46DD-6A8B-5690-B78B-B621CD01B7F8}"/>
          </ac:spMkLst>
        </pc:spChg>
        <pc:spChg chg="add mod topLvl">
          <ac:chgData name="平松　崇文(Hiramatsu, Takafumi)" userId="22edbc16-85b0-4724-aaa0-af0139a26ca2" providerId="ADAL" clId="{53BF5BAF-694D-42A3-8B43-045433F332E7}" dt="2023-08-02T04:55:56.787" v="832" actId="165"/>
          <ac:spMkLst>
            <pc:docMk/>
            <pc:sldMk cId="4151946216" sldId="296"/>
            <ac:spMk id="105" creationId="{FE1E864D-9CC1-1D27-D10B-7B301B6B4364}"/>
          </ac:spMkLst>
        </pc:spChg>
        <pc:spChg chg="add mod topLvl">
          <ac:chgData name="平松　崇文(Hiramatsu, Takafumi)" userId="22edbc16-85b0-4724-aaa0-af0139a26ca2" providerId="ADAL" clId="{53BF5BAF-694D-42A3-8B43-045433F332E7}" dt="2023-08-02T04:55:56.787" v="832" actId="165"/>
          <ac:spMkLst>
            <pc:docMk/>
            <pc:sldMk cId="4151946216" sldId="296"/>
            <ac:spMk id="106" creationId="{11CE1452-34F4-C2B0-CBFC-7D0A14906145}"/>
          </ac:spMkLst>
        </pc:spChg>
        <pc:spChg chg="add mod topLvl">
          <ac:chgData name="平松　崇文(Hiramatsu, Takafumi)" userId="22edbc16-85b0-4724-aaa0-af0139a26ca2" providerId="ADAL" clId="{53BF5BAF-694D-42A3-8B43-045433F332E7}" dt="2023-08-02T04:55:56.787" v="832" actId="165"/>
          <ac:spMkLst>
            <pc:docMk/>
            <pc:sldMk cId="4151946216" sldId="296"/>
            <ac:spMk id="107" creationId="{FD06D2C9-C8B3-4FB9-BCDE-1AF28505C810}"/>
          </ac:spMkLst>
        </pc:spChg>
        <pc:spChg chg="add mod topLvl">
          <ac:chgData name="平松　崇文(Hiramatsu, Takafumi)" userId="22edbc16-85b0-4724-aaa0-af0139a26ca2" providerId="ADAL" clId="{53BF5BAF-694D-42A3-8B43-045433F332E7}" dt="2023-08-02T04:55:56.787" v="832" actId="165"/>
          <ac:spMkLst>
            <pc:docMk/>
            <pc:sldMk cId="4151946216" sldId="296"/>
            <ac:spMk id="108" creationId="{47367120-8F15-65F9-C92B-39A57E58507A}"/>
          </ac:spMkLst>
        </pc:spChg>
        <pc:spChg chg="add mod topLvl">
          <ac:chgData name="平松　崇文(Hiramatsu, Takafumi)" userId="22edbc16-85b0-4724-aaa0-af0139a26ca2" providerId="ADAL" clId="{53BF5BAF-694D-42A3-8B43-045433F332E7}" dt="2023-08-02T04:55:56.787" v="832" actId="165"/>
          <ac:spMkLst>
            <pc:docMk/>
            <pc:sldMk cId="4151946216" sldId="296"/>
            <ac:spMk id="109" creationId="{438BA5DD-F8B2-C783-75C0-19141AB68430}"/>
          </ac:spMkLst>
        </pc:spChg>
        <pc:spChg chg="add mod topLvl">
          <ac:chgData name="平松　崇文(Hiramatsu, Takafumi)" userId="22edbc16-85b0-4724-aaa0-af0139a26ca2" providerId="ADAL" clId="{53BF5BAF-694D-42A3-8B43-045433F332E7}" dt="2023-08-02T04:55:56.787" v="832" actId="165"/>
          <ac:spMkLst>
            <pc:docMk/>
            <pc:sldMk cId="4151946216" sldId="296"/>
            <ac:spMk id="110" creationId="{E97922B6-C7F6-683F-1679-70CC81DA3814}"/>
          </ac:spMkLst>
        </pc:spChg>
        <pc:spChg chg="add mod topLvl">
          <ac:chgData name="平松　崇文(Hiramatsu, Takafumi)" userId="22edbc16-85b0-4724-aaa0-af0139a26ca2" providerId="ADAL" clId="{53BF5BAF-694D-42A3-8B43-045433F332E7}" dt="2023-08-02T04:55:56.787" v="832" actId="165"/>
          <ac:spMkLst>
            <pc:docMk/>
            <pc:sldMk cId="4151946216" sldId="296"/>
            <ac:spMk id="111" creationId="{9E05E572-3505-0388-8A1E-C5E82138D6D4}"/>
          </ac:spMkLst>
        </pc:spChg>
        <pc:spChg chg="add mod topLvl">
          <ac:chgData name="平松　崇文(Hiramatsu, Takafumi)" userId="22edbc16-85b0-4724-aaa0-af0139a26ca2" providerId="ADAL" clId="{53BF5BAF-694D-42A3-8B43-045433F332E7}" dt="2023-08-02T04:55:56.787" v="832" actId="165"/>
          <ac:spMkLst>
            <pc:docMk/>
            <pc:sldMk cId="4151946216" sldId="296"/>
            <ac:spMk id="112" creationId="{B0009CD1-B2A5-C1A4-074B-9B8A9146B9DE}"/>
          </ac:spMkLst>
        </pc:spChg>
        <pc:spChg chg="add mod topLvl">
          <ac:chgData name="平松　崇文(Hiramatsu, Takafumi)" userId="22edbc16-85b0-4724-aaa0-af0139a26ca2" providerId="ADAL" clId="{53BF5BAF-694D-42A3-8B43-045433F332E7}" dt="2023-08-02T04:55:56.787" v="832" actId="165"/>
          <ac:spMkLst>
            <pc:docMk/>
            <pc:sldMk cId="4151946216" sldId="296"/>
            <ac:spMk id="113" creationId="{D3EBFE5A-1AD6-51FE-1510-8D5A63FF09BA}"/>
          </ac:spMkLst>
        </pc:spChg>
        <pc:spChg chg="add mod topLvl">
          <ac:chgData name="平松　崇文(Hiramatsu, Takafumi)" userId="22edbc16-85b0-4724-aaa0-af0139a26ca2" providerId="ADAL" clId="{53BF5BAF-694D-42A3-8B43-045433F332E7}" dt="2023-08-02T04:55:56.787" v="832" actId="165"/>
          <ac:spMkLst>
            <pc:docMk/>
            <pc:sldMk cId="4151946216" sldId="296"/>
            <ac:spMk id="114" creationId="{4F7EB7E2-612E-55A2-021B-2C875150AFE7}"/>
          </ac:spMkLst>
        </pc:spChg>
        <pc:spChg chg="add mod topLvl">
          <ac:chgData name="平松　崇文(Hiramatsu, Takafumi)" userId="22edbc16-85b0-4724-aaa0-af0139a26ca2" providerId="ADAL" clId="{53BF5BAF-694D-42A3-8B43-045433F332E7}" dt="2023-08-02T04:55:56.787" v="832" actId="165"/>
          <ac:spMkLst>
            <pc:docMk/>
            <pc:sldMk cId="4151946216" sldId="296"/>
            <ac:spMk id="115" creationId="{12DA7440-B103-BB12-6B04-1E69A48B0047}"/>
          </ac:spMkLst>
        </pc:spChg>
        <pc:spChg chg="add mod topLvl">
          <ac:chgData name="平松　崇文(Hiramatsu, Takafumi)" userId="22edbc16-85b0-4724-aaa0-af0139a26ca2" providerId="ADAL" clId="{53BF5BAF-694D-42A3-8B43-045433F332E7}" dt="2023-08-02T04:55:56.787" v="832" actId="165"/>
          <ac:spMkLst>
            <pc:docMk/>
            <pc:sldMk cId="4151946216" sldId="296"/>
            <ac:spMk id="116" creationId="{821E1A30-9E01-938D-6270-9182EF82002D}"/>
          </ac:spMkLst>
        </pc:spChg>
        <pc:spChg chg="add mod topLvl">
          <ac:chgData name="平松　崇文(Hiramatsu, Takafumi)" userId="22edbc16-85b0-4724-aaa0-af0139a26ca2" providerId="ADAL" clId="{53BF5BAF-694D-42A3-8B43-045433F332E7}" dt="2023-08-02T04:55:56.787" v="832" actId="165"/>
          <ac:spMkLst>
            <pc:docMk/>
            <pc:sldMk cId="4151946216" sldId="296"/>
            <ac:spMk id="117" creationId="{8E55EC07-3628-3CEA-1F95-0B1401D46ADC}"/>
          </ac:spMkLst>
        </pc:spChg>
        <pc:spChg chg="add mod topLvl">
          <ac:chgData name="平松　崇文(Hiramatsu, Takafumi)" userId="22edbc16-85b0-4724-aaa0-af0139a26ca2" providerId="ADAL" clId="{53BF5BAF-694D-42A3-8B43-045433F332E7}" dt="2023-08-02T04:55:56.787" v="832" actId="165"/>
          <ac:spMkLst>
            <pc:docMk/>
            <pc:sldMk cId="4151946216" sldId="296"/>
            <ac:spMk id="118" creationId="{29F6BCA1-9300-67E8-1519-9E353E153ED1}"/>
          </ac:spMkLst>
        </pc:spChg>
        <pc:spChg chg="add mod topLvl">
          <ac:chgData name="平松　崇文(Hiramatsu, Takafumi)" userId="22edbc16-85b0-4724-aaa0-af0139a26ca2" providerId="ADAL" clId="{53BF5BAF-694D-42A3-8B43-045433F332E7}" dt="2023-08-02T04:55:56.787" v="832" actId="165"/>
          <ac:spMkLst>
            <pc:docMk/>
            <pc:sldMk cId="4151946216" sldId="296"/>
            <ac:spMk id="119" creationId="{13601AFB-E6F2-EA11-926F-3DC393348462}"/>
          </ac:spMkLst>
        </pc:spChg>
        <pc:spChg chg="add mod topLvl">
          <ac:chgData name="平松　崇文(Hiramatsu, Takafumi)" userId="22edbc16-85b0-4724-aaa0-af0139a26ca2" providerId="ADAL" clId="{53BF5BAF-694D-42A3-8B43-045433F332E7}" dt="2023-08-02T04:55:56.787" v="832" actId="165"/>
          <ac:spMkLst>
            <pc:docMk/>
            <pc:sldMk cId="4151946216" sldId="296"/>
            <ac:spMk id="120" creationId="{86AD9BEB-1078-3CA3-04F9-127E19CF7133}"/>
          </ac:spMkLst>
        </pc:spChg>
        <pc:spChg chg="add mod topLvl">
          <ac:chgData name="平松　崇文(Hiramatsu, Takafumi)" userId="22edbc16-85b0-4724-aaa0-af0139a26ca2" providerId="ADAL" clId="{53BF5BAF-694D-42A3-8B43-045433F332E7}" dt="2023-08-02T04:55:56.787" v="832" actId="165"/>
          <ac:spMkLst>
            <pc:docMk/>
            <pc:sldMk cId="4151946216" sldId="296"/>
            <ac:spMk id="121" creationId="{C3A041FC-2FAF-990D-B194-DB47943EE8E0}"/>
          </ac:spMkLst>
        </pc:spChg>
        <pc:spChg chg="add mod topLvl">
          <ac:chgData name="平松　崇文(Hiramatsu, Takafumi)" userId="22edbc16-85b0-4724-aaa0-af0139a26ca2" providerId="ADAL" clId="{53BF5BAF-694D-42A3-8B43-045433F332E7}" dt="2023-08-02T04:55:56.787" v="832" actId="165"/>
          <ac:spMkLst>
            <pc:docMk/>
            <pc:sldMk cId="4151946216" sldId="296"/>
            <ac:spMk id="122" creationId="{4DBF976C-F19C-A20A-2D91-AAF9303E59D1}"/>
          </ac:spMkLst>
        </pc:spChg>
        <pc:spChg chg="add mod topLvl">
          <ac:chgData name="平松　崇文(Hiramatsu, Takafumi)" userId="22edbc16-85b0-4724-aaa0-af0139a26ca2" providerId="ADAL" clId="{53BF5BAF-694D-42A3-8B43-045433F332E7}" dt="2023-08-02T04:55:56.787" v="832" actId="165"/>
          <ac:spMkLst>
            <pc:docMk/>
            <pc:sldMk cId="4151946216" sldId="296"/>
            <ac:spMk id="123" creationId="{8555EAF8-630A-84EA-8205-D72F2C4BA149}"/>
          </ac:spMkLst>
        </pc:spChg>
        <pc:spChg chg="add mod topLvl">
          <ac:chgData name="平松　崇文(Hiramatsu, Takafumi)" userId="22edbc16-85b0-4724-aaa0-af0139a26ca2" providerId="ADAL" clId="{53BF5BAF-694D-42A3-8B43-045433F332E7}" dt="2023-08-02T04:55:56.787" v="832" actId="165"/>
          <ac:spMkLst>
            <pc:docMk/>
            <pc:sldMk cId="4151946216" sldId="296"/>
            <ac:spMk id="124" creationId="{86B75060-2C6C-DA0B-C71C-4C53F2B7C5B2}"/>
          </ac:spMkLst>
        </pc:spChg>
        <pc:spChg chg="add mod topLvl">
          <ac:chgData name="平松　崇文(Hiramatsu, Takafumi)" userId="22edbc16-85b0-4724-aaa0-af0139a26ca2" providerId="ADAL" clId="{53BF5BAF-694D-42A3-8B43-045433F332E7}" dt="2023-08-02T04:55:56.787" v="832" actId="165"/>
          <ac:spMkLst>
            <pc:docMk/>
            <pc:sldMk cId="4151946216" sldId="296"/>
            <ac:spMk id="125" creationId="{B890F3FC-86F0-6779-5371-5EE53A3C952D}"/>
          </ac:spMkLst>
        </pc:spChg>
        <pc:spChg chg="add mod topLvl">
          <ac:chgData name="平松　崇文(Hiramatsu, Takafumi)" userId="22edbc16-85b0-4724-aaa0-af0139a26ca2" providerId="ADAL" clId="{53BF5BAF-694D-42A3-8B43-045433F332E7}" dt="2023-08-02T04:55:56.787" v="832" actId="165"/>
          <ac:spMkLst>
            <pc:docMk/>
            <pc:sldMk cId="4151946216" sldId="296"/>
            <ac:spMk id="126" creationId="{BB156189-4170-9F45-B10B-9B021B06AEDD}"/>
          </ac:spMkLst>
        </pc:spChg>
        <pc:spChg chg="add mod topLvl">
          <ac:chgData name="平松　崇文(Hiramatsu, Takafumi)" userId="22edbc16-85b0-4724-aaa0-af0139a26ca2" providerId="ADAL" clId="{53BF5BAF-694D-42A3-8B43-045433F332E7}" dt="2023-08-02T04:55:56.787" v="832" actId="165"/>
          <ac:spMkLst>
            <pc:docMk/>
            <pc:sldMk cId="4151946216" sldId="296"/>
            <ac:spMk id="127" creationId="{F3038729-25AD-CF93-124A-AC13EF83059C}"/>
          </ac:spMkLst>
        </pc:spChg>
        <pc:spChg chg="add mod topLvl">
          <ac:chgData name="平松　崇文(Hiramatsu, Takafumi)" userId="22edbc16-85b0-4724-aaa0-af0139a26ca2" providerId="ADAL" clId="{53BF5BAF-694D-42A3-8B43-045433F332E7}" dt="2023-08-02T04:55:56.787" v="832" actId="165"/>
          <ac:spMkLst>
            <pc:docMk/>
            <pc:sldMk cId="4151946216" sldId="296"/>
            <ac:spMk id="128" creationId="{892FB144-3AA1-3013-E1FA-702CA199C33F}"/>
          </ac:spMkLst>
        </pc:spChg>
        <pc:spChg chg="add mod topLvl">
          <ac:chgData name="平松　崇文(Hiramatsu, Takafumi)" userId="22edbc16-85b0-4724-aaa0-af0139a26ca2" providerId="ADAL" clId="{53BF5BAF-694D-42A3-8B43-045433F332E7}" dt="2023-08-02T04:55:56.787" v="832" actId="165"/>
          <ac:spMkLst>
            <pc:docMk/>
            <pc:sldMk cId="4151946216" sldId="296"/>
            <ac:spMk id="129" creationId="{87BDB73F-76D5-EC67-E2F7-55F254CDD3D6}"/>
          </ac:spMkLst>
        </pc:spChg>
        <pc:spChg chg="add mod topLvl">
          <ac:chgData name="平松　崇文(Hiramatsu, Takafumi)" userId="22edbc16-85b0-4724-aaa0-af0139a26ca2" providerId="ADAL" clId="{53BF5BAF-694D-42A3-8B43-045433F332E7}" dt="2023-08-02T04:55:56.787" v="832" actId="165"/>
          <ac:spMkLst>
            <pc:docMk/>
            <pc:sldMk cId="4151946216" sldId="296"/>
            <ac:spMk id="130" creationId="{D8E3E26A-3D5F-C198-25F9-1BF58CB41A66}"/>
          </ac:spMkLst>
        </pc:spChg>
        <pc:spChg chg="add mod topLvl">
          <ac:chgData name="平松　崇文(Hiramatsu, Takafumi)" userId="22edbc16-85b0-4724-aaa0-af0139a26ca2" providerId="ADAL" clId="{53BF5BAF-694D-42A3-8B43-045433F332E7}" dt="2023-08-02T04:55:56.787" v="832" actId="165"/>
          <ac:spMkLst>
            <pc:docMk/>
            <pc:sldMk cId="4151946216" sldId="296"/>
            <ac:spMk id="131" creationId="{32B5117E-D592-EC0E-31E1-EF40088FF2E8}"/>
          </ac:spMkLst>
        </pc:spChg>
        <pc:spChg chg="add mod topLvl">
          <ac:chgData name="平松　崇文(Hiramatsu, Takafumi)" userId="22edbc16-85b0-4724-aaa0-af0139a26ca2" providerId="ADAL" clId="{53BF5BAF-694D-42A3-8B43-045433F332E7}" dt="2023-08-02T04:55:56.787" v="832" actId="165"/>
          <ac:spMkLst>
            <pc:docMk/>
            <pc:sldMk cId="4151946216" sldId="296"/>
            <ac:spMk id="132" creationId="{230CBE6B-7073-A123-21C0-AB6033DAD667}"/>
          </ac:spMkLst>
        </pc:spChg>
        <pc:spChg chg="add mod topLvl">
          <ac:chgData name="平松　崇文(Hiramatsu, Takafumi)" userId="22edbc16-85b0-4724-aaa0-af0139a26ca2" providerId="ADAL" clId="{53BF5BAF-694D-42A3-8B43-045433F332E7}" dt="2023-08-02T04:55:56.787" v="832" actId="165"/>
          <ac:spMkLst>
            <pc:docMk/>
            <pc:sldMk cId="4151946216" sldId="296"/>
            <ac:spMk id="133" creationId="{770DAA95-9C82-E749-0229-E87E8544BBB7}"/>
          </ac:spMkLst>
        </pc:spChg>
        <pc:spChg chg="add mod topLvl">
          <ac:chgData name="平松　崇文(Hiramatsu, Takafumi)" userId="22edbc16-85b0-4724-aaa0-af0139a26ca2" providerId="ADAL" clId="{53BF5BAF-694D-42A3-8B43-045433F332E7}" dt="2023-08-02T04:55:56.787" v="832" actId="165"/>
          <ac:spMkLst>
            <pc:docMk/>
            <pc:sldMk cId="4151946216" sldId="296"/>
            <ac:spMk id="134" creationId="{20D7A4F0-5E15-CEA3-2F33-89D10C116E3B}"/>
          </ac:spMkLst>
        </pc:spChg>
        <pc:spChg chg="add mod topLvl">
          <ac:chgData name="平松　崇文(Hiramatsu, Takafumi)" userId="22edbc16-85b0-4724-aaa0-af0139a26ca2" providerId="ADAL" clId="{53BF5BAF-694D-42A3-8B43-045433F332E7}" dt="2023-08-02T04:55:56.787" v="832" actId="165"/>
          <ac:spMkLst>
            <pc:docMk/>
            <pc:sldMk cId="4151946216" sldId="296"/>
            <ac:spMk id="135" creationId="{0292E271-4F64-3FC0-0693-906060138F9C}"/>
          </ac:spMkLst>
        </pc:spChg>
        <pc:spChg chg="add mod topLvl">
          <ac:chgData name="平松　崇文(Hiramatsu, Takafumi)" userId="22edbc16-85b0-4724-aaa0-af0139a26ca2" providerId="ADAL" clId="{53BF5BAF-694D-42A3-8B43-045433F332E7}" dt="2023-08-02T04:55:56.787" v="832" actId="165"/>
          <ac:spMkLst>
            <pc:docMk/>
            <pc:sldMk cId="4151946216" sldId="296"/>
            <ac:spMk id="136" creationId="{6FC1C978-2187-1677-01E2-E0BD4E0DD4ED}"/>
          </ac:spMkLst>
        </pc:spChg>
        <pc:spChg chg="add mod topLvl">
          <ac:chgData name="平松　崇文(Hiramatsu, Takafumi)" userId="22edbc16-85b0-4724-aaa0-af0139a26ca2" providerId="ADAL" clId="{53BF5BAF-694D-42A3-8B43-045433F332E7}" dt="2023-08-02T04:55:56.787" v="832" actId="165"/>
          <ac:spMkLst>
            <pc:docMk/>
            <pc:sldMk cId="4151946216" sldId="296"/>
            <ac:spMk id="137" creationId="{A9C46DBE-9CF3-6C27-61E1-FEF1337B22E4}"/>
          </ac:spMkLst>
        </pc:spChg>
        <pc:spChg chg="add mod topLvl">
          <ac:chgData name="平松　崇文(Hiramatsu, Takafumi)" userId="22edbc16-85b0-4724-aaa0-af0139a26ca2" providerId="ADAL" clId="{53BF5BAF-694D-42A3-8B43-045433F332E7}" dt="2023-08-02T04:55:56.787" v="832" actId="165"/>
          <ac:spMkLst>
            <pc:docMk/>
            <pc:sldMk cId="4151946216" sldId="296"/>
            <ac:spMk id="138" creationId="{E84EF824-EB19-6933-4641-55F1EC2B7D2E}"/>
          </ac:spMkLst>
        </pc:spChg>
        <pc:spChg chg="add mod topLvl">
          <ac:chgData name="平松　崇文(Hiramatsu, Takafumi)" userId="22edbc16-85b0-4724-aaa0-af0139a26ca2" providerId="ADAL" clId="{53BF5BAF-694D-42A3-8B43-045433F332E7}" dt="2023-08-02T04:55:56.787" v="832" actId="165"/>
          <ac:spMkLst>
            <pc:docMk/>
            <pc:sldMk cId="4151946216" sldId="296"/>
            <ac:spMk id="139" creationId="{D15C6E56-10CF-2D77-1535-55162FA63318}"/>
          </ac:spMkLst>
        </pc:spChg>
        <pc:spChg chg="add mod topLvl">
          <ac:chgData name="平松　崇文(Hiramatsu, Takafumi)" userId="22edbc16-85b0-4724-aaa0-af0139a26ca2" providerId="ADAL" clId="{53BF5BAF-694D-42A3-8B43-045433F332E7}" dt="2023-08-02T04:55:56.787" v="832" actId="165"/>
          <ac:spMkLst>
            <pc:docMk/>
            <pc:sldMk cId="4151946216" sldId="296"/>
            <ac:spMk id="140" creationId="{295DD1DD-ADA7-73FE-378F-F2C18B952379}"/>
          </ac:spMkLst>
        </pc:spChg>
        <pc:spChg chg="add mod topLvl">
          <ac:chgData name="平松　崇文(Hiramatsu, Takafumi)" userId="22edbc16-85b0-4724-aaa0-af0139a26ca2" providerId="ADAL" clId="{53BF5BAF-694D-42A3-8B43-045433F332E7}" dt="2023-08-02T04:55:56.787" v="832" actId="165"/>
          <ac:spMkLst>
            <pc:docMk/>
            <pc:sldMk cId="4151946216" sldId="296"/>
            <ac:spMk id="141" creationId="{0130F3CF-4207-1F47-A10A-487AA4A7AD12}"/>
          </ac:spMkLst>
        </pc:spChg>
        <pc:spChg chg="add mod topLvl">
          <ac:chgData name="平松　崇文(Hiramatsu, Takafumi)" userId="22edbc16-85b0-4724-aaa0-af0139a26ca2" providerId="ADAL" clId="{53BF5BAF-694D-42A3-8B43-045433F332E7}" dt="2023-08-02T04:55:56.787" v="832" actId="165"/>
          <ac:spMkLst>
            <pc:docMk/>
            <pc:sldMk cId="4151946216" sldId="296"/>
            <ac:spMk id="142" creationId="{A949ABC7-7439-4136-E219-950E9A713E67}"/>
          </ac:spMkLst>
        </pc:spChg>
        <pc:spChg chg="add mod topLvl">
          <ac:chgData name="平松　崇文(Hiramatsu, Takafumi)" userId="22edbc16-85b0-4724-aaa0-af0139a26ca2" providerId="ADAL" clId="{53BF5BAF-694D-42A3-8B43-045433F332E7}" dt="2023-08-02T04:55:56.787" v="832" actId="165"/>
          <ac:spMkLst>
            <pc:docMk/>
            <pc:sldMk cId="4151946216" sldId="296"/>
            <ac:spMk id="143" creationId="{BEE7F014-D6B4-0876-DB5B-E436447D0894}"/>
          </ac:spMkLst>
        </pc:spChg>
        <pc:spChg chg="add mod topLvl">
          <ac:chgData name="平松　崇文(Hiramatsu, Takafumi)" userId="22edbc16-85b0-4724-aaa0-af0139a26ca2" providerId="ADAL" clId="{53BF5BAF-694D-42A3-8B43-045433F332E7}" dt="2023-08-02T04:55:56.787" v="832" actId="165"/>
          <ac:spMkLst>
            <pc:docMk/>
            <pc:sldMk cId="4151946216" sldId="296"/>
            <ac:spMk id="144" creationId="{CA191F78-CE83-02F9-4CC3-EF6253AA8C26}"/>
          </ac:spMkLst>
        </pc:spChg>
        <pc:spChg chg="add mod topLvl">
          <ac:chgData name="平松　崇文(Hiramatsu, Takafumi)" userId="22edbc16-85b0-4724-aaa0-af0139a26ca2" providerId="ADAL" clId="{53BF5BAF-694D-42A3-8B43-045433F332E7}" dt="2023-08-02T04:55:56.787" v="832" actId="165"/>
          <ac:spMkLst>
            <pc:docMk/>
            <pc:sldMk cId="4151946216" sldId="296"/>
            <ac:spMk id="145" creationId="{06A4C837-E7FF-B731-DF57-4353B5CA32A3}"/>
          </ac:spMkLst>
        </pc:spChg>
        <pc:spChg chg="add mod topLvl">
          <ac:chgData name="平松　崇文(Hiramatsu, Takafumi)" userId="22edbc16-85b0-4724-aaa0-af0139a26ca2" providerId="ADAL" clId="{53BF5BAF-694D-42A3-8B43-045433F332E7}" dt="2023-08-02T04:55:56.787" v="832" actId="165"/>
          <ac:spMkLst>
            <pc:docMk/>
            <pc:sldMk cId="4151946216" sldId="296"/>
            <ac:spMk id="146" creationId="{C334517C-6584-4869-9695-3096FB8C6831}"/>
          </ac:spMkLst>
        </pc:spChg>
        <pc:spChg chg="add mod topLvl">
          <ac:chgData name="平松　崇文(Hiramatsu, Takafumi)" userId="22edbc16-85b0-4724-aaa0-af0139a26ca2" providerId="ADAL" clId="{53BF5BAF-694D-42A3-8B43-045433F332E7}" dt="2023-08-02T04:55:56.787" v="832" actId="165"/>
          <ac:spMkLst>
            <pc:docMk/>
            <pc:sldMk cId="4151946216" sldId="296"/>
            <ac:spMk id="147" creationId="{9DBCD77B-6F13-138B-B2D6-77D55AE49FF2}"/>
          </ac:spMkLst>
        </pc:spChg>
        <pc:spChg chg="add mod topLvl">
          <ac:chgData name="平松　崇文(Hiramatsu, Takafumi)" userId="22edbc16-85b0-4724-aaa0-af0139a26ca2" providerId="ADAL" clId="{53BF5BAF-694D-42A3-8B43-045433F332E7}" dt="2023-08-02T04:55:56.787" v="832" actId="165"/>
          <ac:spMkLst>
            <pc:docMk/>
            <pc:sldMk cId="4151946216" sldId="296"/>
            <ac:spMk id="148" creationId="{CE405082-18C5-7F95-51CD-432F0D01D498}"/>
          </ac:spMkLst>
        </pc:spChg>
        <pc:spChg chg="add mod topLvl">
          <ac:chgData name="平松　崇文(Hiramatsu, Takafumi)" userId="22edbc16-85b0-4724-aaa0-af0139a26ca2" providerId="ADAL" clId="{53BF5BAF-694D-42A3-8B43-045433F332E7}" dt="2023-08-02T04:55:56.787" v="832" actId="165"/>
          <ac:spMkLst>
            <pc:docMk/>
            <pc:sldMk cId="4151946216" sldId="296"/>
            <ac:spMk id="149" creationId="{E7C61B56-29A2-5CD5-C45B-6C72E39141FD}"/>
          </ac:spMkLst>
        </pc:spChg>
        <pc:spChg chg="add mod topLvl">
          <ac:chgData name="平松　崇文(Hiramatsu, Takafumi)" userId="22edbc16-85b0-4724-aaa0-af0139a26ca2" providerId="ADAL" clId="{53BF5BAF-694D-42A3-8B43-045433F332E7}" dt="2023-08-02T04:55:56.787" v="832" actId="165"/>
          <ac:spMkLst>
            <pc:docMk/>
            <pc:sldMk cId="4151946216" sldId="296"/>
            <ac:spMk id="150" creationId="{3AC6AE80-EF49-2B83-91DD-CEEC4FCC7290}"/>
          </ac:spMkLst>
        </pc:spChg>
        <pc:spChg chg="add mod topLvl">
          <ac:chgData name="平松　崇文(Hiramatsu, Takafumi)" userId="22edbc16-85b0-4724-aaa0-af0139a26ca2" providerId="ADAL" clId="{53BF5BAF-694D-42A3-8B43-045433F332E7}" dt="2023-08-02T04:55:56.787" v="832" actId="165"/>
          <ac:spMkLst>
            <pc:docMk/>
            <pc:sldMk cId="4151946216" sldId="296"/>
            <ac:spMk id="151" creationId="{61262194-4FB5-0F8B-3617-E5241ECCB2EF}"/>
          </ac:spMkLst>
        </pc:spChg>
        <pc:spChg chg="add mod topLvl">
          <ac:chgData name="平松　崇文(Hiramatsu, Takafumi)" userId="22edbc16-85b0-4724-aaa0-af0139a26ca2" providerId="ADAL" clId="{53BF5BAF-694D-42A3-8B43-045433F332E7}" dt="2023-08-02T04:55:56.787" v="832" actId="165"/>
          <ac:spMkLst>
            <pc:docMk/>
            <pc:sldMk cId="4151946216" sldId="296"/>
            <ac:spMk id="152" creationId="{DB5DA17E-1879-EF6E-DA0E-BBDCB918D475}"/>
          </ac:spMkLst>
        </pc:spChg>
        <pc:spChg chg="add mod topLvl">
          <ac:chgData name="平松　崇文(Hiramatsu, Takafumi)" userId="22edbc16-85b0-4724-aaa0-af0139a26ca2" providerId="ADAL" clId="{53BF5BAF-694D-42A3-8B43-045433F332E7}" dt="2023-08-02T04:55:56.787" v="832" actId="165"/>
          <ac:spMkLst>
            <pc:docMk/>
            <pc:sldMk cId="4151946216" sldId="296"/>
            <ac:spMk id="153" creationId="{1B908097-B329-917F-F993-4CB4250ED116}"/>
          </ac:spMkLst>
        </pc:spChg>
        <pc:spChg chg="add mod topLvl">
          <ac:chgData name="平松　崇文(Hiramatsu, Takafumi)" userId="22edbc16-85b0-4724-aaa0-af0139a26ca2" providerId="ADAL" clId="{53BF5BAF-694D-42A3-8B43-045433F332E7}" dt="2023-08-02T04:55:56.787" v="832" actId="165"/>
          <ac:spMkLst>
            <pc:docMk/>
            <pc:sldMk cId="4151946216" sldId="296"/>
            <ac:spMk id="154" creationId="{209DDFC8-D9E9-F554-D8B8-3ABC85B1C15B}"/>
          </ac:spMkLst>
        </pc:spChg>
        <pc:spChg chg="add mod topLvl">
          <ac:chgData name="平松　崇文(Hiramatsu, Takafumi)" userId="22edbc16-85b0-4724-aaa0-af0139a26ca2" providerId="ADAL" clId="{53BF5BAF-694D-42A3-8B43-045433F332E7}" dt="2023-08-02T04:55:56.787" v="832" actId="165"/>
          <ac:spMkLst>
            <pc:docMk/>
            <pc:sldMk cId="4151946216" sldId="296"/>
            <ac:spMk id="155" creationId="{01A5EE00-C121-696C-6DEE-87C66C454C69}"/>
          </ac:spMkLst>
        </pc:spChg>
        <pc:spChg chg="add mod topLvl">
          <ac:chgData name="平松　崇文(Hiramatsu, Takafumi)" userId="22edbc16-85b0-4724-aaa0-af0139a26ca2" providerId="ADAL" clId="{53BF5BAF-694D-42A3-8B43-045433F332E7}" dt="2023-08-02T04:55:56.787" v="832" actId="165"/>
          <ac:spMkLst>
            <pc:docMk/>
            <pc:sldMk cId="4151946216" sldId="296"/>
            <ac:spMk id="156" creationId="{04E21B28-969A-8D15-2EF9-5C434A3147D9}"/>
          </ac:spMkLst>
        </pc:spChg>
        <pc:spChg chg="add mod topLvl">
          <ac:chgData name="平松　崇文(Hiramatsu, Takafumi)" userId="22edbc16-85b0-4724-aaa0-af0139a26ca2" providerId="ADAL" clId="{53BF5BAF-694D-42A3-8B43-045433F332E7}" dt="2023-08-02T04:55:56.787" v="832" actId="165"/>
          <ac:spMkLst>
            <pc:docMk/>
            <pc:sldMk cId="4151946216" sldId="296"/>
            <ac:spMk id="157" creationId="{4A017D73-EE5A-F69E-FEE0-05DC947BE2CE}"/>
          </ac:spMkLst>
        </pc:spChg>
        <pc:spChg chg="add mod topLvl">
          <ac:chgData name="平松　崇文(Hiramatsu, Takafumi)" userId="22edbc16-85b0-4724-aaa0-af0139a26ca2" providerId="ADAL" clId="{53BF5BAF-694D-42A3-8B43-045433F332E7}" dt="2023-08-02T04:55:56.787" v="832" actId="165"/>
          <ac:spMkLst>
            <pc:docMk/>
            <pc:sldMk cId="4151946216" sldId="296"/>
            <ac:spMk id="158" creationId="{913AE866-8AC8-B993-77BE-16EC77F61AAA}"/>
          </ac:spMkLst>
        </pc:spChg>
        <pc:spChg chg="add mod topLvl">
          <ac:chgData name="平松　崇文(Hiramatsu, Takafumi)" userId="22edbc16-85b0-4724-aaa0-af0139a26ca2" providerId="ADAL" clId="{53BF5BAF-694D-42A3-8B43-045433F332E7}" dt="2023-08-02T04:55:56.787" v="832" actId="165"/>
          <ac:spMkLst>
            <pc:docMk/>
            <pc:sldMk cId="4151946216" sldId="296"/>
            <ac:spMk id="159" creationId="{E7EDC792-C3FD-DCA8-BBED-B85BC7B655FD}"/>
          </ac:spMkLst>
        </pc:spChg>
        <pc:spChg chg="add mod topLvl">
          <ac:chgData name="平松　崇文(Hiramatsu, Takafumi)" userId="22edbc16-85b0-4724-aaa0-af0139a26ca2" providerId="ADAL" clId="{53BF5BAF-694D-42A3-8B43-045433F332E7}" dt="2023-08-02T04:55:56.787" v="832" actId="165"/>
          <ac:spMkLst>
            <pc:docMk/>
            <pc:sldMk cId="4151946216" sldId="296"/>
            <ac:spMk id="160" creationId="{DD1C48D9-B11A-1008-228A-9BCA06B97225}"/>
          </ac:spMkLst>
        </pc:spChg>
        <pc:spChg chg="add mod topLvl">
          <ac:chgData name="平松　崇文(Hiramatsu, Takafumi)" userId="22edbc16-85b0-4724-aaa0-af0139a26ca2" providerId="ADAL" clId="{53BF5BAF-694D-42A3-8B43-045433F332E7}" dt="2023-08-02T04:55:56.787" v="832" actId="165"/>
          <ac:spMkLst>
            <pc:docMk/>
            <pc:sldMk cId="4151946216" sldId="296"/>
            <ac:spMk id="161" creationId="{12162175-DD91-B55D-AB4C-D4D408967C50}"/>
          </ac:spMkLst>
        </pc:spChg>
        <pc:spChg chg="add mod topLvl">
          <ac:chgData name="平松　崇文(Hiramatsu, Takafumi)" userId="22edbc16-85b0-4724-aaa0-af0139a26ca2" providerId="ADAL" clId="{53BF5BAF-694D-42A3-8B43-045433F332E7}" dt="2023-08-02T04:55:56.787" v="832" actId="165"/>
          <ac:spMkLst>
            <pc:docMk/>
            <pc:sldMk cId="4151946216" sldId="296"/>
            <ac:spMk id="162" creationId="{3FD9AA41-ABF1-6644-2EBA-BE6E4F567A0F}"/>
          </ac:spMkLst>
        </pc:spChg>
        <pc:spChg chg="add mod topLvl">
          <ac:chgData name="平松　崇文(Hiramatsu, Takafumi)" userId="22edbc16-85b0-4724-aaa0-af0139a26ca2" providerId="ADAL" clId="{53BF5BAF-694D-42A3-8B43-045433F332E7}" dt="2023-08-02T04:55:56.787" v="832" actId="165"/>
          <ac:spMkLst>
            <pc:docMk/>
            <pc:sldMk cId="4151946216" sldId="296"/>
            <ac:spMk id="163" creationId="{889892E0-D5C8-07C1-0290-DE0BBB390FBB}"/>
          </ac:spMkLst>
        </pc:spChg>
        <pc:spChg chg="add mod topLvl">
          <ac:chgData name="平松　崇文(Hiramatsu, Takafumi)" userId="22edbc16-85b0-4724-aaa0-af0139a26ca2" providerId="ADAL" clId="{53BF5BAF-694D-42A3-8B43-045433F332E7}" dt="2023-08-02T04:55:56.787" v="832" actId="165"/>
          <ac:spMkLst>
            <pc:docMk/>
            <pc:sldMk cId="4151946216" sldId="296"/>
            <ac:spMk id="164" creationId="{828962F0-61BD-0F4F-2705-47AB9EB7E3A4}"/>
          </ac:spMkLst>
        </pc:spChg>
        <pc:spChg chg="add mod topLvl">
          <ac:chgData name="平松　崇文(Hiramatsu, Takafumi)" userId="22edbc16-85b0-4724-aaa0-af0139a26ca2" providerId="ADAL" clId="{53BF5BAF-694D-42A3-8B43-045433F332E7}" dt="2023-08-02T04:55:56.787" v="832" actId="165"/>
          <ac:spMkLst>
            <pc:docMk/>
            <pc:sldMk cId="4151946216" sldId="296"/>
            <ac:spMk id="165" creationId="{1CBA7C11-8D8A-3025-2778-21CFCF819A6B}"/>
          </ac:spMkLst>
        </pc:spChg>
        <pc:spChg chg="add mod topLvl">
          <ac:chgData name="平松　崇文(Hiramatsu, Takafumi)" userId="22edbc16-85b0-4724-aaa0-af0139a26ca2" providerId="ADAL" clId="{53BF5BAF-694D-42A3-8B43-045433F332E7}" dt="2023-08-02T04:55:56.787" v="832" actId="165"/>
          <ac:spMkLst>
            <pc:docMk/>
            <pc:sldMk cId="4151946216" sldId="296"/>
            <ac:spMk id="166" creationId="{630537D5-C2D1-25A0-AE93-D94071F81737}"/>
          </ac:spMkLst>
        </pc:spChg>
        <pc:spChg chg="add mod topLvl">
          <ac:chgData name="平松　崇文(Hiramatsu, Takafumi)" userId="22edbc16-85b0-4724-aaa0-af0139a26ca2" providerId="ADAL" clId="{53BF5BAF-694D-42A3-8B43-045433F332E7}" dt="2023-08-02T04:55:56.787" v="832" actId="165"/>
          <ac:spMkLst>
            <pc:docMk/>
            <pc:sldMk cId="4151946216" sldId="296"/>
            <ac:spMk id="167" creationId="{29969939-63B2-4E0D-AD69-483D1A40868D}"/>
          </ac:spMkLst>
        </pc:spChg>
        <pc:spChg chg="add mod topLvl">
          <ac:chgData name="平松　崇文(Hiramatsu, Takafumi)" userId="22edbc16-85b0-4724-aaa0-af0139a26ca2" providerId="ADAL" clId="{53BF5BAF-694D-42A3-8B43-045433F332E7}" dt="2023-08-02T04:55:56.787" v="832" actId="165"/>
          <ac:spMkLst>
            <pc:docMk/>
            <pc:sldMk cId="4151946216" sldId="296"/>
            <ac:spMk id="168" creationId="{6CEAEC48-5D37-1812-44BA-A5620697B7A1}"/>
          </ac:spMkLst>
        </pc:spChg>
        <pc:spChg chg="add mod topLvl">
          <ac:chgData name="平松　崇文(Hiramatsu, Takafumi)" userId="22edbc16-85b0-4724-aaa0-af0139a26ca2" providerId="ADAL" clId="{53BF5BAF-694D-42A3-8B43-045433F332E7}" dt="2023-08-02T04:55:56.787" v="832" actId="165"/>
          <ac:spMkLst>
            <pc:docMk/>
            <pc:sldMk cId="4151946216" sldId="296"/>
            <ac:spMk id="169" creationId="{6C8D9F14-73A5-FEF6-8715-97D255C2872C}"/>
          </ac:spMkLst>
        </pc:spChg>
        <pc:spChg chg="add mod topLvl">
          <ac:chgData name="平松　崇文(Hiramatsu, Takafumi)" userId="22edbc16-85b0-4724-aaa0-af0139a26ca2" providerId="ADAL" clId="{53BF5BAF-694D-42A3-8B43-045433F332E7}" dt="2023-08-02T04:55:56.787" v="832" actId="165"/>
          <ac:spMkLst>
            <pc:docMk/>
            <pc:sldMk cId="4151946216" sldId="296"/>
            <ac:spMk id="170" creationId="{DAD4F3E1-0400-B220-8B69-025E839F0BA1}"/>
          </ac:spMkLst>
        </pc:spChg>
        <pc:spChg chg="add mod topLvl">
          <ac:chgData name="平松　崇文(Hiramatsu, Takafumi)" userId="22edbc16-85b0-4724-aaa0-af0139a26ca2" providerId="ADAL" clId="{53BF5BAF-694D-42A3-8B43-045433F332E7}" dt="2023-08-02T04:55:56.787" v="832" actId="165"/>
          <ac:spMkLst>
            <pc:docMk/>
            <pc:sldMk cId="4151946216" sldId="296"/>
            <ac:spMk id="171" creationId="{2425B4C0-7911-B900-D9E0-F6A58513079E}"/>
          </ac:spMkLst>
        </pc:spChg>
        <pc:spChg chg="add mod topLvl">
          <ac:chgData name="平松　崇文(Hiramatsu, Takafumi)" userId="22edbc16-85b0-4724-aaa0-af0139a26ca2" providerId="ADAL" clId="{53BF5BAF-694D-42A3-8B43-045433F332E7}" dt="2023-08-02T04:55:56.787" v="832" actId="165"/>
          <ac:spMkLst>
            <pc:docMk/>
            <pc:sldMk cId="4151946216" sldId="296"/>
            <ac:spMk id="172" creationId="{786E0FD8-DE29-C24A-20BB-80091B6C0848}"/>
          </ac:spMkLst>
        </pc:spChg>
        <pc:spChg chg="add mod topLvl">
          <ac:chgData name="平松　崇文(Hiramatsu, Takafumi)" userId="22edbc16-85b0-4724-aaa0-af0139a26ca2" providerId="ADAL" clId="{53BF5BAF-694D-42A3-8B43-045433F332E7}" dt="2023-08-02T04:55:56.787" v="832" actId="165"/>
          <ac:spMkLst>
            <pc:docMk/>
            <pc:sldMk cId="4151946216" sldId="296"/>
            <ac:spMk id="173" creationId="{DD75DEF9-47AF-20DD-4072-D5EAC0B5B3AB}"/>
          </ac:spMkLst>
        </pc:spChg>
        <pc:spChg chg="add mod topLvl">
          <ac:chgData name="平松　崇文(Hiramatsu, Takafumi)" userId="22edbc16-85b0-4724-aaa0-af0139a26ca2" providerId="ADAL" clId="{53BF5BAF-694D-42A3-8B43-045433F332E7}" dt="2023-08-02T04:55:56.787" v="832" actId="165"/>
          <ac:spMkLst>
            <pc:docMk/>
            <pc:sldMk cId="4151946216" sldId="296"/>
            <ac:spMk id="174" creationId="{FD70D147-5336-3F1B-8DAF-A74134041CA0}"/>
          </ac:spMkLst>
        </pc:spChg>
        <pc:spChg chg="add mod">
          <ac:chgData name="平松　崇文(Hiramatsu, Takafumi)" userId="22edbc16-85b0-4724-aaa0-af0139a26ca2" providerId="ADAL" clId="{53BF5BAF-694D-42A3-8B43-045433F332E7}" dt="2023-08-02T04:51:17.368" v="451" actId="1076"/>
          <ac:spMkLst>
            <pc:docMk/>
            <pc:sldMk cId="4151946216" sldId="296"/>
            <ac:spMk id="176" creationId="{F5FC523F-3A8B-959A-A13C-DDD25FE79350}"/>
          </ac:spMkLst>
        </pc:spChg>
        <pc:spChg chg="add mod">
          <ac:chgData name="平松　崇文(Hiramatsu, Takafumi)" userId="22edbc16-85b0-4724-aaa0-af0139a26ca2" providerId="ADAL" clId="{53BF5BAF-694D-42A3-8B43-045433F332E7}" dt="2023-08-02T04:53:48.363" v="782" actId="1038"/>
          <ac:spMkLst>
            <pc:docMk/>
            <pc:sldMk cId="4151946216" sldId="296"/>
            <ac:spMk id="181" creationId="{E72D8855-26DF-D572-D622-B337DF433464}"/>
          </ac:spMkLst>
        </pc:spChg>
        <pc:spChg chg="add mod">
          <ac:chgData name="平松　崇文(Hiramatsu, Takafumi)" userId="22edbc16-85b0-4724-aaa0-af0139a26ca2" providerId="ADAL" clId="{53BF5BAF-694D-42A3-8B43-045433F332E7}" dt="2023-08-02T04:54:08.568" v="818" actId="20577"/>
          <ac:spMkLst>
            <pc:docMk/>
            <pc:sldMk cId="4151946216" sldId="296"/>
            <ac:spMk id="184" creationId="{34F556D2-DE36-1C04-5A62-2E9C15793254}"/>
          </ac:spMkLst>
        </pc:spChg>
        <pc:spChg chg="add mod">
          <ac:chgData name="平松　崇文(Hiramatsu, Takafumi)" userId="22edbc16-85b0-4724-aaa0-af0139a26ca2" providerId="ADAL" clId="{53BF5BAF-694D-42A3-8B43-045433F332E7}" dt="2023-08-02T06:33:21.893" v="1218"/>
          <ac:spMkLst>
            <pc:docMk/>
            <pc:sldMk cId="4151946216" sldId="296"/>
            <ac:spMk id="185" creationId="{C660DF90-9575-055C-352A-5B58876CEBE1}"/>
          </ac:spMkLst>
        </pc:spChg>
        <pc:spChg chg="add mod">
          <ac:chgData name="平松　崇文(Hiramatsu, Takafumi)" userId="22edbc16-85b0-4724-aaa0-af0139a26ca2" providerId="ADAL" clId="{53BF5BAF-694D-42A3-8B43-045433F332E7}" dt="2023-08-02T04:56:30.886" v="847" actId="692"/>
          <ac:spMkLst>
            <pc:docMk/>
            <pc:sldMk cId="4151946216" sldId="296"/>
            <ac:spMk id="189" creationId="{C29BFD7C-83B0-581A-E356-0081A7D5EB55}"/>
          </ac:spMkLst>
        </pc:spChg>
        <pc:spChg chg="add mod">
          <ac:chgData name="平松　崇文(Hiramatsu, Takafumi)" userId="22edbc16-85b0-4724-aaa0-af0139a26ca2" providerId="ADAL" clId="{53BF5BAF-694D-42A3-8B43-045433F332E7}" dt="2023-08-02T04:56:03.813" v="834" actId="1076"/>
          <ac:spMkLst>
            <pc:docMk/>
            <pc:sldMk cId="4151946216" sldId="296"/>
            <ac:spMk id="190" creationId="{5D3AE4B8-59DB-226F-C9D8-00134504BCD0}"/>
          </ac:spMkLst>
        </pc:spChg>
        <pc:spChg chg="add mod">
          <ac:chgData name="平松　崇文(Hiramatsu, Takafumi)" userId="22edbc16-85b0-4724-aaa0-af0139a26ca2" providerId="ADAL" clId="{53BF5BAF-694D-42A3-8B43-045433F332E7}" dt="2023-08-02T04:56:06.946" v="836" actId="1076"/>
          <ac:spMkLst>
            <pc:docMk/>
            <pc:sldMk cId="4151946216" sldId="296"/>
            <ac:spMk id="191" creationId="{2500A6C3-9316-D884-DD56-CB91B8769BC9}"/>
          </ac:spMkLst>
        </pc:spChg>
        <pc:spChg chg="add mod">
          <ac:chgData name="平松　崇文(Hiramatsu, Takafumi)" userId="22edbc16-85b0-4724-aaa0-af0139a26ca2" providerId="ADAL" clId="{53BF5BAF-694D-42A3-8B43-045433F332E7}" dt="2023-08-02T04:56:16.045" v="842" actId="1076"/>
          <ac:spMkLst>
            <pc:docMk/>
            <pc:sldMk cId="4151946216" sldId="296"/>
            <ac:spMk id="192" creationId="{DE379C6C-D2DF-CB17-C3A3-1CFA001CA60A}"/>
          </ac:spMkLst>
        </pc:spChg>
        <pc:spChg chg="add mod">
          <ac:chgData name="平松　崇文(Hiramatsu, Takafumi)" userId="22edbc16-85b0-4724-aaa0-af0139a26ca2" providerId="ADAL" clId="{53BF5BAF-694D-42A3-8B43-045433F332E7}" dt="2023-08-02T04:56:14.305" v="841" actId="1076"/>
          <ac:spMkLst>
            <pc:docMk/>
            <pc:sldMk cId="4151946216" sldId="296"/>
            <ac:spMk id="193" creationId="{3FAB21D0-F565-2EF3-92E0-956A60384D36}"/>
          </ac:spMkLst>
        </pc:spChg>
        <pc:spChg chg="add mod">
          <ac:chgData name="平松　崇文(Hiramatsu, Takafumi)" userId="22edbc16-85b0-4724-aaa0-af0139a26ca2" providerId="ADAL" clId="{53BF5BAF-694D-42A3-8B43-045433F332E7}" dt="2023-08-02T04:56:12.788" v="840" actId="1076"/>
          <ac:spMkLst>
            <pc:docMk/>
            <pc:sldMk cId="4151946216" sldId="296"/>
            <ac:spMk id="194" creationId="{0B802848-BB08-A32B-4912-A075699064BD}"/>
          </ac:spMkLst>
        </pc:spChg>
        <pc:spChg chg="add mod">
          <ac:chgData name="平松　崇文(Hiramatsu, Takafumi)" userId="22edbc16-85b0-4724-aaa0-af0139a26ca2" providerId="ADAL" clId="{53BF5BAF-694D-42A3-8B43-045433F332E7}" dt="2023-08-02T04:56:18.535" v="844" actId="1076"/>
          <ac:spMkLst>
            <pc:docMk/>
            <pc:sldMk cId="4151946216" sldId="296"/>
            <ac:spMk id="195" creationId="{4939CEF7-BFAB-9EA0-65A2-9FB7CC6914B6}"/>
          </ac:spMkLst>
        </pc:spChg>
        <pc:spChg chg="add mod">
          <ac:chgData name="平松　崇文(Hiramatsu, Takafumi)" userId="22edbc16-85b0-4724-aaa0-af0139a26ca2" providerId="ADAL" clId="{53BF5BAF-694D-42A3-8B43-045433F332E7}" dt="2023-08-02T04:56:21.280" v="846" actId="1076"/>
          <ac:spMkLst>
            <pc:docMk/>
            <pc:sldMk cId="4151946216" sldId="296"/>
            <ac:spMk id="196" creationId="{61393DF3-21B3-8677-8503-7A7B32C5C103}"/>
          </ac:spMkLst>
        </pc:spChg>
        <pc:grpChg chg="add del mod">
          <ac:chgData name="平松　崇文(Hiramatsu, Takafumi)" userId="22edbc16-85b0-4724-aaa0-af0139a26ca2" providerId="ADAL" clId="{53BF5BAF-694D-42A3-8B43-045433F332E7}" dt="2023-08-02T04:55:56.787" v="832" actId="165"/>
          <ac:grpSpMkLst>
            <pc:docMk/>
            <pc:sldMk cId="4151946216" sldId="296"/>
            <ac:grpSpMk id="175" creationId="{5B4F5162-F598-E3CD-1AD1-1387BBE71A82}"/>
          </ac:grpSpMkLst>
        </pc:grpChg>
        <pc:cxnChg chg="add mod">
          <ac:chgData name="平松　崇文(Hiramatsu, Takafumi)" userId="22edbc16-85b0-4724-aaa0-af0139a26ca2" providerId="ADAL" clId="{53BF5BAF-694D-42A3-8B43-045433F332E7}" dt="2023-08-02T04:51:51.068" v="500" actId="692"/>
          <ac:cxnSpMkLst>
            <pc:docMk/>
            <pc:sldMk cId="4151946216" sldId="296"/>
            <ac:cxnSpMk id="178" creationId="{7DED8BBD-3E9D-36F2-A29A-D146074C6F3D}"/>
          </ac:cxnSpMkLst>
        </pc:cxnChg>
        <pc:cxnChg chg="add mod">
          <ac:chgData name="平松　崇文(Hiramatsu, Takafumi)" userId="22edbc16-85b0-4724-aaa0-af0139a26ca2" providerId="ADAL" clId="{53BF5BAF-694D-42A3-8B43-045433F332E7}" dt="2023-08-02T04:54:16.923" v="820" actId="14100"/>
          <ac:cxnSpMkLst>
            <pc:docMk/>
            <pc:sldMk cId="4151946216" sldId="296"/>
            <ac:cxnSpMk id="182" creationId="{CD5B5373-F0AF-1718-A082-7793CA0C5EA3}"/>
          </ac:cxnSpMkLst>
        </pc:cxnChg>
        <pc:cxnChg chg="add mod">
          <ac:chgData name="平松　崇文(Hiramatsu, Takafumi)" userId="22edbc16-85b0-4724-aaa0-af0139a26ca2" providerId="ADAL" clId="{53BF5BAF-694D-42A3-8B43-045433F332E7}" dt="2023-08-02T04:54:26.739" v="823" actId="14100"/>
          <ac:cxnSpMkLst>
            <pc:docMk/>
            <pc:sldMk cId="4151946216" sldId="296"/>
            <ac:cxnSpMk id="187" creationId="{9D8A377A-B6EF-0906-1C6E-847E1F29648D}"/>
          </ac:cxnSpMkLst>
        </pc:cxnChg>
      </pc:sldChg>
      <pc:sldChg chg="addSp delSp modSp mod ord">
        <pc:chgData name="平松　崇文(Hiramatsu, Takafumi)" userId="22edbc16-85b0-4724-aaa0-af0139a26ca2" providerId="ADAL" clId="{53BF5BAF-694D-42A3-8B43-045433F332E7}" dt="2023-08-02T10:44:45.898" v="9369"/>
        <pc:sldMkLst>
          <pc:docMk/>
          <pc:sldMk cId="2287743024" sldId="297"/>
        </pc:sldMkLst>
        <pc:spChg chg="del">
          <ac:chgData name="平松　崇文(Hiramatsu, Takafumi)" userId="22edbc16-85b0-4724-aaa0-af0139a26ca2" providerId="ADAL" clId="{53BF5BAF-694D-42A3-8B43-045433F332E7}" dt="2023-08-02T04:37:14.756" v="0" actId="478"/>
          <ac:spMkLst>
            <pc:docMk/>
            <pc:sldMk cId="2287743024" sldId="297"/>
            <ac:spMk id="5" creationId="{8D26E7EE-A01C-64E0-7E90-0815B680C62F}"/>
          </ac:spMkLst>
        </pc:spChg>
        <pc:spChg chg="mod">
          <ac:chgData name="平松　崇文(Hiramatsu, Takafumi)" userId="22edbc16-85b0-4724-aaa0-af0139a26ca2" providerId="ADAL" clId="{53BF5BAF-694D-42A3-8B43-045433F332E7}" dt="2023-08-02T04:37:20.773" v="1" actId="1076"/>
          <ac:spMkLst>
            <pc:docMk/>
            <pc:sldMk cId="2287743024" sldId="297"/>
            <ac:spMk id="27" creationId="{303842E2-D401-FD7B-782F-6071B5C907E9}"/>
          </ac:spMkLst>
        </pc:spChg>
        <pc:spChg chg="mod">
          <ac:chgData name="平松　崇文(Hiramatsu, Takafumi)" userId="22edbc16-85b0-4724-aaa0-af0139a26ca2" providerId="ADAL" clId="{53BF5BAF-694D-42A3-8B43-045433F332E7}" dt="2023-08-02T05:08:07.591" v="1032"/>
          <ac:spMkLst>
            <pc:docMk/>
            <pc:sldMk cId="2287743024" sldId="297"/>
            <ac:spMk id="29" creationId="{4C87E4F5-78FB-B72C-0F02-7F3AA7F900B8}"/>
          </ac:spMkLst>
        </pc:spChg>
        <pc:spChg chg="add del mod">
          <ac:chgData name="平松　崇文(Hiramatsu, Takafumi)" userId="22edbc16-85b0-4724-aaa0-af0139a26ca2" providerId="ADAL" clId="{53BF5BAF-694D-42A3-8B43-045433F332E7}" dt="2023-08-02T04:57:08.030" v="853" actId="478"/>
          <ac:spMkLst>
            <pc:docMk/>
            <pc:sldMk cId="2287743024" sldId="297"/>
            <ac:spMk id="31" creationId="{032A7F30-1EF6-C181-9A94-A94E1902918C}"/>
          </ac:spMkLst>
        </pc:spChg>
        <pc:spChg chg="add mod topLvl">
          <ac:chgData name="平松　崇文(Hiramatsu, Takafumi)" userId="22edbc16-85b0-4724-aaa0-af0139a26ca2" providerId="ADAL" clId="{53BF5BAF-694D-42A3-8B43-045433F332E7}" dt="2023-08-02T05:03:28.794" v="958" actId="164"/>
          <ac:spMkLst>
            <pc:docMk/>
            <pc:sldMk cId="2287743024" sldId="297"/>
            <ac:spMk id="32" creationId="{1809079E-E5A5-A3A9-57B5-7FC19A93CFE8}"/>
          </ac:spMkLst>
        </pc:spChg>
        <pc:spChg chg="add mod topLvl">
          <ac:chgData name="平松　崇文(Hiramatsu, Takafumi)" userId="22edbc16-85b0-4724-aaa0-af0139a26ca2" providerId="ADAL" clId="{53BF5BAF-694D-42A3-8B43-045433F332E7}" dt="2023-08-02T05:03:28.794" v="958" actId="164"/>
          <ac:spMkLst>
            <pc:docMk/>
            <pc:sldMk cId="2287743024" sldId="297"/>
            <ac:spMk id="33" creationId="{350DE22E-7B1F-D1FA-A893-E5F6889ED6F7}"/>
          </ac:spMkLst>
        </pc:spChg>
        <pc:spChg chg="add mod topLvl">
          <ac:chgData name="平松　崇文(Hiramatsu, Takafumi)" userId="22edbc16-85b0-4724-aaa0-af0139a26ca2" providerId="ADAL" clId="{53BF5BAF-694D-42A3-8B43-045433F332E7}" dt="2023-08-02T05:03:28.794" v="958" actId="164"/>
          <ac:spMkLst>
            <pc:docMk/>
            <pc:sldMk cId="2287743024" sldId="297"/>
            <ac:spMk id="34" creationId="{10B7CC9B-2987-BC5B-1CCE-3E48DFA3F85B}"/>
          </ac:spMkLst>
        </pc:spChg>
        <pc:spChg chg="add mod topLvl">
          <ac:chgData name="平松　崇文(Hiramatsu, Takafumi)" userId="22edbc16-85b0-4724-aaa0-af0139a26ca2" providerId="ADAL" clId="{53BF5BAF-694D-42A3-8B43-045433F332E7}" dt="2023-08-02T05:03:28.794" v="958" actId="164"/>
          <ac:spMkLst>
            <pc:docMk/>
            <pc:sldMk cId="2287743024" sldId="297"/>
            <ac:spMk id="36" creationId="{E1ED9280-3E4A-6225-D7FA-1A8A5B9B2E20}"/>
          </ac:spMkLst>
        </pc:spChg>
        <pc:spChg chg="add mod topLvl">
          <ac:chgData name="平松　崇文(Hiramatsu, Takafumi)" userId="22edbc16-85b0-4724-aaa0-af0139a26ca2" providerId="ADAL" clId="{53BF5BAF-694D-42A3-8B43-045433F332E7}" dt="2023-08-02T05:03:28.794" v="958" actId="164"/>
          <ac:spMkLst>
            <pc:docMk/>
            <pc:sldMk cId="2287743024" sldId="297"/>
            <ac:spMk id="37" creationId="{2B0AE572-9366-22AE-730E-8DB845EF495C}"/>
          </ac:spMkLst>
        </pc:spChg>
        <pc:spChg chg="add mod topLvl">
          <ac:chgData name="平松　崇文(Hiramatsu, Takafumi)" userId="22edbc16-85b0-4724-aaa0-af0139a26ca2" providerId="ADAL" clId="{53BF5BAF-694D-42A3-8B43-045433F332E7}" dt="2023-08-02T05:03:28.794" v="958" actId="164"/>
          <ac:spMkLst>
            <pc:docMk/>
            <pc:sldMk cId="2287743024" sldId="297"/>
            <ac:spMk id="38" creationId="{05F9F0DD-75E5-C3C6-7A37-D17F80D5F668}"/>
          </ac:spMkLst>
        </pc:spChg>
        <pc:spChg chg="add mod topLvl">
          <ac:chgData name="平松　崇文(Hiramatsu, Takafumi)" userId="22edbc16-85b0-4724-aaa0-af0139a26ca2" providerId="ADAL" clId="{53BF5BAF-694D-42A3-8B43-045433F332E7}" dt="2023-08-02T05:03:28.794" v="958" actId="164"/>
          <ac:spMkLst>
            <pc:docMk/>
            <pc:sldMk cId="2287743024" sldId="297"/>
            <ac:spMk id="40" creationId="{1164FAF5-A03B-E921-AEBA-42CAE4C818E9}"/>
          </ac:spMkLst>
        </pc:spChg>
        <pc:spChg chg="add mod topLvl">
          <ac:chgData name="平松　崇文(Hiramatsu, Takafumi)" userId="22edbc16-85b0-4724-aaa0-af0139a26ca2" providerId="ADAL" clId="{53BF5BAF-694D-42A3-8B43-045433F332E7}" dt="2023-08-02T05:03:28.794" v="958" actId="164"/>
          <ac:spMkLst>
            <pc:docMk/>
            <pc:sldMk cId="2287743024" sldId="297"/>
            <ac:spMk id="42" creationId="{B5EDADFC-4755-9212-9DE4-2072CD8C9A4C}"/>
          </ac:spMkLst>
        </pc:spChg>
        <pc:spChg chg="add mod topLvl">
          <ac:chgData name="平松　崇文(Hiramatsu, Takafumi)" userId="22edbc16-85b0-4724-aaa0-af0139a26ca2" providerId="ADAL" clId="{53BF5BAF-694D-42A3-8B43-045433F332E7}" dt="2023-08-02T05:03:28.794" v="958" actId="164"/>
          <ac:spMkLst>
            <pc:docMk/>
            <pc:sldMk cId="2287743024" sldId="297"/>
            <ac:spMk id="46" creationId="{A1011002-3A61-E138-E248-1B30CF65F3AA}"/>
          </ac:spMkLst>
        </pc:spChg>
        <pc:spChg chg="add mod topLvl">
          <ac:chgData name="平松　崇文(Hiramatsu, Takafumi)" userId="22edbc16-85b0-4724-aaa0-af0139a26ca2" providerId="ADAL" clId="{53BF5BAF-694D-42A3-8B43-045433F332E7}" dt="2023-08-02T05:03:28.794" v="958" actId="164"/>
          <ac:spMkLst>
            <pc:docMk/>
            <pc:sldMk cId="2287743024" sldId="297"/>
            <ac:spMk id="48" creationId="{F0C142EB-8ACF-5D88-9E66-07220294DDD9}"/>
          </ac:spMkLst>
        </pc:spChg>
        <pc:spChg chg="add mod topLvl">
          <ac:chgData name="平松　崇文(Hiramatsu, Takafumi)" userId="22edbc16-85b0-4724-aaa0-af0139a26ca2" providerId="ADAL" clId="{53BF5BAF-694D-42A3-8B43-045433F332E7}" dt="2023-08-02T05:03:28.794" v="958" actId="164"/>
          <ac:spMkLst>
            <pc:docMk/>
            <pc:sldMk cId="2287743024" sldId="297"/>
            <ac:spMk id="49" creationId="{CEE0DA7B-A31F-0D2A-CECE-55B49D3F6B92}"/>
          </ac:spMkLst>
        </pc:spChg>
        <pc:spChg chg="add mod topLvl">
          <ac:chgData name="平松　崇文(Hiramatsu, Takafumi)" userId="22edbc16-85b0-4724-aaa0-af0139a26ca2" providerId="ADAL" clId="{53BF5BAF-694D-42A3-8B43-045433F332E7}" dt="2023-08-02T05:03:28.794" v="958" actId="164"/>
          <ac:spMkLst>
            <pc:docMk/>
            <pc:sldMk cId="2287743024" sldId="297"/>
            <ac:spMk id="51" creationId="{65272F3F-BCC5-590F-D9AD-002BD16D56D3}"/>
          </ac:spMkLst>
        </pc:spChg>
        <pc:spChg chg="add mod topLvl">
          <ac:chgData name="平松　崇文(Hiramatsu, Takafumi)" userId="22edbc16-85b0-4724-aaa0-af0139a26ca2" providerId="ADAL" clId="{53BF5BAF-694D-42A3-8B43-045433F332E7}" dt="2023-08-02T05:03:28.794" v="958" actId="164"/>
          <ac:spMkLst>
            <pc:docMk/>
            <pc:sldMk cId="2287743024" sldId="297"/>
            <ac:spMk id="52" creationId="{733B103A-5599-2D90-F2AD-8BDC1B5BF9F2}"/>
          </ac:spMkLst>
        </pc:spChg>
        <pc:spChg chg="add mod topLvl">
          <ac:chgData name="平松　崇文(Hiramatsu, Takafumi)" userId="22edbc16-85b0-4724-aaa0-af0139a26ca2" providerId="ADAL" clId="{53BF5BAF-694D-42A3-8B43-045433F332E7}" dt="2023-08-02T05:03:28.794" v="958" actId="164"/>
          <ac:spMkLst>
            <pc:docMk/>
            <pc:sldMk cId="2287743024" sldId="297"/>
            <ac:spMk id="53" creationId="{D5A0B625-DA51-9EAC-1D2C-6872E27B6201}"/>
          </ac:spMkLst>
        </pc:spChg>
        <pc:spChg chg="add mod topLvl">
          <ac:chgData name="平松　崇文(Hiramatsu, Takafumi)" userId="22edbc16-85b0-4724-aaa0-af0139a26ca2" providerId="ADAL" clId="{53BF5BAF-694D-42A3-8B43-045433F332E7}" dt="2023-08-02T05:03:28.794" v="958" actId="164"/>
          <ac:spMkLst>
            <pc:docMk/>
            <pc:sldMk cId="2287743024" sldId="297"/>
            <ac:spMk id="57" creationId="{8E456DA9-0CD4-463A-ED82-ADF370547A67}"/>
          </ac:spMkLst>
        </pc:spChg>
        <pc:spChg chg="add mod topLvl">
          <ac:chgData name="平松　崇文(Hiramatsu, Takafumi)" userId="22edbc16-85b0-4724-aaa0-af0139a26ca2" providerId="ADAL" clId="{53BF5BAF-694D-42A3-8B43-045433F332E7}" dt="2023-08-02T05:03:28.794" v="958" actId="164"/>
          <ac:spMkLst>
            <pc:docMk/>
            <pc:sldMk cId="2287743024" sldId="297"/>
            <ac:spMk id="58" creationId="{660D279F-E86D-ACD0-A586-7DF1C2606FD5}"/>
          </ac:spMkLst>
        </pc:spChg>
        <pc:spChg chg="add mod topLvl">
          <ac:chgData name="平松　崇文(Hiramatsu, Takafumi)" userId="22edbc16-85b0-4724-aaa0-af0139a26ca2" providerId="ADAL" clId="{53BF5BAF-694D-42A3-8B43-045433F332E7}" dt="2023-08-02T05:03:28.794" v="958" actId="164"/>
          <ac:spMkLst>
            <pc:docMk/>
            <pc:sldMk cId="2287743024" sldId="297"/>
            <ac:spMk id="59" creationId="{CB376886-6994-B086-ACD3-A6E7D52BF66C}"/>
          </ac:spMkLst>
        </pc:spChg>
        <pc:spChg chg="add mod topLvl">
          <ac:chgData name="平松　崇文(Hiramatsu, Takafumi)" userId="22edbc16-85b0-4724-aaa0-af0139a26ca2" providerId="ADAL" clId="{53BF5BAF-694D-42A3-8B43-045433F332E7}" dt="2023-08-02T05:03:28.794" v="958" actId="164"/>
          <ac:spMkLst>
            <pc:docMk/>
            <pc:sldMk cId="2287743024" sldId="297"/>
            <ac:spMk id="60" creationId="{C7F87173-FA6E-C11B-0D7A-045DAF766707}"/>
          </ac:spMkLst>
        </pc:spChg>
        <pc:spChg chg="add mod topLvl">
          <ac:chgData name="平松　崇文(Hiramatsu, Takafumi)" userId="22edbc16-85b0-4724-aaa0-af0139a26ca2" providerId="ADAL" clId="{53BF5BAF-694D-42A3-8B43-045433F332E7}" dt="2023-08-02T05:03:28.794" v="958" actId="164"/>
          <ac:spMkLst>
            <pc:docMk/>
            <pc:sldMk cId="2287743024" sldId="297"/>
            <ac:spMk id="61" creationId="{6FBD1B84-C2AE-D21C-5AB4-5101C6398656}"/>
          </ac:spMkLst>
        </pc:spChg>
        <pc:spChg chg="add mod topLvl">
          <ac:chgData name="平松　崇文(Hiramatsu, Takafumi)" userId="22edbc16-85b0-4724-aaa0-af0139a26ca2" providerId="ADAL" clId="{53BF5BAF-694D-42A3-8B43-045433F332E7}" dt="2023-08-02T05:03:28.794" v="958" actId="164"/>
          <ac:spMkLst>
            <pc:docMk/>
            <pc:sldMk cId="2287743024" sldId="297"/>
            <ac:spMk id="62" creationId="{014EA745-A0E7-4CD3-351A-261164044B83}"/>
          </ac:spMkLst>
        </pc:spChg>
        <pc:spChg chg="add mod topLvl">
          <ac:chgData name="平松　崇文(Hiramatsu, Takafumi)" userId="22edbc16-85b0-4724-aaa0-af0139a26ca2" providerId="ADAL" clId="{53BF5BAF-694D-42A3-8B43-045433F332E7}" dt="2023-08-02T05:03:28.794" v="958" actId="164"/>
          <ac:spMkLst>
            <pc:docMk/>
            <pc:sldMk cId="2287743024" sldId="297"/>
            <ac:spMk id="63" creationId="{E86367C8-5F11-862E-B7B0-308AB74B7D78}"/>
          </ac:spMkLst>
        </pc:spChg>
        <pc:spChg chg="add mod topLvl">
          <ac:chgData name="平松　崇文(Hiramatsu, Takafumi)" userId="22edbc16-85b0-4724-aaa0-af0139a26ca2" providerId="ADAL" clId="{53BF5BAF-694D-42A3-8B43-045433F332E7}" dt="2023-08-02T05:03:28.794" v="958" actId="164"/>
          <ac:spMkLst>
            <pc:docMk/>
            <pc:sldMk cId="2287743024" sldId="297"/>
            <ac:spMk id="64" creationId="{E674F42A-4995-3F9B-D303-441236786942}"/>
          </ac:spMkLst>
        </pc:spChg>
        <pc:spChg chg="add mod topLvl">
          <ac:chgData name="平松　崇文(Hiramatsu, Takafumi)" userId="22edbc16-85b0-4724-aaa0-af0139a26ca2" providerId="ADAL" clId="{53BF5BAF-694D-42A3-8B43-045433F332E7}" dt="2023-08-02T05:03:28.794" v="958" actId="164"/>
          <ac:spMkLst>
            <pc:docMk/>
            <pc:sldMk cId="2287743024" sldId="297"/>
            <ac:spMk id="65" creationId="{EBD0AD11-74B1-79F9-3C9D-8455A7202E46}"/>
          </ac:spMkLst>
        </pc:spChg>
        <pc:spChg chg="add mod topLvl">
          <ac:chgData name="平松　崇文(Hiramatsu, Takafumi)" userId="22edbc16-85b0-4724-aaa0-af0139a26ca2" providerId="ADAL" clId="{53BF5BAF-694D-42A3-8B43-045433F332E7}" dt="2023-08-02T05:03:28.794" v="958" actId="164"/>
          <ac:spMkLst>
            <pc:docMk/>
            <pc:sldMk cId="2287743024" sldId="297"/>
            <ac:spMk id="66" creationId="{258BB25E-7281-87AD-EF56-8376A25BF8D6}"/>
          </ac:spMkLst>
        </pc:spChg>
        <pc:spChg chg="add mod topLvl">
          <ac:chgData name="平松　崇文(Hiramatsu, Takafumi)" userId="22edbc16-85b0-4724-aaa0-af0139a26ca2" providerId="ADAL" clId="{53BF5BAF-694D-42A3-8B43-045433F332E7}" dt="2023-08-02T05:03:28.794" v="958" actId="164"/>
          <ac:spMkLst>
            <pc:docMk/>
            <pc:sldMk cId="2287743024" sldId="297"/>
            <ac:spMk id="67" creationId="{C73731E5-5A05-5852-7419-141B333A51FD}"/>
          </ac:spMkLst>
        </pc:spChg>
        <pc:spChg chg="add mod topLvl">
          <ac:chgData name="平松　崇文(Hiramatsu, Takafumi)" userId="22edbc16-85b0-4724-aaa0-af0139a26ca2" providerId="ADAL" clId="{53BF5BAF-694D-42A3-8B43-045433F332E7}" dt="2023-08-02T05:03:28.794" v="958" actId="164"/>
          <ac:spMkLst>
            <pc:docMk/>
            <pc:sldMk cId="2287743024" sldId="297"/>
            <ac:spMk id="68" creationId="{7AD642E8-6BAB-6BCA-ED1B-51925370E2D6}"/>
          </ac:spMkLst>
        </pc:spChg>
        <pc:spChg chg="add mod topLvl">
          <ac:chgData name="平松　崇文(Hiramatsu, Takafumi)" userId="22edbc16-85b0-4724-aaa0-af0139a26ca2" providerId="ADAL" clId="{53BF5BAF-694D-42A3-8B43-045433F332E7}" dt="2023-08-02T05:03:28.794" v="958" actId="164"/>
          <ac:spMkLst>
            <pc:docMk/>
            <pc:sldMk cId="2287743024" sldId="297"/>
            <ac:spMk id="69" creationId="{E34BC692-2D11-8B18-2418-1708B401B871}"/>
          </ac:spMkLst>
        </pc:spChg>
        <pc:spChg chg="add mod topLvl">
          <ac:chgData name="平松　崇文(Hiramatsu, Takafumi)" userId="22edbc16-85b0-4724-aaa0-af0139a26ca2" providerId="ADAL" clId="{53BF5BAF-694D-42A3-8B43-045433F332E7}" dt="2023-08-02T05:03:28.794" v="958" actId="164"/>
          <ac:spMkLst>
            <pc:docMk/>
            <pc:sldMk cId="2287743024" sldId="297"/>
            <ac:spMk id="70" creationId="{F0C55CBF-C9DB-90F5-8C3F-3499FBE00211}"/>
          </ac:spMkLst>
        </pc:spChg>
        <pc:spChg chg="add mod topLvl">
          <ac:chgData name="平松　崇文(Hiramatsu, Takafumi)" userId="22edbc16-85b0-4724-aaa0-af0139a26ca2" providerId="ADAL" clId="{53BF5BAF-694D-42A3-8B43-045433F332E7}" dt="2023-08-02T05:03:28.794" v="958" actId="164"/>
          <ac:spMkLst>
            <pc:docMk/>
            <pc:sldMk cId="2287743024" sldId="297"/>
            <ac:spMk id="71" creationId="{71F03F32-107D-0C9B-ECD4-D70042B206BF}"/>
          </ac:spMkLst>
        </pc:spChg>
        <pc:spChg chg="add mod topLvl">
          <ac:chgData name="平松　崇文(Hiramatsu, Takafumi)" userId="22edbc16-85b0-4724-aaa0-af0139a26ca2" providerId="ADAL" clId="{53BF5BAF-694D-42A3-8B43-045433F332E7}" dt="2023-08-02T05:03:28.794" v="958" actId="164"/>
          <ac:spMkLst>
            <pc:docMk/>
            <pc:sldMk cId="2287743024" sldId="297"/>
            <ac:spMk id="72" creationId="{B6373256-C36B-F884-2918-98AB12CF9589}"/>
          </ac:spMkLst>
        </pc:spChg>
        <pc:spChg chg="add mod topLvl">
          <ac:chgData name="平松　崇文(Hiramatsu, Takafumi)" userId="22edbc16-85b0-4724-aaa0-af0139a26ca2" providerId="ADAL" clId="{53BF5BAF-694D-42A3-8B43-045433F332E7}" dt="2023-08-02T05:03:28.794" v="958" actId="164"/>
          <ac:spMkLst>
            <pc:docMk/>
            <pc:sldMk cId="2287743024" sldId="297"/>
            <ac:spMk id="73" creationId="{BCB9E1E2-A8B0-5D5E-DA65-3110E9A7425E}"/>
          </ac:spMkLst>
        </pc:spChg>
        <pc:spChg chg="add mod topLvl">
          <ac:chgData name="平松　崇文(Hiramatsu, Takafumi)" userId="22edbc16-85b0-4724-aaa0-af0139a26ca2" providerId="ADAL" clId="{53BF5BAF-694D-42A3-8B43-045433F332E7}" dt="2023-08-02T05:03:28.794" v="958" actId="164"/>
          <ac:spMkLst>
            <pc:docMk/>
            <pc:sldMk cId="2287743024" sldId="297"/>
            <ac:spMk id="74" creationId="{9971B148-16D6-52AF-6BF8-197C243D57D0}"/>
          </ac:spMkLst>
        </pc:spChg>
        <pc:spChg chg="add mod topLvl">
          <ac:chgData name="平松　崇文(Hiramatsu, Takafumi)" userId="22edbc16-85b0-4724-aaa0-af0139a26ca2" providerId="ADAL" clId="{53BF5BAF-694D-42A3-8B43-045433F332E7}" dt="2023-08-02T05:03:28.794" v="958" actId="164"/>
          <ac:spMkLst>
            <pc:docMk/>
            <pc:sldMk cId="2287743024" sldId="297"/>
            <ac:spMk id="75" creationId="{12B06AE3-9FCD-A5F9-1C5E-C87E6B36263B}"/>
          </ac:spMkLst>
        </pc:spChg>
        <pc:spChg chg="add mod topLvl">
          <ac:chgData name="平松　崇文(Hiramatsu, Takafumi)" userId="22edbc16-85b0-4724-aaa0-af0139a26ca2" providerId="ADAL" clId="{53BF5BAF-694D-42A3-8B43-045433F332E7}" dt="2023-08-02T05:03:28.794" v="958" actId="164"/>
          <ac:spMkLst>
            <pc:docMk/>
            <pc:sldMk cId="2287743024" sldId="297"/>
            <ac:spMk id="76" creationId="{418CCD59-4820-662A-8C74-CA250FEB2630}"/>
          </ac:spMkLst>
        </pc:spChg>
        <pc:spChg chg="add mod topLvl">
          <ac:chgData name="平松　崇文(Hiramatsu, Takafumi)" userId="22edbc16-85b0-4724-aaa0-af0139a26ca2" providerId="ADAL" clId="{53BF5BAF-694D-42A3-8B43-045433F332E7}" dt="2023-08-02T05:03:28.794" v="958" actId="164"/>
          <ac:spMkLst>
            <pc:docMk/>
            <pc:sldMk cId="2287743024" sldId="297"/>
            <ac:spMk id="77" creationId="{6A7FDF41-33BC-6F17-6BCF-E2200ECC1148}"/>
          </ac:spMkLst>
        </pc:spChg>
        <pc:spChg chg="add mod topLvl">
          <ac:chgData name="平松　崇文(Hiramatsu, Takafumi)" userId="22edbc16-85b0-4724-aaa0-af0139a26ca2" providerId="ADAL" clId="{53BF5BAF-694D-42A3-8B43-045433F332E7}" dt="2023-08-02T05:03:28.794" v="958" actId="164"/>
          <ac:spMkLst>
            <pc:docMk/>
            <pc:sldMk cId="2287743024" sldId="297"/>
            <ac:spMk id="78" creationId="{8B42143D-C309-87E4-2297-2613C50145E6}"/>
          </ac:spMkLst>
        </pc:spChg>
        <pc:spChg chg="add mod topLvl">
          <ac:chgData name="平松　崇文(Hiramatsu, Takafumi)" userId="22edbc16-85b0-4724-aaa0-af0139a26ca2" providerId="ADAL" clId="{53BF5BAF-694D-42A3-8B43-045433F332E7}" dt="2023-08-02T05:03:28.794" v="958" actId="164"/>
          <ac:spMkLst>
            <pc:docMk/>
            <pc:sldMk cId="2287743024" sldId="297"/>
            <ac:spMk id="79" creationId="{2AFBFBCC-F792-9983-AA83-5E55BDAE3FDF}"/>
          </ac:spMkLst>
        </pc:spChg>
        <pc:spChg chg="add mod topLvl">
          <ac:chgData name="平松　崇文(Hiramatsu, Takafumi)" userId="22edbc16-85b0-4724-aaa0-af0139a26ca2" providerId="ADAL" clId="{53BF5BAF-694D-42A3-8B43-045433F332E7}" dt="2023-08-02T05:03:28.794" v="958" actId="164"/>
          <ac:spMkLst>
            <pc:docMk/>
            <pc:sldMk cId="2287743024" sldId="297"/>
            <ac:spMk id="80" creationId="{5A5A7703-B152-0585-6FA8-B3A21076C7AA}"/>
          </ac:spMkLst>
        </pc:spChg>
        <pc:spChg chg="add mod topLvl">
          <ac:chgData name="平松　崇文(Hiramatsu, Takafumi)" userId="22edbc16-85b0-4724-aaa0-af0139a26ca2" providerId="ADAL" clId="{53BF5BAF-694D-42A3-8B43-045433F332E7}" dt="2023-08-02T05:03:28.794" v="958" actId="164"/>
          <ac:spMkLst>
            <pc:docMk/>
            <pc:sldMk cId="2287743024" sldId="297"/>
            <ac:spMk id="81" creationId="{F55EBDBC-FF7E-AEAB-071F-7325BBDA881F}"/>
          </ac:spMkLst>
        </pc:spChg>
        <pc:spChg chg="add mod topLvl">
          <ac:chgData name="平松　崇文(Hiramatsu, Takafumi)" userId="22edbc16-85b0-4724-aaa0-af0139a26ca2" providerId="ADAL" clId="{53BF5BAF-694D-42A3-8B43-045433F332E7}" dt="2023-08-02T05:03:28.794" v="958" actId="164"/>
          <ac:spMkLst>
            <pc:docMk/>
            <pc:sldMk cId="2287743024" sldId="297"/>
            <ac:spMk id="82" creationId="{96005127-AE0C-3B63-DE93-FE9936C4C6D2}"/>
          </ac:spMkLst>
        </pc:spChg>
        <pc:spChg chg="add mod topLvl">
          <ac:chgData name="平松　崇文(Hiramatsu, Takafumi)" userId="22edbc16-85b0-4724-aaa0-af0139a26ca2" providerId="ADAL" clId="{53BF5BAF-694D-42A3-8B43-045433F332E7}" dt="2023-08-02T05:03:28.794" v="958" actId="164"/>
          <ac:spMkLst>
            <pc:docMk/>
            <pc:sldMk cId="2287743024" sldId="297"/>
            <ac:spMk id="83" creationId="{AEFEDA40-17D5-5C3D-DF6C-3619458CAB41}"/>
          </ac:spMkLst>
        </pc:spChg>
        <pc:spChg chg="add mod topLvl">
          <ac:chgData name="平松　崇文(Hiramatsu, Takafumi)" userId="22edbc16-85b0-4724-aaa0-af0139a26ca2" providerId="ADAL" clId="{53BF5BAF-694D-42A3-8B43-045433F332E7}" dt="2023-08-02T05:03:28.794" v="958" actId="164"/>
          <ac:spMkLst>
            <pc:docMk/>
            <pc:sldMk cId="2287743024" sldId="297"/>
            <ac:spMk id="84" creationId="{74EF1A76-D169-1AB6-138B-BC5528C432B0}"/>
          </ac:spMkLst>
        </pc:spChg>
        <pc:spChg chg="add mod topLvl">
          <ac:chgData name="平松　崇文(Hiramatsu, Takafumi)" userId="22edbc16-85b0-4724-aaa0-af0139a26ca2" providerId="ADAL" clId="{53BF5BAF-694D-42A3-8B43-045433F332E7}" dt="2023-08-02T05:03:28.794" v="958" actId="164"/>
          <ac:spMkLst>
            <pc:docMk/>
            <pc:sldMk cId="2287743024" sldId="297"/>
            <ac:spMk id="85" creationId="{E186884A-59AF-0785-80A9-5BC9AAAC48B3}"/>
          </ac:spMkLst>
        </pc:spChg>
        <pc:spChg chg="add mod topLvl">
          <ac:chgData name="平松　崇文(Hiramatsu, Takafumi)" userId="22edbc16-85b0-4724-aaa0-af0139a26ca2" providerId="ADAL" clId="{53BF5BAF-694D-42A3-8B43-045433F332E7}" dt="2023-08-02T05:03:28.794" v="958" actId="164"/>
          <ac:spMkLst>
            <pc:docMk/>
            <pc:sldMk cId="2287743024" sldId="297"/>
            <ac:spMk id="86" creationId="{FEBDE142-8EC9-E63D-917A-8357C9438C61}"/>
          </ac:spMkLst>
        </pc:spChg>
        <pc:spChg chg="add mod topLvl">
          <ac:chgData name="平松　崇文(Hiramatsu, Takafumi)" userId="22edbc16-85b0-4724-aaa0-af0139a26ca2" providerId="ADAL" clId="{53BF5BAF-694D-42A3-8B43-045433F332E7}" dt="2023-08-02T05:03:28.794" v="958" actId="164"/>
          <ac:spMkLst>
            <pc:docMk/>
            <pc:sldMk cId="2287743024" sldId="297"/>
            <ac:spMk id="87" creationId="{8A1A8CB7-CE63-C9E0-4AF7-42495DDF46A4}"/>
          </ac:spMkLst>
        </pc:spChg>
        <pc:spChg chg="add mod topLvl">
          <ac:chgData name="平松　崇文(Hiramatsu, Takafumi)" userId="22edbc16-85b0-4724-aaa0-af0139a26ca2" providerId="ADAL" clId="{53BF5BAF-694D-42A3-8B43-045433F332E7}" dt="2023-08-02T05:03:28.794" v="958" actId="164"/>
          <ac:spMkLst>
            <pc:docMk/>
            <pc:sldMk cId="2287743024" sldId="297"/>
            <ac:spMk id="88" creationId="{CA626611-9E0B-01C3-37A3-6D37B93F7AEF}"/>
          </ac:spMkLst>
        </pc:spChg>
        <pc:spChg chg="add mod topLvl">
          <ac:chgData name="平松　崇文(Hiramatsu, Takafumi)" userId="22edbc16-85b0-4724-aaa0-af0139a26ca2" providerId="ADAL" clId="{53BF5BAF-694D-42A3-8B43-045433F332E7}" dt="2023-08-02T05:03:28.794" v="958" actId="164"/>
          <ac:spMkLst>
            <pc:docMk/>
            <pc:sldMk cId="2287743024" sldId="297"/>
            <ac:spMk id="89" creationId="{9B403FA0-B8AC-7615-4A3E-1914D5C7D2DD}"/>
          </ac:spMkLst>
        </pc:spChg>
        <pc:spChg chg="add mod topLvl">
          <ac:chgData name="平松　崇文(Hiramatsu, Takafumi)" userId="22edbc16-85b0-4724-aaa0-af0139a26ca2" providerId="ADAL" clId="{53BF5BAF-694D-42A3-8B43-045433F332E7}" dt="2023-08-02T05:03:28.794" v="958" actId="164"/>
          <ac:spMkLst>
            <pc:docMk/>
            <pc:sldMk cId="2287743024" sldId="297"/>
            <ac:spMk id="90" creationId="{EA3C10F2-9A63-1055-492E-0DCC418B09B6}"/>
          </ac:spMkLst>
        </pc:spChg>
        <pc:spChg chg="add mod topLvl">
          <ac:chgData name="平松　崇文(Hiramatsu, Takafumi)" userId="22edbc16-85b0-4724-aaa0-af0139a26ca2" providerId="ADAL" clId="{53BF5BAF-694D-42A3-8B43-045433F332E7}" dt="2023-08-02T05:03:28.794" v="958" actId="164"/>
          <ac:spMkLst>
            <pc:docMk/>
            <pc:sldMk cId="2287743024" sldId="297"/>
            <ac:spMk id="91" creationId="{68BFF07E-A893-DCA6-4389-D4C83642FBAF}"/>
          </ac:spMkLst>
        </pc:spChg>
        <pc:spChg chg="add mod topLvl">
          <ac:chgData name="平松　崇文(Hiramatsu, Takafumi)" userId="22edbc16-85b0-4724-aaa0-af0139a26ca2" providerId="ADAL" clId="{53BF5BAF-694D-42A3-8B43-045433F332E7}" dt="2023-08-02T05:03:28.794" v="958" actId="164"/>
          <ac:spMkLst>
            <pc:docMk/>
            <pc:sldMk cId="2287743024" sldId="297"/>
            <ac:spMk id="92" creationId="{F359B0E6-24D4-DEE6-7375-74D97372515F}"/>
          </ac:spMkLst>
        </pc:spChg>
        <pc:spChg chg="add mod topLvl">
          <ac:chgData name="平松　崇文(Hiramatsu, Takafumi)" userId="22edbc16-85b0-4724-aaa0-af0139a26ca2" providerId="ADAL" clId="{53BF5BAF-694D-42A3-8B43-045433F332E7}" dt="2023-08-02T05:03:28.794" v="958" actId="164"/>
          <ac:spMkLst>
            <pc:docMk/>
            <pc:sldMk cId="2287743024" sldId="297"/>
            <ac:spMk id="93" creationId="{9B524760-96CE-4D82-F533-EA69C618DDD4}"/>
          </ac:spMkLst>
        </pc:spChg>
        <pc:spChg chg="add mod topLvl">
          <ac:chgData name="平松　崇文(Hiramatsu, Takafumi)" userId="22edbc16-85b0-4724-aaa0-af0139a26ca2" providerId="ADAL" clId="{53BF5BAF-694D-42A3-8B43-045433F332E7}" dt="2023-08-02T05:03:28.794" v="958" actId="164"/>
          <ac:spMkLst>
            <pc:docMk/>
            <pc:sldMk cId="2287743024" sldId="297"/>
            <ac:spMk id="94" creationId="{6A7584A5-4AD6-6820-6D48-4136CDC2EC88}"/>
          </ac:spMkLst>
        </pc:spChg>
        <pc:spChg chg="add mod topLvl">
          <ac:chgData name="平松　崇文(Hiramatsu, Takafumi)" userId="22edbc16-85b0-4724-aaa0-af0139a26ca2" providerId="ADAL" clId="{53BF5BAF-694D-42A3-8B43-045433F332E7}" dt="2023-08-02T05:03:28.794" v="958" actId="164"/>
          <ac:spMkLst>
            <pc:docMk/>
            <pc:sldMk cId="2287743024" sldId="297"/>
            <ac:spMk id="95" creationId="{64377307-8D3F-8954-66E1-137B1FF90A8C}"/>
          </ac:spMkLst>
        </pc:spChg>
        <pc:spChg chg="add mod topLvl">
          <ac:chgData name="平松　崇文(Hiramatsu, Takafumi)" userId="22edbc16-85b0-4724-aaa0-af0139a26ca2" providerId="ADAL" clId="{53BF5BAF-694D-42A3-8B43-045433F332E7}" dt="2023-08-02T05:03:28.794" v="958" actId="164"/>
          <ac:spMkLst>
            <pc:docMk/>
            <pc:sldMk cId="2287743024" sldId="297"/>
            <ac:spMk id="96" creationId="{51848C8B-7B17-225B-709A-FC4756D1E8C6}"/>
          </ac:spMkLst>
        </pc:spChg>
        <pc:spChg chg="add mod topLvl">
          <ac:chgData name="平松　崇文(Hiramatsu, Takafumi)" userId="22edbc16-85b0-4724-aaa0-af0139a26ca2" providerId="ADAL" clId="{53BF5BAF-694D-42A3-8B43-045433F332E7}" dt="2023-08-02T05:03:28.794" v="958" actId="164"/>
          <ac:spMkLst>
            <pc:docMk/>
            <pc:sldMk cId="2287743024" sldId="297"/>
            <ac:spMk id="97" creationId="{B4FD4174-ABFB-4787-85A5-D8D2B29A73D8}"/>
          </ac:spMkLst>
        </pc:spChg>
        <pc:spChg chg="add mod topLvl">
          <ac:chgData name="平松　崇文(Hiramatsu, Takafumi)" userId="22edbc16-85b0-4724-aaa0-af0139a26ca2" providerId="ADAL" clId="{53BF5BAF-694D-42A3-8B43-045433F332E7}" dt="2023-08-02T05:03:28.794" v="958" actId="164"/>
          <ac:spMkLst>
            <pc:docMk/>
            <pc:sldMk cId="2287743024" sldId="297"/>
            <ac:spMk id="98" creationId="{096DDAD9-FBF1-25F6-00A2-FAD7BEC9D4C2}"/>
          </ac:spMkLst>
        </pc:spChg>
        <pc:spChg chg="add mod topLvl">
          <ac:chgData name="平松　崇文(Hiramatsu, Takafumi)" userId="22edbc16-85b0-4724-aaa0-af0139a26ca2" providerId="ADAL" clId="{53BF5BAF-694D-42A3-8B43-045433F332E7}" dt="2023-08-02T05:03:28.794" v="958" actId="164"/>
          <ac:spMkLst>
            <pc:docMk/>
            <pc:sldMk cId="2287743024" sldId="297"/>
            <ac:spMk id="99" creationId="{CF7BCD6E-0EE7-2CAC-04F8-E30414B772E2}"/>
          </ac:spMkLst>
        </pc:spChg>
        <pc:spChg chg="add mod topLvl">
          <ac:chgData name="平松　崇文(Hiramatsu, Takafumi)" userId="22edbc16-85b0-4724-aaa0-af0139a26ca2" providerId="ADAL" clId="{53BF5BAF-694D-42A3-8B43-045433F332E7}" dt="2023-08-02T05:03:28.794" v="958" actId="164"/>
          <ac:spMkLst>
            <pc:docMk/>
            <pc:sldMk cId="2287743024" sldId="297"/>
            <ac:spMk id="100" creationId="{3B940005-1273-C615-0B0B-953F94BB68FB}"/>
          </ac:spMkLst>
        </pc:spChg>
        <pc:spChg chg="add mod topLvl">
          <ac:chgData name="平松　崇文(Hiramatsu, Takafumi)" userId="22edbc16-85b0-4724-aaa0-af0139a26ca2" providerId="ADAL" clId="{53BF5BAF-694D-42A3-8B43-045433F332E7}" dt="2023-08-02T05:03:28.794" v="958" actId="164"/>
          <ac:spMkLst>
            <pc:docMk/>
            <pc:sldMk cId="2287743024" sldId="297"/>
            <ac:spMk id="101" creationId="{2903BBC0-38FD-64DA-B46B-6ADFCA917B14}"/>
          </ac:spMkLst>
        </pc:spChg>
        <pc:spChg chg="add mod topLvl">
          <ac:chgData name="平松　崇文(Hiramatsu, Takafumi)" userId="22edbc16-85b0-4724-aaa0-af0139a26ca2" providerId="ADAL" clId="{53BF5BAF-694D-42A3-8B43-045433F332E7}" dt="2023-08-02T05:03:28.794" v="958" actId="164"/>
          <ac:spMkLst>
            <pc:docMk/>
            <pc:sldMk cId="2287743024" sldId="297"/>
            <ac:spMk id="102" creationId="{C3584013-E2D3-9341-B66E-5C54977FA173}"/>
          </ac:spMkLst>
        </pc:spChg>
        <pc:spChg chg="add mod topLvl">
          <ac:chgData name="平松　崇文(Hiramatsu, Takafumi)" userId="22edbc16-85b0-4724-aaa0-af0139a26ca2" providerId="ADAL" clId="{53BF5BAF-694D-42A3-8B43-045433F332E7}" dt="2023-08-02T05:03:28.794" v="958" actId="164"/>
          <ac:spMkLst>
            <pc:docMk/>
            <pc:sldMk cId="2287743024" sldId="297"/>
            <ac:spMk id="103" creationId="{73621584-E534-51D3-AFDE-A70F25228DA6}"/>
          </ac:spMkLst>
        </pc:spChg>
        <pc:spChg chg="add mod topLvl">
          <ac:chgData name="平松　崇文(Hiramatsu, Takafumi)" userId="22edbc16-85b0-4724-aaa0-af0139a26ca2" providerId="ADAL" clId="{53BF5BAF-694D-42A3-8B43-045433F332E7}" dt="2023-08-02T05:03:28.794" v="958" actId="164"/>
          <ac:spMkLst>
            <pc:docMk/>
            <pc:sldMk cId="2287743024" sldId="297"/>
            <ac:spMk id="104" creationId="{42F7EADD-F707-FA50-696F-CD67F2790957}"/>
          </ac:spMkLst>
        </pc:spChg>
        <pc:spChg chg="add mod topLvl">
          <ac:chgData name="平松　崇文(Hiramatsu, Takafumi)" userId="22edbc16-85b0-4724-aaa0-af0139a26ca2" providerId="ADAL" clId="{53BF5BAF-694D-42A3-8B43-045433F332E7}" dt="2023-08-02T05:03:28.794" v="958" actId="164"/>
          <ac:spMkLst>
            <pc:docMk/>
            <pc:sldMk cId="2287743024" sldId="297"/>
            <ac:spMk id="105" creationId="{4111B982-DA55-C697-6CFE-23941285243F}"/>
          </ac:spMkLst>
        </pc:spChg>
        <pc:spChg chg="add mod topLvl">
          <ac:chgData name="平松　崇文(Hiramatsu, Takafumi)" userId="22edbc16-85b0-4724-aaa0-af0139a26ca2" providerId="ADAL" clId="{53BF5BAF-694D-42A3-8B43-045433F332E7}" dt="2023-08-02T05:03:28.794" v="958" actId="164"/>
          <ac:spMkLst>
            <pc:docMk/>
            <pc:sldMk cId="2287743024" sldId="297"/>
            <ac:spMk id="106" creationId="{A272393B-2229-306C-1B2A-BC21ED701126}"/>
          </ac:spMkLst>
        </pc:spChg>
        <pc:spChg chg="add mod topLvl">
          <ac:chgData name="平松　崇文(Hiramatsu, Takafumi)" userId="22edbc16-85b0-4724-aaa0-af0139a26ca2" providerId="ADAL" clId="{53BF5BAF-694D-42A3-8B43-045433F332E7}" dt="2023-08-02T05:03:28.794" v="958" actId="164"/>
          <ac:spMkLst>
            <pc:docMk/>
            <pc:sldMk cId="2287743024" sldId="297"/>
            <ac:spMk id="107" creationId="{07F97CDC-AFF4-068A-F853-A5B608694378}"/>
          </ac:spMkLst>
        </pc:spChg>
        <pc:spChg chg="add mod topLvl">
          <ac:chgData name="平松　崇文(Hiramatsu, Takafumi)" userId="22edbc16-85b0-4724-aaa0-af0139a26ca2" providerId="ADAL" clId="{53BF5BAF-694D-42A3-8B43-045433F332E7}" dt="2023-08-02T05:03:28.794" v="958" actId="164"/>
          <ac:spMkLst>
            <pc:docMk/>
            <pc:sldMk cId="2287743024" sldId="297"/>
            <ac:spMk id="108" creationId="{617D15AD-7613-887C-1FDB-077E4671DEA3}"/>
          </ac:spMkLst>
        </pc:spChg>
        <pc:spChg chg="add mod topLvl">
          <ac:chgData name="平松　崇文(Hiramatsu, Takafumi)" userId="22edbc16-85b0-4724-aaa0-af0139a26ca2" providerId="ADAL" clId="{53BF5BAF-694D-42A3-8B43-045433F332E7}" dt="2023-08-02T05:03:28.794" v="958" actId="164"/>
          <ac:spMkLst>
            <pc:docMk/>
            <pc:sldMk cId="2287743024" sldId="297"/>
            <ac:spMk id="109" creationId="{B0EFAEAD-7808-8782-00ED-D4EF044385B2}"/>
          </ac:spMkLst>
        </pc:spChg>
        <pc:spChg chg="add mod topLvl">
          <ac:chgData name="平松　崇文(Hiramatsu, Takafumi)" userId="22edbc16-85b0-4724-aaa0-af0139a26ca2" providerId="ADAL" clId="{53BF5BAF-694D-42A3-8B43-045433F332E7}" dt="2023-08-02T05:03:28.794" v="958" actId="164"/>
          <ac:spMkLst>
            <pc:docMk/>
            <pc:sldMk cId="2287743024" sldId="297"/>
            <ac:spMk id="110" creationId="{DB2DA932-3E1A-D6AE-D3A7-A6A9720917D3}"/>
          </ac:spMkLst>
        </pc:spChg>
        <pc:spChg chg="add mod topLvl">
          <ac:chgData name="平松　崇文(Hiramatsu, Takafumi)" userId="22edbc16-85b0-4724-aaa0-af0139a26ca2" providerId="ADAL" clId="{53BF5BAF-694D-42A3-8B43-045433F332E7}" dt="2023-08-02T05:03:28.794" v="958" actId="164"/>
          <ac:spMkLst>
            <pc:docMk/>
            <pc:sldMk cId="2287743024" sldId="297"/>
            <ac:spMk id="111" creationId="{96DB8D6D-E01C-C741-6E7A-C2108E8B4AE8}"/>
          </ac:spMkLst>
        </pc:spChg>
        <pc:spChg chg="add mod topLvl">
          <ac:chgData name="平松　崇文(Hiramatsu, Takafumi)" userId="22edbc16-85b0-4724-aaa0-af0139a26ca2" providerId="ADAL" clId="{53BF5BAF-694D-42A3-8B43-045433F332E7}" dt="2023-08-02T05:03:28.794" v="958" actId="164"/>
          <ac:spMkLst>
            <pc:docMk/>
            <pc:sldMk cId="2287743024" sldId="297"/>
            <ac:spMk id="112" creationId="{91739245-5E61-13D8-0F3D-486E4966F64B}"/>
          </ac:spMkLst>
        </pc:spChg>
        <pc:spChg chg="add mod topLvl">
          <ac:chgData name="平松　崇文(Hiramatsu, Takafumi)" userId="22edbc16-85b0-4724-aaa0-af0139a26ca2" providerId="ADAL" clId="{53BF5BAF-694D-42A3-8B43-045433F332E7}" dt="2023-08-02T05:03:28.794" v="958" actId="164"/>
          <ac:spMkLst>
            <pc:docMk/>
            <pc:sldMk cId="2287743024" sldId="297"/>
            <ac:spMk id="113" creationId="{34E0D0EE-A596-E2EE-5F9D-135D78448B58}"/>
          </ac:spMkLst>
        </pc:spChg>
        <pc:spChg chg="add mod topLvl">
          <ac:chgData name="平松　崇文(Hiramatsu, Takafumi)" userId="22edbc16-85b0-4724-aaa0-af0139a26ca2" providerId="ADAL" clId="{53BF5BAF-694D-42A3-8B43-045433F332E7}" dt="2023-08-02T05:03:28.794" v="958" actId="164"/>
          <ac:spMkLst>
            <pc:docMk/>
            <pc:sldMk cId="2287743024" sldId="297"/>
            <ac:spMk id="114" creationId="{DAED74AD-E761-1A4D-6E6E-9B46105CD45F}"/>
          </ac:spMkLst>
        </pc:spChg>
        <pc:spChg chg="add mod topLvl">
          <ac:chgData name="平松　崇文(Hiramatsu, Takafumi)" userId="22edbc16-85b0-4724-aaa0-af0139a26ca2" providerId="ADAL" clId="{53BF5BAF-694D-42A3-8B43-045433F332E7}" dt="2023-08-02T05:03:28.794" v="958" actId="164"/>
          <ac:spMkLst>
            <pc:docMk/>
            <pc:sldMk cId="2287743024" sldId="297"/>
            <ac:spMk id="115" creationId="{F4EDF227-C497-C61D-177A-FE99E8B86306}"/>
          </ac:spMkLst>
        </pc:spChg>
        <pc:spChg chg="add mod topLvl">
          <ac:chgData name="平松　崇文(Hiramatsu, Takafumi)" userId="22edbc16-85b0-4724-aaa0-af0139a26ca2" providerId="ADAL" clId="{53BF5BAF-694D-42A3-8B43-045433F332E7}" dt="2023-08-02T05:03:28.794" v="958" actId="164"/>
          <ac:spMkLst>
            <pc:docMk/>
            <pc:sldMk cId="2287743024" sldId="297"/>
            <ac:spMk id="116" creationId="{ED2E45E5-5758-3289-DC29-CCED835CD609}"/>
          </ac:spMkLst>
        </pc:spChg>
        <pc:spChg chg="add mod topLvl">
          <ac:chgData name="平松　崇文(Hiramatsu, Takafumi)" userId="22edbc16-85b0-4724-aaa0-af0139a26ca2" providerId="ADAL" clId="{53BF5BAF-694D-42A3-8B43-045433F332E7}" dt="2023-08-02T05:03:28.794" v="958" actId="164"/>
          <ac:spMkLst>
            <pc:docMk/>
            <pc:sldMk cId="2287743024" sldId="297"/>
            <ac:spMk id="117" creationId="{8657E881-679B-48D4-FB03-C8883D1865E5}"/>
          </ac:spMkLst>
        </pc:spChg>
        <pc:spChg chg="add mod topLvl">
          <ac:chgData name="平松　崇文(Hiramatsu, Takafumi)" userId="22edbc16-85b0-4724-aaa0-af0139a26ca2" providerId="ADAL" clId="{53BF5BAF-694D-42A3-8B43-045433F332E7}" dt="2023-08-02T05:03:28.794" v="958" actId="164"/>
          <ac:spMkLst>
            <pc:docMk/>
            <pc:sldMk cId="2287743024" sldId="297"/>
            <ac:spMk id="118" creationId="{BF340DBF-E872-75EB-C493-4E5D322A5324}"/>
          </ac:spMkLst>
        </pc:spChg>
        <pc:spChg chg="add mod topLvl">
          <ac:chgData name="平松　崇文(Hiramatsu, Takafumi)" userId="22edbc16-85b0-4724-aaa0-af0139a26ca2" providerId="ADAL" clId="{53BF5BAF-694D-42A3-8B43-045433F332E7}" dt="2023-08-02T05:03:28.794" v="958" actId="164"/>
          <ac:spMkLst>
            <pc:docMk/>
            <pc:sldMk cId="2287743024" sldId="297"/>
            <ac:spMk id="119" creationId="{F5D8F815-6268-60B5-0576-E7EE709262BE}"/>
          </ac:spMkLst>
        </pc:spChg>
        <pc:spChg chg="add mod topLvl">
          <ac:chgData name="平松　崇文(Hiramatsu, Takafumi)" userId="22edbc16-85b0-4724-aaa0-af0139a26ca2" providerId="ADAL" clId="{53BF5BAF-694D-42A3-8B43-045433F332E7}" dt="2023-08-02T05:03:28.794" v="958" actId="164"/>
          <ac:spMkLst>
            <pc:docMk/>
            <pc:sldMk cId="2287743024" sldId="297"/>
            <ac:spMk id="120" creationId="{97DE717C-AC8B-0D23-7D91-032978A5AF31}"/>
          </ac:spMkLst>
        </pc:spChg>
        <pc:spChg chg="add mod topLvl">
          <ac:chgData name="平松　崇文(Hiramatsu, Takafumi)" userId="22edbc16-85b0-4724-aaa0-af0139a26ca2" providerId="ADAL" clId="{53BF5BAF-694D-42A3-8B43-045433F332E7}" dt="2023-08-02T05:03:28.794" v="958" actId="164"/>
          <ac:spMkLst>
            <pc:docMk/>
            <pc:sldMk cId="2287743024" sldId="297"/>
            <ac:spMk id="121" creationId="{CE8BD7CD-AEE0-237C-B758-07F9AC5F2892}"/>
          </ac:spMkLst>
        </pc:spChg>
        <pc:spChg chg="add mod topLvl">
          <ac:chgData name="平松　崇文(Hiramatsu, Takafumi)" userId="22edbc16-85b0-4724-aaa0-af0139a26ca2" providerId="ADAL" clId="{53BF5BAF-694D-42A3-8B43-045433F332E7}" dt="2023-08-02T05:03:28.794" v="958" actId="164"/>
          <ac:spMkLst>
            <pc:docMk/>
            <pc:sldMk cId="2287743024" sldId="297"/>
            <ac:spMk id="122" creationId="{0F7C82C8-9BCE-421F-B186-598136F9DC24}"/>
          </ac:spMkLst>
        </pc:spChg>
        <pc:spChg chg="add mod topLvl">
          <ac:chgData name="平松　崇文(Hiramatsu, Takafumi)" userId="22edbc16-85b0-4724-aaa0-af0139a26ca2" providerId="ADAL" clId="{53BF5BAF-694D-42A3-8B43-045433F332E7}" dt="2023-08-02T05:03:28.794" v="958" actId="164"/>
          <ac:spMkLst>
            <pc:docMk/>
            <pc:sldMk cId="2287743024" sldId="297"/>
            <ac:spMk id="123" creationId="{2B74D6B5-9BF0-119D-8F62-CF17F93480B2}"/>
          </ac:spMkLst>
        </pc:spChg>
        <pc:spChg chg="add mod topLvl">
          <ac:chgData name="平松　崇文(Hiramatsu, Takafumi)" userId="22edbc16-85b0-4724-aaa0-af0139a26ca2" providerId="ADAL" clId="{53BF5BAF-694D-42A3-8B43-045433F332E7}" dt="2023-08-02T05:03:28.794" v="958" actId="164"/>
          <ac:spMkLst>
            <pc:docMk/>
            <pc:sldMk cId="2287743024" sldId="297"/>
            <ac:spMk id="124" creationId="{7CC0B219-9438-8E42-6411-61BFB3647515}"/>
          </ac:spMkLst>
        </pc:spChg>
        <pc:spChg chg="add mod topLvl">
          <ac:chgData name="平松　崇文(Hiramatsu, Takafumi)" userId="22edbc16-85b0-4724-aaa0-af0139a26ca2" providerId="ADAL" clId="{53BF5BAF-694D-42A3-8B43-045433F332E7}" dt="2023-08-02T05:03:28.794" v="958" actId="164"/>
          <ac:spMkLst>
            <pc:docMk/>
            <pc:sldMk cId="2287743024" sldId="297"/>
            <ac:spMk id="125" creationId="{70D30DB2-733A-6FE2-B32A-A01FB06FD870}"/>
          </ac:spMkLst>
        </pc:spChg>
        <pc:spChg chg="add mod topLvl">
          <ac:chgData name="平松　崇文(Hiramatsu, Takafumi)" userId="22edbc16-85b0-4724-aaa0-af0139a26ca2" providerId="ADAL" clId="{53BF5BAF-694D-42A3-8B43-045433F332E7}" dt="2023-08-02T05:03:28.794" v="958" actId="164"/>
          <ac:spMkLst>
            <pc:docMk/>
            <pc:sldMk cId="2287743024" sldId="297"/>
            <ac:spMk id="126" creationId="{47063563-46A4-613D-B4C7-DD8BECA5E6D1}"/>
          </ac:spMkLst>
        </pc:spChg>
        <pc:spChg chg="add mod topLvl">
          <ac:chgData name="平松　崇文(Hiramatsu, Takafumi)" userId="22edbc16-85b0-4724-aaa0-af0139a26ca2" providerId="ADAL" clId="{53BF5BAF-694D-42A3-8B43-045433F332E7}" dt="2023-08-02T05:03:28.794" v="958" actId="164"/>
          <ac:spMkLst>
            <pc:docMk/>
            <pc:sldMk cId="2287743024" sldId="297"/>
            <ac:spMk id="127" creationId="{B2B985AF-0EA2-968D-EF7E-6FE982F47AF5}"/>
          </ac:spMkLst>
        </pc:spChg>
        <pc:spChg chg="add mod topLvl">
          <ac:chgData name="平松　崇文(Hiramatsu, Takafumi)" userId="22edbc16-85b0-4724-aaa0-af0139a26ca2" providerId="ADAL" clId="{53BF5BAF-694D-42A3-8B43-045433F332E7}" dt="2023-08-02T05:03:28.794" v="958" actId="164"/>
          <ac:spMkLst>
            <pc:docMk/>
            <pc:sldMk cId="2287743024" sldId="297"/>
            <ac:spMk id="128" creationId="{6025E8C6-2A28-AC9A-21E0-3D8494B05937}"/>
          </ac:spMkLst>
        </pc:spChg>
        <pc:spChg chg="add mod topLvl">
          <ac:chgData name="平松　崇文(Hiramatsu, Takafumi)" userId="22edbc16-85b0-4724-aaa0-af0139a26ca2" providerId="ADAL" clId="{53BF5BAF-694D-42A3-8B43-045433F332E7}" dt="2023-08-02T05:03:28.794" v="958" actId="164"/>
          <ac:spMkLst>
            <pc:docMk/>
            <pc:sldMk cId="2287743024" sldId="297"/>
            <ac:spMk id="129" creationId="{12DEE8F1-145D-71C4-4E35-17DA3102130C}"/>
          </ac:spMkLst>
        </pc:spChg>
        <pc:spChg chg="add mod topLvl">
          <ac:chgData name="平松　崇文(Hiramatsu, Takafumi)" userId="22edbc16-85b0-4724-aaa0-af0139a26ca2" providerId="ADAL" clId="{53BF5BAF-694D-42A3-8B43-045433F332E7}" dt="2023-08-02T05:03:28.794" v="958" actId="164"/>
          <ac:spMkLst>
            <pc:docMk/>
            <pc:sldMk cId="2287743024" sldId="297"/>
            <ac:spMk id="130" creationId="{C3E7524D-9FD1-61B8-CFBC-C95A873518E2}"/>
          </ac:spMkLst>
        </pc:spChg>
        <pc:spChg chg="add mod topLvl">
          <ac:chgData name="平松　崇文(Hiramatsu, Takafumi)" userId="22edbc16-85b0-4724-aaa0-af0139a26ca2" providerId="ADAL" clId="{53BF5BAF-694D-42A3-8B43-045433F332E7}" dt="2023-08-02T05:03:28.794" v="958" actId="164"/>
          <ac:spMkLst>
            <pc:docMk/>
            <pc:sldMk cId="2287743024" sldId="297"/>
            <ac:spMk id="131" creationId="{FF33D369-467B-4492-A758-24B8F2B66313}"/>
          </ac:spMkLst>
        </pc:spChg>
        <pc:spChg chg="add mod topLvl">
          <ac:chgData name="平松　崇文(Hiramatsu, Takafumi)" userId="22edbc16-85b0-4724-aaa0-af0139a26ca2" providerId="ADAL" clId="{53BF5BAF-694D-42A3-8B43-045433F332E7}" dt="2023-08-02T05:03:28.794" v="958" actId="164"/>
          <ac:spMkLst>
            <pc:docMk/>
            <pc:sldMk cId="2287743024" sldId="297"/>
            <ac:spMk id="132" creationId="{58C6B8D8-F9B9-2BB2-470A-097ECB5FB3AA}"/>
          </ac:spMkLst>
        </pc:spChg>
        <pc:spChg chg="add mod topLvl">
          <ac:chgData name="平松　崇文(Hiramatsu, Takafumi)" userId="22edbc16-85b0-4724-aaa0-af0139a26ca2" providerId="ADAL" clId="{53BF5BAF-694D-42A3-8B43-045433F332E7}" dt="2023-08-02T05:03:28.794" v="958" actId="164"/>
          <ac:spMkLst>
            <pc:docMk/>
            <pc:sldMk cId="2287743024" sldId="297"/>
            <ac:spMk id="133" creationId="{593DA39D-EA6A-4F2A-FA1A-72EA8EBA1D43}"/>
          </ac:spMkLst>
        </pc:spChg>
        <pc:spChg chg="add mod topLvl">
          <ac:chgData name="平松　崇文(Hiramatsu, Takafumi)" userId="22edbc16-85b0-4724-aaa0-af0139a26ca2" providerId="ADAL" clId="{53BF5BAF-694D-42A3-8B43-045433F332E7}" dt="2023-08-02T05:03:28.794" v="958" actId="164"/>
          <ac:spMkLst>
            <pc:docMk/>
            <pc:sldMk cId="2287743024" sldId="297"/>
            <ac:spMk id="134" creationId="{1469AEA5-9851-9D96-CDEA-E58A436D6EC2}"/>
          </ac:spMkLst>
        </pc:spChg>
        <pc:spChg chg="add mod topLvl">
          <ac:chgData name="平松　崇文(Hiramatsu, Takafumi)" userId="22edbc16-85b0-4724-aaa0-af0139a26ca2" providerId="ADAL" clId="{53BF5BAF-694D-42A3-8B43-045433F332E7}" dt="2023-08-02T05:03:28.794" v="958" actId="164"/>
          <ac:spMkLst>
            <pc:docMk/>
            <pc:sldMk cId="2287743024" sldId="297"/>
            <ac:spMk id="135" creationId="{28069E5F-2FFC-6436-846A-97CC579B6D55}"/>
          </ac:spMkLst>
        </pc:spChg>
        <pc:spChg chg="add mod topLvl">
          <ac:chgData name="平松　崇文(Hiramatsu, Takafumi)" userId="22edbc16-85b0-4724-aaa0-af0139a26ca2" providerId="ADAL" clId="{53BF5BAF-694D-42A3-8B43-045433F332E7}" dt="2023-08-02T05:03:28.794" v="958" actId="164"/>
          <ac:spMkLst>
            <pc:docMk/>
            <pc:sldMk cId="2287743024" sldId="297"/>
            <ac:spMk id="136" creationId="{D7596D30-0290-4D21-89DF-C7474AB87395}"/>
          </ac:spMkLst>
        </pc:spChg>
        <pc:spChg chg="add mod topLvl">
          <ac:chgData name="平松　崇文(Hiramatsu, Takafumi)" userId="22edbc16-85b0-4724-aaa0-af0139a26ca2" providerId="ADAL" clId="{53BF5BAF-694D-42A3-8B43-045433F332E7}" dt="2023-08-02T05:03:28.794" v="958" actId="164"/>
          <ac:spMkLst>
            <pc:docMk/>
            <pc:sldMk cId="2287743024" sldId="297"/>
            <ac:spMk id="137" creationId="{6E5BA689-DF4E-7AA3-154B-AF4F938631AD}"/>
          </ac:spMkLst>
        </pc:spChg>
        <pc:spChg chg="add mod topLvl">
          <ac:chgData name="平松　崇文(Hiramatsu, Takafumi)" userId="22edbc16-85b0-4724-aaa0-af0139a26ca2" providerId="ADAL" clId="{53BF5BAF-694D-42A3-8B43-045433F332E7}" dt="2023-08-02T05:03:28.794" v="958" actId="164"/>
          <ac:spMkLst>
            <pc:docMk/>
            <pc:sldMk cId="2287743024" sldId="297"/>
            <ac:spMk id="138" creationId="{9D3EA865-ADB2-6EA5-A4EF-BAFA120414CA}"/>
          </ac:spMkLst>
        </pc:spChg>
        <pc:spChg chg="add mod topLvl">
          <ac:chgData name="平松　崇文(Hiramatsu, Takafumi)" userId="22edbc16-85b0-4724-aaa0-af0139a26ca2" providerId="ADAL" clId="{53BF5BAF-694D-42A3-8B43-045433F332E7}" dt="2023-08-02T05:03:28.794" v="958" actId="164"/>
          <ac:spMkLst>
            <pc:docMk/>
            <pc:sldMk cId="2287743024" sldId="297"/>
            <ac:spMk id="139" creationId="{988802AA-B393-5987-C631-926CA514BF34}"/>
          </ac:spMkLst>
        </pc:spChg>
        <pc:spChg chg="add mod topLvl">
          <ac:chgData name="平松　崇文(Hiramatsu, Takafumi)" userId="22edbc16-85b0-4724-aaa0-af0139a26ca2" providerId="ADAL" clId="{53BF5BAF-694D-42A3-8B43-045433F332E7}" dt="2023-08-02T05:03:28.794" v="958" actId="164"/>
          <ac:spMkLst>
            <pc:docMk/>
            <pc:sldMk cId="2287743024" sldId="297"/>
            <ac:spMk id="140" creationId="{64699B89-3F62-2753-D710-2FE0DD2A5725}"/>
          </ac:spMkLst>
        </pc:spChg>
        <pc:spChg chg="add mod topLvl">
          <ac:chgData name="平松　崇文(Hiramatsu, Takafumi)" userId="22edbc16-85b0-4724-aaa0-af0139a26ca2" providerId="ADAL" clId="{53BF5BAF-694D-42A3-8B43-045433F332E7}" dt="2023-08-02T05:03:28.794" v="958" actId="164"/>
          <ac:spMkLst>
            <pc:docMk/>
            <pc:sldMk cId="2287743024" sldId="297"/>
            <ac:spMk id="141" creationId="{A4808464-054F-6FCE-4AC3-E439C7AE5C1D}"/>
          </ac:spMkLst>
        </pc:spChg>
        <pc:spChg chg="add mod topLvl">
          <ac:chgData name="平松　崇文(Hiramatsu, Takafumi)" userId="22edbc16-85b0-4724-aaa0-af0139a26ca2" providerId="ADAL" clId="{53BF5BAF-694D-42A3-8B43-045433F332E7}" dt="2023-08-02T05:03:28.794" v="958" actId="164"/>
          <ac:spMkLst>
            <pc:docMk/>
            <pc:sldMk cId="2287743024" sldId="297"/>
            <ac:spMk id="142" creationId="{18639677-67AC-2C1A-4502-0D53EC73F701}"/>
          </ac:spMkLst>
        </pc:spChg>
        <pc:spChg chg="add mod topLvl">
          <ac:chgData name="平松　崇文(Hiramatsu, Takafumi)" userId="22edbc16-85b0-4724-aaa0-af0139a26ca2" providerId="ADAL" clId="{53BF5BAF-694D-42A3-8B43-045433F332E7}" dt="2023-08-02T05:03:28.794" v="958" actId="164"/>
          <ac:spMkLst>
            <pc:docMk/>
            <pc:sldMk cId="2287743024" sldId="297"/>
            <ac:spMk id="143" creationId="{A30267CF-359F-9030-58B4-9EFA76BBF503}"/>
          </ac:spMkLst>
        </pc:spChg>
        <pc:spChg chg="add mod topLvl">
          <ac:chgData name="平松　崇文(Hiramatsu, Takafumi)" userId="22edbc16-85b0-4724-aaa0-af0139a26ca2" providerId="ADAL" clId="{53BF5BAF-694D-42A3-8B43-045433F332E7}" dt="2023-08-02T05:03:28.794" v="958" actId="164"/>
          <ac:spMkLst>
            <pc:docMk/>
            <pc:sldMk cId="2287743024" sldId="297"/>
            <ac:spMk id="144" creationId="{46B73D7E-BFB9-8839-73DB-9BB21BF555F7}"/>
          </ac:spMkLst>
        </pc:spChg>
        <pc:spChg chg="add mod topLvl">
          <ac:chgData name="平松　崇文(Hiramatsu, Takafumi)" userId="22edbc16-85b0-4724-aaa0-af0139a26ca2" providerId="ADAL" clId="{53BF5BAF-694D-42A3-8B43-045433F332E7}" dt="2023-08-02T05:03:28.794" v="958" actId="164"/>
          <ac:spMkLst>
            <pc:docMk/>
            <pc:sldMk cId="2287743024" sldId="297"/>
            <ac:spMk id="145" creationId="{58C65505-894D-FA26-29FA-BF753E36B7A0}"/>
          </ac:spMkLst>
        </pc:spChg>
        <pc:spChg chg="add mod topLvl">
          <ac:chgData name="平松　崇文(Hiramatsu, Takafumi)" userId="22edbc16-85b0-4724-aaa0-af0139a26ca2" providerId="ADAL" clId="{53BF5BAF-694D-42A3-8B43-045433F332E7}" dt="2023-08-02T05:03:28.794" v="958" actId="164"/>
          <ac:spMkLst>
            <pc:docMk/>
            <pc:sldMk cId="2287743024" sldId="297"/>
            <ac:spMk id="146" creationId="{87B0FE83-3458-7739-1A45-C1B5C8C9A3A6}"/>
          </ac:spMkLst>
        </pc:spChg>
        <pc:spChg chg="add mod topLvl">
          <ac:chgData name="平松　崇文(Hiramatsu, Takafumi)" userId="22edbc16-85b0-4724-aaa0-af0139a26ca2" providerId="ADAL" clId="{53BF5BAF-694D-42A3-8B43-045433F332E7}" dt="2023-08-02T05:03:28.794" v="958" actId="164"/>
          <ac:spMkLst>
            <pc:docMk/>
            <pc:sldMk cId="2287743024" sldId="297"/>
            <ac:spMk id="147" creationId="{49F08857-46F9-2FCA-5E47-88DB2DDDB0AB}"/>
          </ac:spMkLst>
        </pc:spChg>
        <pc:spChg chg="add mod topLvl">
          <ac:chgData name="平松　崇文(Hiramatsu, Takafumi)" userId="22edbc16-85b0-4724-aaa0-af0139a26ca2" providerId="ADAL" clId="{53BF5BAF-694D-42A3-8B43-045433F332E7}" dt="2023-08-02T05:03:28.794" v="958" actId="164"/>
          <ac:spMkLst>
            <pc:docMk/>
            <pc:sldMk cId="2287743024" sldId="297"/>
            <ac:spMk id="148" creationId="{D549564F-7B8A-7FAE-D67C-C9614AA56A23}"/>
          </ac:spMkLst>
        </pc:spChg>
        <pc:spChg chg="add mod topLvl">
          <ac:chgData name="平松　崇文(Hiramatsu, Takafumi)" userId="22edbc16-85b0-4724-aaa0-af0139a26ca2" providerId="ADAL" clId="{53BF5BAF-694D-42A3-8B43-045433F332E7}" dt="2023-08-02T05:03:28.794" v="958" actId="164"/>
          <ac:spMkLst>
            <pc:docMk/>
            <pc:sldMk cId="2287743024" sldId="297"/>
            <ac:spMk id="149" creationId="{84BD084E-E39B-947C-B806-B72FB3A25B6F}"/>
          </ac:spMkLst>
        </pc:spChg>
        <pc:spChg chg="add mod topLvl">
          <ac:chgData name="平松　崇文(Hiramatsu, Takafumi)" userId="22edbc16-85b0-4724-aaa0-af0139a26ca2" providerId="ADAL" clId="{53BF5BAF-694D-42A3-8B43-045433F332E7}" dt="2023-08-02T05:03:28.794" v="958" actId="164"/>
          <ac:spMkLst>
            <pc:docMk/>
            <pc:sldMk cId="2287743024" sldId="297"/>
            <ac:spMk id="150" creationId="{79AB4DD5-328E-E6E5-D3E7-6930D5F84E10}"/>
          </ac:spMkLst>
        </pc:spChg>
        <pc:spChg chg="add mod topLvl">
          <ac:chgData name="平松　崇文(Hiramatsu, Takafumi)" userId="22edbc16-85b0-4724-aaa0-af0139a26ca2" providerId="ADAL" clId="{53BF5BAF-694D-42A3-8B43-045433F332E7}" dt="2023-08-02T05:03:28.794" v="958" actId="164"/>
          <ac:spMkLst>
            <pc:docMk/>
            <pc:sldMk cId="2287743024" sldId="297"/>
            <ac:spMk id="151" creationId="{C8C53939-5135-D665-6A15-2E9414E6006F}"/>
          </ac:spMkLst>
        </pc:spChg>
        <pc:spChg chg="add mod topLvl">
          <ac:chgData name="平松　崇文(Hiramatsu, Takafumi)" userId="22edbc16-85b0-4724-aaa0-af0139a26ca2" providerId="ADAL" clId="{53BF5BAF-694D-42A3-8B43-045433F332E7}" dt="2023-08-02T05:03:28.794" v="958" actId="164"/>
          <ac:spMkLst>
            <pc:docMk/>
            <pc:sldMk cId="2287743024" sldId="297"/>
            <ac:spMk id="152" creationId="{F4E8367A-FFB9-72FB-B0D4-E8B02D194F06}"/>
          </ac:spMkLst>
        </pc:spChg>
        <pc:spChg chg="add mod topLvl">
          <ac:chgData name="平松　崇文(Hiramatsu, Takafumi)" userId="22edbc16-85b0-4724-aaa0-af0139a26ca2" providerId="ADAL" clId="{53BF5BAF-694D-42A3-8B43-045433F332E7}" dt="2023-08-02T05:03:28.794" v="958" actId="164"/>
          <ac:spMkLst>
            <pc:docMk/>
            <pc:sldMk cId="2287743024" sldId="297"/>
            <ac:spMk id="153" creationId="{2B53CBBA-3878-981A-CCD6-C03E665CEE7D}"/>
          </ac:spMkLst>
        </pc:spChg>
        <pc:spChg chg="add mod topLvl">
          <ac:chgData name="平松　崇文(Hiramatsu, Takafumi)" userId="22edbc16-85b0-4724-aaa0-af0139a26ca2" providerId="ADAL" clId="{53BF5BAF-694D-42A3-8B43-045433F332E7}" dt="2023-08-02T05:03:28.794" v="958" actId="164"/>
          <ac:spMkLst>
            <pc:docMk/>
            <pc:sldMk cId="2287743024" sldId="297"/>
            <ac:spMk id="154" creationId="{14919744-D1E3-AF78-7E34-C5B3411CFD1B}"/>
          </ac:spMkLst>
        </pc:spChg>
        <pc:spChg chg="add mod topLvl">
          <ac:chgData name="平松　崇文(Hiramatsu, Takafumi)" userId="22edbc16-85b0-4724-aaa0-af0139a26ca2" providerId="ADAL" clId="{53BF5BAF-694D-42A3-8B43-045433F332E7}" dt="2023-08-02T05:03:28.794" v="958" actId="164"/>
          <ac:spMkLst>
            <pc:docMk/>
            <pc:sldMk cId="2287743024" sldId="297"/>
            <ac:spMk id="155" creationId="{0ACBFF7C-F2AA-9046-074B-74AEC04801F0}"/>
          </ac:spMkLst>
        </pc:spChg>
        <pc:spChg chg="add mod topLvl">
          <ac:chgData name="平松　崇文(Hiramatsu, Takafumi)" userId="22edbc16-85b0-4724-aaa0-af0139a26ca2" providerId="ADAL" clId="{53BF5BAF-694D-42A3-8B43-045433F332E7}" dt="2023-08-02T05:03:28.794" v="958" actId="164"/>
          <ac:spMkLst>
            <pc:docMk/>
            <pc:sldMk cId="2287743024" sldId="297"/>
            <ac:spMk id="156" creationId="{77846D75-4608-294E-57F2-D598F6BFCF9A}"/>
          </ac:spMkLst>
        </pc:spChg>
        <pc:spChg chg="add mod topLvl">
          <ac:chgData name="平松　崇文(Hiramatsu, Takafumi)" userId="22edbc16-85b0-4724-aaa0-af0139a26ca2" providerId="ADAL" clId="{53BF5BAF-694D-42A3-8B43-045433F332E7}" dt="2023-08-02T05:03:28.794" v="958" actId="164"/>
          <ac:spMkLst>
            <pc:docMk/>
            <pc:sldMk cId="2287743024" sldId="297"/>
            <ac:spMk id="157" creationId="{7EAFF493-DEEE-D9E8-7392-406E1B6A5AD5}"/>
          </ac:spMkLst>
        </pc:spChg>
        <pc:spChg chg="add mod topLvl">
          <ac:chgData name="平松　崇文(Hiramatsu, Takafumi)" userId="22edbc16-85b0-4724-aaa0-af0139a26ca2" providerId="ADAL" clId="{53BF5BAF-694D-42A3-8B43-045433F332E7}" dt="2023-08-02T05:03:28.794" v="958" actId="164"/>
          <ac:spMkLst>
            <pc:docMk/>
            <pc:sldMk cId="2287743024" sldId="297"/>
            <ac:spMk id="158" creationId="{DE65FD6C-A3D8-76BE-0B3B-B3395E74B43D}"/>
          </ac:spMkLst>
        </pc:spChg>
        <pc:spChg chg="add mod topLvl">
          <ac:chgData name="平松　崇文(Hiramatsu, Takafumi)" userId="22edbc16-85b0-4724-aaa0-af0139a26ca2" providerId="ADAL" clId="{53BF5BAF-694D-42A3-8B43-045433F332E7}" dt="2023-08-02T05:03:28.794" v="958" actId="164"/>
          <ac:spMkLst>
            <pc:docMk/>
            <pc:sldMk cId="2287743024" sldId="297"/>
            <ac:spMk id="159" creationId="{888A1B02-8901-A59F-7754-A1AF8E1A3F66}"/>
          </ac:spMkLst>
        </pc:spChg>
        <pc:spChg chg="add mod topLvl">
          <ac:chgData name="平松　崇文(Hiramatsu, Takafumi)" userId="22edbc16-85b0-4724-aaa0-af0139a26ca2" providerId="ADAL" clId="{53BF5BAF-694D-42A3-8B43-045433F332E7}" dt="2023-08-02T05:03:28.794" v="958" actId="164"/>
          <ac:spMkLst>
            <pc:docMk/>
            <pc:sldMk cId="2287743024" sldId="297"/>
            <ac:spMk id="160" creationId="{7B4F7D5A-F303-83EB-562B-3F8EF995DD55}"/>
          </ac:spMkLst>
        </pc:spChg>
        <pc:spChg chg="add mod topLvl">
          <ac:chgData name="平松　崇文(Hiramatsu, Takafumi)" userId="22edbc16-85b0-4724-aaa0-af0139a26ca2" providerId="ADAL" clId="{53BF5BAF-694D-42A3-8B43-045433F332E7}" dt="2023-08-02T05:03:28.794" v="958" actId="164"/>
          <ac:spMkLst>
            <pc:docMk/>
            <pc:sldMk cId="2287743024" sldId="297"/>
            <ac:spMk id="161" creationId="{6E626B71-2868-16F3-4070-3D158F2F2609}"/>
          </ac:spMkLst>
        </pc:spChg>
        <pc:spChg chg="add mod topLvl">
          <ac:chgData name="平松　崇文(Hiramatsu, Takafumi)" userId="22edbc16-85b0-4724-aaa0-af0139a26ca2" providerId="ADAL" clId="{53BF5BAF-694D-42A3-8B43-045433F332E7}" dt="2023-08-02T05:03:28.794" v="958" actId="164"/>
          <ac:spMkLst>
            <pc:docMk/>
            <pc:sldMk cId="2287743024" sldId="297"/>
            <ac:spMk id="162" creationId="{37E8D8B4-0F69-06C2-93FD-450750C7BE28}"/>
          </ac:spMkLst>
        </pc:spChg>
        <pc:spChg chg="add mod topLvl">
          <ac:chgData name="平松　崇文(Hiramatsu, Takafumi)" userId="22edbc16-85b0-4724-aaa0-af0139a26ca2" providerId="ADAL" clId="{53BF5BAF-694D-42A3-8B43-045433F332E7}" dt="2023-08-02T05:03:28.794" v="958" actId="164"/>
          <ac:spMkLst>
            <pc:docMk/>
            <pc:sldMk cId="2287743024" sldId="297"/>
            <ac:spMk id="163" creationId="{8C480B1B-271C-A8EE-FA94-24E10756123F}"/>
          </ac:spMkLst>
        </pc:spChg>
        <pc:spChg chg="add mod topLvl">
          <ac:chgData name="平松　崇文(Hiramatsu, Takafumi)" userId="22edbc16-85b0-4724-aaa0-af0139a26ca2" providerId="ADAL" clId="{53BF5BAF-694D-42A3-8B43-045433F332E7}" dt="2023-08-02T05:03:28.794" v="958" actId="164"/>
          <ac:spMkLst>
            <pc:docMk/>
            <pc:sldMk cId="2287743024" sldId="297"/>
            <ac:spMk id="164" creationId="{0A76E3DC-560B-D907-C2C3-F635FE60DEFC}"/>
          </ac:spMkLst>
        </pc:spChg>
        <pc:spChg chg="add mod topLvl">
          <ac:chgData name="平松　崇文(Hiramatsu, Takafumi)" userId="22edbc16-85b0-4724-aaa0-af0139a26ca2" providerId="ADAL" clId="{53BF5BAF-694D-42A3-8B43-045433F332E7}" dt="2023-08-02T05:03:28.794" v="958" actId="164"/>
          <ac:spMkLst>
            <pc:docMk/>
            <pc:sldMk cId="2287743024" sldId="297"/>
            <ac:spMk id="165" creationId="{45B41490-4645-6FFF-5145-53155711015A}"/>
          </ac:spMkLst>
        </pc:spChg>
        <pc:spChg chg="add mod topLvl">
          <ac:chgData name="平松　崇文(Hiramatsu, Takafumi)" userId="22edbc16-85b0-4724-aaa0-af0139a26ca2" providerId="ADAL" clId="{53BF5BAF-694D-42A3-8B43-045433F332E7}" dt="2023-08-02T05:03:28.794" v="958" actId="164"/>
          <ac:spMkLst>
            <pc:docMk/>
            <pc:sldMk cId="2287743024" sldId="297"/>
            <ac:spMk id="166" creationId="{F14792F1-8FF2-DA52-1EEB-7D68CADDB3FF}"/>
          </ac:spMkLst>
        </pc:spChg>
        <pc:spChg chg="add mod topLvl">
          <ac:chgData name="平松　崇文(Hiramatsu, Takafumi)" userId="22edbc16-85b0-4724-aaa0-af0139a26ca2" providerId="ADAL" clId="{53BF5BAF-694D-42A3-8B43-045433F332E7}" dt="2023-08-02T05:03:28.794" v="958" actId="164"/>
          <ac:spMkLst>
            <pc:docMk/>
            <pc:sldMk cId="2287743024" sldId="297"/>
            <ac:spMk id="167" creationId="{C8C2C1C2-28A2-6A05-D39E-CDB9A760EAD9}"/>
          </ac:spMkLst>
        </pc:spChg>
        <pc:spChg chg="add mod topLvl">
          <ac:chgData name="平松　崇文(Hiramatsu, Takafumi)" userId="22edbc16-85b0-4724-aaa0-af0139a26ca2" providerId="ADAL" clId="{53BF5BAF-694D-42A3-8B43-045433F332E7}" dt="2023-08-02T05:03:28.794" v="958" actId="164"/>
          <ac:spMkLst>
            <pc:docMk/>
            <pc:sldMk cId="2287743024" sldId="297"/>
            <ac:spMk id="168" creationId="{4749200A-76C9-C068-A935-D2D8A8BE3B53}"/>
          </ac:spMkLst>
        </pc:spChg>
        <pc:spChg chg="add mod topLvl">
          <ac:chgData name="平松　崇文(Hiramatsu, Takafumi)" userId="22edbc16-85b0-4724-aaa0-af0139a26ca2" providerId="ADAL" clId="{53BF5BAF-694D-42A3-8B43-045433F332E7}" dt="2023-08-02T05:03:28.794" v="958" actId="164"/>
          <ac:spMkLst>
            <pc:docMk/>
            <pc:sldMk cId="2287743024" sldId="297"/>
            <ac:spMk id="169" creationId="{E0647D9E-A5A1-ED17-6EC5-468A077B78A3}"/>
          </ac:spMkLst>
        </pc:spChg>
        <pc:spChg chg="add mod topLvl">
          <ac:chgData name="平松　崇文(Hiramatsu, Takafumi)" userId="22edbc16-85b0-4724-aaa0-af0139a26ca2" providerId="ADAL" clId="{53BF5BAF-694D-42A3-8B43-045433F332E7}" dt="2023-08-02T05:03:28.794" v="958" actId="164"/>
          <ac:spMkLst>
            <pc:docMk/>
            <pc:sldMk cId="2287743024" sldId="297"/>
            <ac:spMk id="170" creationId="{53FEB035-CF60-BA7F-403A-888982F6DC0A}"/>
          </ac:spMkLst>
        </pc:spChg>
        <pc:spChg chg="add mod topLvl">
          <ac:chgData name="平松　崇文(Hiramatsu, Takafumi)" userId="22edbc16-85b0-4724-aaa0-af0139a26ca2" providerId="ADAL" clId="{53BF5BAF-694D-42A3-8B43-045433F332E7}" dt="2023-08-02T05:03:28.794" v="958" actId="164"/>
          <ac:spMkLst>
            <pc:docMk/>
            <pc:sldMk cId="2287743024" sldId="297"/>
            <ac:spMk id="171" creationId="{9B02A806-1059-C006-E6A3-9794CD78BF80}"/>
          </ac:spMkLst>
        </pc:spChg>
        <pc:spChg chg="add mod topLvl">
          <ac:chgData name="平松　崇文(Hiramatsu, Takafumi)" userId="22edbc16-85b0-4724-aaa0-af0139a26ca2" providerId="ADAL" clId="{53BF5BAF-694D-42A3-8B43-045433F332E7}" dt="2023-08-02T05:03:28.794" v="958" actId="164"/>
          <ac:spMkLst>
            <pc:docMk/>
            <pc:sldMk cId="2287743024" sldId="297"/>
            <ac:spMk id="172" creationId="{24BA573E-F43F-FDC2-1CAF-09F5F963AC2A}"/>
          </ac:spMkLst>
        </pc:spChg>
        <pc:spChg chg="add mod topLvl">
          <ac:chgData name="平松　崇文(Hiramatsu, Takafumi)" userId="22edbc16-85b0-4724-aaa0-af0139a26ca2" providerId="ADAL" clId="{53BF5BAF-694D-42A3-8B43-045433F332E7}" dt="2023-08-02T05:03:28.794" v="958" actId="164"/>
          <ac:spMkLst>
            <pc:docMk/>
            <pc:sldMk cId="2287743024" sldId="297"/>
            <ac:spMk id="173" creationId="{8922DFC1-05B7-64E2-FA7B-3816DEC5AF01}"/>
          </ac:spMkLst>
        </pc:spChg>
        <pc:spChg chg="add del mod topLvl">
          <ac:chgData name="平松　崇文(Hiramatsu, Takafumi)" userId="22edbc16-85b0-4724-aaa0-af0139a26ca2" providerId="ADAL" clId="{53BF5BAF-694D-42A3-8B43-045433F332E7}" dt="2023-08-02T05:03:28.794" v="958" actId="164"/>
          <ac:spMkLst>
            <pc:docMk/>
            <pc:sldMk cId="2287743024" sldId="297"/>
            <ac:spMk id="174" creationId="{75EC5C7B-D2E8-E23C-2EE0-606FCBA72F69}"/>
          </ac:spMkLst>
        </pc:spChg>
        <pc:spChg chg="add mod topLvl">
          <ac:chgData name="平松　崇文(Hiramatsu, Takafumi)" userId="22edbc16-85b0-4724-aaa0-af0139a26ca2" providerId="ADAL" clId="{53BF5BAF-694D-42A3-8B43-045433F332E7}" dt="2023-08-02T05:03:28.794" v="958" actId="164"/>
          <ac:spMkLst>
            <pc:docMk/>
            <pc:sldMk cId="2287743024" sldId="297"/>
            <ac:spMk id="175" creationId="{B696C65A-B6DF-CED3-1AB5-97DDD97CB053}"/>
          </ac:spMkLst>
        </pc:spChg>
        <pc:spChg chg="add mod topLvl">
          <ac:chgData name="平松　崇文(Hiramatsu, Takafumi)" userId="22edbc16-85b0-4724-aaa0-af0139a26ca2" providerId="ADAL" clId="{53BF5BAF-694D-42A3-8B43-045433F332E7}" dt="2023-08-02T05:03:28.794" v="958" actId="164"/>
          <ac:spMkLst>
            <pc:docMk/>
            <pc:sldMk cId="2287743024" sldId="297"/>
            <ac:spMk id="176" creationId="{254BE68A-B3A1-A176-D2C5-D17FDD4C170F}"/>
          </ac:spMkLst>
        </pc:spChg>
        <pc:spChg chg="add mod topLvl">
          <ac:chgData name="平松　崇文(Hiramatsu, Takafumi)" userId="22edbc16-85b0-4724-aaa0-af0139a26ca2" providerId="ADAL" clId="{53BF5BAF-694D-42A3-8B43-045433F332E7}" dt="2023-08-02T05:03:28.794" v="958" actId="164"/>
          <ac:spMkLst>
            <pc:docMk/>
            <pc:sldMk cId="2287743024" sldId="297"/>
            <ac:spMk id="177" creationId="{478EC657-0C99-6CD8-8E1E-94C3E8B54C4C}"/>
          </ac:spMkLst>
        </pc:spChg>
        <pc:spChg chg="add mod">
          <ac:chgData name="平松　崇文(Hiramatsu, Takafumi)" userId="22edbc16-85b0-4724-aaa0-af0139a26ca2" providerId="ADAL" clId="{53BF5BAF-694D-42A3-8B43-045433F332E7}" dt="2023-08-02T05:06:34.563" v="990" actId="20577"/>
          <ac:spMkLst>
            <pc:docMk/>
            <pc:sldMk cId="2287743024" sldId="297"/>
            <ac:spMk id="178" creationId="{354A2259-EAD7-1F90-D0DE-65A45C157539}"/>
          </ac:spMkLst>
        </pc:spChg>
        <pc:spChg chg="add mod">
          <ac:chgData name="平松　崇文(Hiramatsu, Takafumi)" userId="22edbc16-85b0-4724-aaa0-af0139a26ca2" providerId="ADAL" clId="{53BF5BAF-694D-42A3-8B43-045433F332E7}" dt="2023-08-02T04:56:53.433" v="849" actId="1076"/>
          <ac:spMkLst>
            <pc:docMk/>
            <pc:sldMk cId="2287743024" sldId="297"/>
            <ac:spMk id="180" creationId="{0D9D8522-B54A-F228-5E73-6CB72CC7BECD}"/>
          </ac:spMkLst>
        </pc:spChg>
        <pc:spChg chg="add mod">
          <ac:chgData name="平松　崇文(Hiramatsu, Takafumi)" userId="22edbc16-85b0-4724-aaa0-af0139a26ca2" providerId="ADAL" clId="{53BF5BAF-694D-42A3-8B43-045433F332E7}" dt="2023-08-02T04:56:53.433" v="849" actId="1076"/>
          <ac:spMkLst>
            <pc:docMk/>
            <pc:sldMk cId="2287743024" sldId="297"/>
            <ac:spMk id="182" creationId="{D6D01E20-1080-EE7D-B02E-77A26DB1DBC4}"/>
          </ac:spMkLst>
        </pc:spChg>
        <pc:spChg chg="add mod">
          <ac:chgData name="平松　崇文(Hiramatsu, Takafumi)" userId="22edbc16-85b0-4724-aaa0-af0139a26ca2" providerId="ADAL" clId="{53BF5BAF-694D-42A3-8B43-045433F332E7}" dt="2023-08-02T04:56:53.433" v="849" actId="1076"/>
          <ac:spMkLst>
            <pc:docMk/>
            <pc:sldMk cId="2287743024" sldId="297"/>
            <ac:spMk id="183" creationId="{351BE7DB-187A-8CAF-F008-4C0F7E91E4EA}"/>
          </ac:spMkLst>
        </pc:spChg>
        <pc:spChg chg="add mod">
          <ac:chgData name="平松　崇文(Hiramatsu, Takafumi)" userId="22edbc16-85b0-4724-aaa0-af0139a26ca2" providerId="ADAL" clId="{53BF5BAF-694D-42A3-8B43-045433F332E7}" dt="2023-08-02T05:03:28.794" v="958" actId="164"/>
          <ac:spMkLst>
            <pc:docMk/>
            <pc:sldMk cId="2287743024" sldId="297"/>
            <ac:spMk id="185" creationId="{84A0CBD7-50B5-4C58-D0AC-DD4BBF0D940B}"/>
          </ac:spMkLst>
        </pc:spChg>
        <pc:spChg chg="add del mod topLvl">
          <ac:chgData name="平松　崇文(Hiramatsu, Takafumi)" userId="22edbc16-85b0-4724-aaa0-af0139a26ca2" providerId="ADAL" clId="{53BF5BAF-694D-42A3-8B43-045433F332E7}" dt="2023-08-02T04:58:32.688" v="880" actId="478"/>
          <ac:spMkLst>
            <pc:docMk/>
            <pc:sldMk cId="2287743024" sldId="297"/>
            <ac:spMk id="186" creationId="{093E5C27-F614-C0BF-9E53-48B6313FD08E}"/>
          </ac:spMkLst>
        </pc:spChg>
        <pc:spChg chg="add del mod topLvl">
          <ac:chgData name="平松　崇文(Hiramatsu, Takafumi)" userId="22edbc16-85b0-4724-aaa0-af0139a26ca2" providerId="ADAL" clId="{53BF5BAF-694D-42A3-8B43-045433F332E7}" dt="2023-08-02T04:57:40.800" v="859" actId="478"/>
          <ac:spMkLst>
            <pc:docMk/>
            <pc:sldMk cId="2287743024" sldId="297"/>
            <ac:spMk id="187" creationId="{52DA135D-47F1-284E-CBA6-62C9631ABAE9}"/>
          </ac:spMkLst>
        </pc:spChg>
        <pc:spChg chg="add del mod topLvl">
          <ac:chgData name="平松　崇文(Hiramatsu, Takafumi)" userId="22edbc16-85b0-4724-aaa0-af0139a26ca2" providerId="ADAL" clId="{53BF5BAF-694D-42A3-8B43-045433F332E7}" dt="2023-08-02T04:57:38.171" v="858" actId="478"/>
          <ac:spMkLst>
            <pc:docMk/>
            <pc:sldMk cId="2287743024" sldId="297"/>
            <ac:spMk id="188" creationId="{DE0F0D58-C7C3-B8FC-00C3-91D3FB3D9314}"/>
          </ac:spMkLst>
        </pc:spChg>
        <pc:spChg chg="add mod topLvl">
          <ac:chgData name="平松　崇文(Hiramatsu, Takafumi)" userId="22edbc16-85b0-4724-aaa0-af0139a26ca2" providerId="ADAL" clId="{53BF5BAF-694D-42A3-8B43-045433F332E7}" dt="2023-08-02T05:03:28.794" v="958" actId="164"/>
          <ac:spMkLst>
            <pc:docMk/>
            <pc:sldMk cId="2287743024" sldId="297"/>
            <ac:spMk id="189" creationId="{5B13D8F9-31F0-AE1D-8173-0E776FF0954B}"/>
          </ac:spMkLst>
        </pc:spChg>
        <pc:spChg chg="add del mod topLvl">
          <ac:chgData name="平松　崇文(Hiramatsu, Takafumi)" userId="22edbc16-85b0-4724-aaa0-af0139a26ca2" providerId="ADAL" clId="{53BF5BAF-694D-42A3-8B43-045433F332E7}" dt="2023-08-02T04:57:41.770" v="860" actId="478"/>
          <ac:spMkLst>
            <pc:docMk/>
            <pc:sldMk cId="2287743024" sldId="297"/>
            <ac:spMk id="190" creationId="{BBFC7702-8580-9B08-D7FA-983798AAF3CE}"/>
          </ac:spMkLst>
        </pc:spChg>
        <pc:spChg chg="add mod topLvl">
          <ac:chgData name="平松　崇文(Hiramatsu, Takafumi)" userId="22edbc16-85b0-4724-aaa0-af0139a26ca2" providerId="ADAL" clId="{53BF5BAF-694D-42A3-8B43-045433F332E7}" dt="2023-08-02T05:03:28.794" v="958" actId="164"/>
          <ac:spMkLst>
            <pc:docMk/>
            <pc:sldMk cId="2287743024" sldId="297"/>
            <ac:spMk id="191" creationId="{D9729581-06D2-A085-C01D-D9EC994D4A99}"/>
          </ac:spMkLst>
        </pc:spChg>
        <pc:spChg chg="add mod topLvl">
          <ac:chgData name="平松　崇文(Hiramatsu, Takafumi)" userId="22edbc16-85b0-4724-aaa0-af0139a26ca2" providerId="ADAL" clId="{53BF5BAF-694D-42A3-8B43-045433F332E7}" dt="2023-08-02T05:03:28.794" v="958" actId="164"/>
          <ac:spMkLst>
            <pc:docMk/>
            <pc:sldMk cId="2287743024" sldId="297"/>
            <ac:spMk id="192" creationId="{C88748CD-2D84-4FA7-CA77-FC2196C5F519}"/>
          </ac:spMkLst>
        </pc:spChg>
        <pc:spChg chg="add mod">
          <ac:chgData name="平松　崇文(Hiramatsu, Takafumi)" userId="22edbc16-85b0-4724-aaa0-af0139a26ca2" providerId="ADAL" clId="{53BF5BAF-694D-42A3-8B43-045433F332E7}" dt="2023-08-02T05:03:28.794" v="958" actId="164"/>
          <ac:spMkLst>
            <pc:docMk/>
            <pc:sldMk cId="2287743024" sldId="297"/>
            <ac:spMk id="195" creationId="{03B0708B-99DE-AC84-2394-A2C804742856}"/>
          </ac:spMkLst>
        </pc:spChg>
        <pc:spChg chg="add mod">
          <ac:chgData name="平松　崇文(Hiramatsu, Takafumi)" userId="22edbc16-85b0-4724-aaa0-af0139a26ca2" providerId="ADAL" clId="{53BF5BAF-694D-42A3-8B43-045433F332E7}" dt="2023-08-02T05:03:28.794" v="958" actId="164"/>
          <ac:spMkLst>
            <pc:docMk/>
            <pc:sldMk cId="2287743024" sldId="297"/>
            <ac:spMk id="196" creationId="{B034FC7C-5114-14C0-105C-A9D98C2EAAB0}"/>
          </ac:spMkLst>
        </pc:spChg>
        <pc:spChg chg="add mod">
          <ac:chgData name="平松　崇文(Hiramatsu, Takafumi)" userId="22edbc16-85b0-4724-aaa0-af0139a26ca2" providerId="ADAL" clId="{53BF5BAF-694D-42A3-8B43-045433F332E7}" dt="2023-08-02T05:03:28.794" v="958" actId="164"/>
          <ac:spMkLst>
            <pc:docMk/>
            <pc:sldMk cId="2287743024" sldId="297"/>
            <ac:spMk id="197" creationId="{8B2D6E79-9826-095E-79F9-BF31B98A2176}"/>
          </ac:spMkLst>
        </pc:spChg>
        <pc:spChg chg="add mod">
          <ac:chgData name="平松　崇文(Hiramatsu, Takafumi)" userId="22edbc16-85b0-4724-aaa0-af0139a26ca2" providerId="ADAL" clId="{53BF5BAF-694D-42A3-8B43-045433F332E7}" dt="2023-08-02T05:03:28.794" v="958" actId="164"/>
          <ac:spMkLst>
            <pc:docMk/>
            <pc:sldMk cId="2287743024" sldId="297"/>
            <ac:spMk id="198" creationId="{75AE419F-585F-A727-7548-FFB037CF98C1}"/>
          </ac:spMkLst>
        </pc:spChg>
        <pc:spChg chg="add mod">
          <ac:chgData name="平松　崇文(Hiramatsu, Takafumi)" userId="22edbc16-85b0-4724-aaa0-af0139a26ca2" providerId="ADAL" clId="{53BF5BAF-694D-42A3-8B43-045433F332E7}" dt="2023-08-02T05:03:28.794" v="958" actId="164"/>
          <ac:spMkLst>
            <pc:docMk/>
            <pc:sldMk cId="2287743024" sldId="297"/>
            <ac:spMk id="199" creationId="{F3E358AD-6EE4-95A5-ABE7-A7B1A1048DE4}"/>
          </ac:spMkLst>
        </pc:spChg>
        <pc:spChg chg="add mod">
          <ac:chgData name="平松　崇文(Hiramatsu, Takafumi)" userId="22edbc16-85b0-4724-aaa0-af0139a26ca2" providerId="ADAL" clId="{53BF5BAF-694D-42A3-8B43-045433F332E7}" dt="2023-08-02T05:03:28.794" v="958" actId="164"/>
          <ac:spMkLst>
            <pc:docMk/>
            <pc:sldMk cId="2287743024" sldId="297"/>
            <ac:spMk id="200" creationId="{F5BA02C9-9E9C-842D-B442-FBAB54BCB11A}"/>
          </ac:spMkLst>
        </pc:spChg>
        <pc:spChg chg="add mod">
          <ac:chgData name="平松　崇文(Hiramatsu, Takafumi)" userId="22edbc16-85b0-4724-aaa0-af0139a26ca2" providerId="ADAL" clId="{53BF5BAF-694D-42A3-8B43-045433F332E7}" dt="2023-08-02T05:03:28.794" v="958" actId="164"/>
          <ac:spMkLst>
            <pc:docMk/>
            <pc:sldMk cId="2287743024" sldId="297"/>
            <ac:spMk id="201" creationId="{EA5150CF-9393-54DA-95C6-98E98BB07993}"/>
          </ac:spMkLst>
        </pc:spChg>
        <pc:spChg chg="add mod">
          <ac:chgData name="平松　崇文(Hiramatsu, Takafumi)" userId="22edbc16-85b0-4724-aaa0-af0139a26ca2" providerId="ADAL" clId="{53BF5BAF-694D-42A3-8B43-045433F332E7}" dt="2023-08-02T05:03:28.794" v="958" actId="164"/>
          <ac:spMkLst>
            <pc:docMk/>
            <pc:sldMk cId="2287743024" sldId="297"/>
            <ac:spMk id="202" creationId="{3BA96929-867C-3A0C-D70F-A2D8C17A4A45}"/>
          </ac:spMkLst>
        </pc:spChg>
        <pc:spChg chg="add mod">
          <ac:chgData name="平松　崇文(Hiramatsu, Takafumi)" userId="22edbc16-85b0-4724-aaa0-af0139a26ca2" providerId="ADAL" clId="{53BF5BAF-694D-42A3-8B43-045433F332E7}" dt="2023-08-02T05:03:28.794" v="958" actId="164"/>
          <ac:spMkLst>
            <pc:docMk/>
            <pc:sldMk cId="2287743024" sldId="297"/>
            <ac:spMk id="203" creationId="{45E5F889-FDF6-D734-A37F-C49AA2C85074}"/>
          </ac:spMkLst>
        </pc:spChg>
        <pc:spChg chg="add mod">
          <ac:chgData name="平松　崇文(Hiramatsu, Takafumi)" userId="22edbc16-85b0-4724-aaa0-af0139a26ca2" providerId="ADAL" clId="{53BF5BAF-694D-42A3-8B43-045433F332E7}" dt="2023-08-02T05:03:28.794" v="958" actId="164"/>
          <ac:spMkLst>
            <pc:docMk/>
            <pc:sldMk cId="2287743024" sldId="297"/>
            <ac:spMk id="204" creationId="{02BF9D46-5B35-C38F-383F-24B9AEB54257}"/>
          </ac:spMkLst>
        </pc:spChg>
        <pc:spChg chg="add mod">
          <ac:chgData name="平松　崇文(Hiramatsu, Takafumi)" userId="22edbc16-85b0-4724-aaa0-af0139a26ca2" providerId="ADAL" clId="{53BF5BAF-694D-42A3-8B43-045433F332E7}" dt="2023-08-02T05:03:28.794" v="958" actId="164"/>
          <ac:spMkLst>
            <pc:docMk/>
            <pc:sldMk cId="2287743024" sldId="297"/>
            <ac:spMk id="205" creationId="{36CFF41A-EFED-9663-4CD2-CB9808D06FC8}"/>
          </ac:spMkLst>
        </pc:spChg>
        <pc:spChg chg="add mod">
          <ac:chgData name="平松　崇文(Hiramatsu, Takafumi)" userId="22edbc16-85b0-4724-aaa0-af0139a26ca2" providerId="ADAL" clId="{53BF5BAF-694D-42A3-8B43-045433F332E7}" dt="2023-08-02T05:03:28.794" v="958" actId="164"/>
          <ac:spMkLst>
            <pc:docMk/>
            <pc:sldMk cId="2287743024" sldId="297"/>
            <ac:spMk id="206" creationId="{FD3D8096-F9D5-C0C2-8946-205B5D00FFE0}"/>
          </ac:spMkLst>
        </pc:spChg>
        <pc:spChg chg="add mod">
          <ac:chgData name="平松　崇文(Hiramatsu, Takafumi)" userId="22edbc16-85b0-4724-aaa0-af0139a26ca2" providerId="ADAL" clId="{53BF5BAF-694D-42A3-8B43-045433F332E7}" dt="2023-08-02T05:03:28.794" v="958" actId="164"/>
          <ac:spMkLst>
            <pc:docMk/>
            <pc:sldMk cId="2287743024" sldId="297"/>
            <ac:spMk id="207" creationId="{972954E3-936F-158B-222D-65B40267BFBD}"/>
          </ac:spMkLst>
        </pc:spChg>
        <pc:spChg chg="add mod">
          <ac:chgData name="平松　崇文(Hiramatsu, Takafumi)" userId="22edbc16-85b0-4724-aaa0-af0139a26ca2" providerId="ADAL" clId="{53BF5BAF-694D-42A3-8B43-045433F332E7}" dt="2023-08-02T05:03:28.794" v="958" actId="164"/>
          <ac:spMkLst>
            <pc:docMk/>
            <pc:sldMk cId="2287743024" sldId="297"/>
            <ac:spMk id="208" creationId="{E185025B-EAFA-B29B-2ED0-52E895DBE983}"/>
          </ac:spMkLst>
        </pc:spChg>
        <pc:spChg chg="add mod">
          <ac:chgData name="平松　崇文(Hiramatsu, Takafumi)" userId="22edbc16-85b0-4724-aaa0-af0139a26ca2" providerId="ADAL" clId="{53BF5BAF-694D-42A3-8B43-045433F332E7}" dt="2023-08-02T05:03:28.794" v="958" actId="164"/>
          <ac:spMkLst>
            <pc:docMk/>
            <pc:sldMk cId="2287743024" sldId="297"/>
            <ac:spMk id="209" creationId="{094BFBB1-6AE1-ED72-5D31-FF104794C7C8}"/>
          </ac:spMkLst>
        </pc:spChg>
        <pc:spChg chg="add mod">
          <ac:chgData name="平松　崇文(Hiramatsu, Takafumi)" userId="22edbc16-85b0-4724-aaa0-af0139a26ca2" providerId="ADAL" clId="{53BF5BAF-694D-42A3-8B43-045433F332E7}" dt="2023-08-02T05:03:28.794" v="958" actId="164"/>
          <ac:spMkLst>
            <pc:docMk/>
            <pc:sldMk cId="2287743024" sldId="297"/>
            <ac:spMk id="210" creationId="{CB9B5F89-9182-F304-03A9-C14271F09A91}"/>
          </ac:spMkLst>
        </pc:spChg>
        <pc:spChg chg="add mod">
          <ac:chgData name="平松　崇文(Hiramatsu, Takafumi)" userId="22edbc16-85b0-4724-aaa0-af0139a26ca2" providerId="ADAL" clId="{53BF5BAF-694D-42A3-8B43-045433F332E7}" dt="2023-08-02T05:03:28.794" v="958" actId="164"/>
          <ac:spMkLst>
            <pc:docMk/>
            <pc:sldMk cId="2287743024" sldId="297"/>
            <ac:spMk id="211" creationId="{D3325C41-6F3D-F829-2A1C-44B1ACE25323}"/>
          </ac:spMkLst>
        </pc:spChg>
        <pc:spChg chg="add mod">
          <ac:chgData name="平松　崇文(Hiramatsu, Takafumi)" userId="22edbc16-85b0-4724-aaa0-af0139a26ca2" providerId="ADAL" clId="{53BF5BAF-694D-42A3-8B43-045433F332E7}" dt="2023-08-02T05:03:28.794" v="958" actId="164"/>
          <ac:spMkLst>
            <pc:docMk/>
            <pc:sldMk cId="2287743024" sldId="297"/>
            <ac:spMk id="212" creationId="{FAF78D7F-5C12-F6F1-A1E4-BFE706E61526}"/>
          </ac:spMkLst>
        </pc:spChg>
        <pc:spChg chg="add mod">
          <ac:chgData name="平松　崇文(Hiramatsu, Takafumi)" userId="22edbc16-85b0-4724-aaa0-af0139a26ca2" providerId="ADAL" clId="{53BF5BAF-694D-42A3-8B43-045433F332E7}" dt="2023-08-02T05:03:28.794" v="958" actId="164"/>
          <ac:spMkLst>
            <pc:docMk/>
            <pc:sldMk cId="2287743024" sldId="297"/>
            <ac:spMk id="213" creationId="{458F0094-3E41-AB80-F89D-169FFC7BCE73}"/>
          </ac:spMkLst>
        </pc:spChg>
        <pc:spChg chg="add mod">
          <ac:chgData name="平松　崇文(Hiramatsu, Takafumi)" userId="22edbc16-85b0-4724-aaa0-af0139a26ca2" providerId="ADAL" clId="{53BF5BAF-694D-42A3-8B43-045433F332E7}" dt="2023-08-02T05:03:28.794" v="958" actId="164"/>
          <ac:spMkLst>
            <pc:docMk/>
            <pc:sldMk cId="2287743024" sldId="297"/>
            <ac:spMk id="214" creationId="{ADA9076F-4418-D76B-9BCF-8F513D7FB938}"/>
          </ac:spMkLst>
        </pc:spChg>
        <pc:spChg chg="add mod">
          <ac:chgData name="平松　崇文(Hiramatsu, Takafumi)" userId="22edbc16-85b0-4724-aaa0-af0139a26ca2" providerId="ADAL" clId="{53BF5BAF-694D-42A3-8B43-045433F332E7}" dt="2023-08-02T05:03:28.794" v="958" actId="164"/>
          <ac:spMkLst>
            <pc:docMk/>
            <pc:sldMk cId="2287743024" sldId="297"/>
            <ac:spMk id="215" creationId="{367F36C8-0D5D-5258-F854-FDA4F2E98292}"/>
          </ac:spMkLst>
        </pc:spChg>
        <pc:spChg chg="add mod">
          <ac:chgData name="平松　崇文(Hiramatsu, Takafumi)" userId="22edbc16-85b0-4724-aaa0-af0139a26ca2" providerId="ADAL" clId="{53BF5BAF-694D-42A3-8B43-045433F332E7}" dt="2023-08-02T05:03:28.794" v="958" actId="164"/>
          <ac:spMkLst>
            <pc:docMk/>
            <pc:sldMk cId="2287743024" sldId="297"/>
            <ac:spMk id="216" creationId="{66481243-BBB4-CC44-5006-4B1E03E1C85E}"/>
          </ac:spMkLst>
        </pc:spChg>
        <pc:spChg chg="add mod">
          <ac:chgData name="平松　崇文(Hiramatsu, Takafumi)" userId="22edbc16-85b0-4724-aaa0-af0139a26ca2" providerId="ADAL" clId="{53BF5BAF-694D-42A3-8B43-045433F332E7}" dt="2023-08-02T05:03:28.794" v="958" actId="164"/>
          <ac:spMkLst>
            <pc:docMk/>
            <pc:sldMk cId="2287743024" sldId="297"/>
            <ac:spMk id="217" creationId="{B13AF031-E57A-E093-A3B9-61A563FA2883}"/>
          </ac:spMkLst>
        </pc:spChg>
        <pc:spChg chg="add mod">
          <ac:chgData name="平松　崇文(Hiramatsu, Takafumi)" userId="22edbc16-85b0-4724-aaa0-af0139a26ca2" providerId="ADAL" clId="{53BF5BAF-694D-42A3-8B43-045433F332E7}" dt="2023-08-02T05:03:28.794" v="958" actId="164"/>
          <ac:spMkLst>
            <pc:docMk/>
            <pc:sldMk cId="2287743024" sldId="297"/>
            <ac:spMk id="218" creationId="{8968D7AD-AEAD-77C3-C343-CBBE56B29B73}"/>
          </ac:spMkLst>
        </pc:spChg>
        <pc:spChg chg="add mod">
          <ac:chgData name="平松　崇文(Hiramatsu, Takafumi)" userId="22edbc16-85b0-4724-aaa0-af0139a26ca2" providerId="ADAL" clId="{53BF5BAF-694D-42A3-8B43-045433F332E7}" dt="2023-08-02T05:03:28.794" v="958" actId="164"/>
          <ac:spMkLst>
            <pc:docMk/>
            <pc:sldMk cId="2287743024" sldId="297"/>
            <ac:spMk id="219" creationId="{CF0E4BE0-8FFC-C395-9BA5-8B007340C0F2}"/>
          </ac:spMkLst>
        </pc:spChg>
        <pc:spChg chg="add mod">
          <ac:chgData name="平松　崇文(Hiramatsu, Takafumi)" userId="22edbc16-85b0-4724-aaa0-af0139a26ca2" providerId="ADAL" clId="{53BF5BAF-694D-42A3-8B43-045433F332E7}" dt="2023-08-02T05:03:28.794" v="958" actId="164"/>
          <ac:spMkLst>
            <pc:docMk/>
            <pc:sldMk cId="2287743024" sldId="297"/>
            <ac:spMk id="220" creationId="{65D3D675-172A-21E2-8D83-0CF8CBAE67EF}"/>
          </ac:spMkLst>
        </pc:spChg>
        <pc:spChg chg="add mod">
          <ac:chgData name="平松　崇文(Hiramatsu, Takafumi)" userId="22edbc16-85b0-4724-aaa0-af0139a26ca2" providerId="ADAL" clId="{53BF5BAF-694D-42A3-8B43-045433F332E7}" dt="2023-08-02T05:03:28.794" v="958" actId="164"/>
          <ac:spMkLst>
            <pc:docMk/>
            <pc:sldMk cId="2287743024" sldId="297"/>
            <ac:spMk id="221" creationId="{4F52C2F6-C481-696D-2CD9-FBF1BCB4C7C3}"/>
          </ac:spMkLst>
        </pc:spChg>
        <pc:spChg chg="add mod">
          <ac:chgData name="平松　崇文(Hiramatsu, Takafumi)" userId="22edbc16-85b0-4724-aaa0-af0139a26ca2" providerId="ADAL" clId="{53BF5BAF-694D-42A3-8B43-045433F332E7}" dt="2023-08-02T05:03:28.794" v="958" actId="164"/>
          <ac:spMkLst>
            <pc:docMk/>
            <pc:sldMk cId="2287743024" sldId="297"/>
            <ac:spMk id="222" creationId="{532987F1-8A1E-88C3-531F-880B8AE39615}"/>
          </ac:spMkLst>
        </pc:spChg>
        <pc:spChg chg="add mod">
          <ac:chgData name="平松　崇文(Hiramatsu, Takafumi)" userId="22edbc16-85b0-4724-aaa0-af0139a26ca2" providerId="ADAL" clId="{53BF5BAF-694D-42A3-8B43-045433F332E7}" dt="2023-08-02T05:03:28.794" v="958" actId="164"/>
          <ac:spMkLst>
            <pc:docMk/>
            <pc:sldMk cId="2287743024" sldId="297"/>
            <ac:spMk id="223" creationId="{A7FE158D-33A9-660C-B249-1C8604BA9D2D}"/>
          </ac:spMkLst>
        </pc:spChg>
        <pc:spChg chg="add mod">
          <ac:chgData name="平松　崇文(Hiramatsu, Takafumi)" userId="22edbc16-85b0-4724-aaa0-af0139a26ca2" providerId="ADAL" clId="{53BF5BAF-694D-42A3-8B43-045433F332E7}" dt="2023-08-02T05:03:28.794" v="958" actId="164"/>
          <ac:spMkLst>
            <pc:docMk/>
            <pc:sldMk cId="2287743024" sldId="297"/>
            <ac:spMk id="224" creationId="{C8D64E2F-1C60-B1D9-875E-B21351E30AED}"/>
          </ac:spMkLst>
        </pc:spChg>
        <pc:spChg chg="add mod">
          <ac:chgData name="平松　崇文(Hiramatsu, Takafumi)" userId="22edbc16-85b0-4724-aaa0-af0139a26ca2" providerId="ADAL" clId="{53BF5BAF-694D-42A3-8B43-045433F332E7}" dt="2023-08-02T05:03:28.794" v="958" actId="164"/>
          <ac:spMkLst>
            <pc:docMk/>
            <pc:sldMk cId="2287743024" sldId="297"/>
            <ac:spMk id="225" creationId="{CFFCC985-0495-EB99-3680-B70722226458}"/>
          </ac:spMkLst>
        </pc:spChg>
        <pc:spChg chg="add mod">
          <ac:chgData name="平松　崇文(Hiramatsu, Takafumi)" userId="22edbc16-85b0-4724-aaa0-af0139a26ca2" providerId="ADAL" clId="{53BF5BAF-694D-42A3-8B43-045433F332E7}" dt="2023-08-02T05:03:28.794" v="958" actId="164"/>
          <ac:spMkLst>
            <pc:docMk/>
            <pc:sldMk cId="2287743024" sldId="297"/>
            <ac:spMk id="226" creationId="{B8A2181C-AFF5-64EF-6CF8-87EB5092049E}"/>
          </ac:spMkLst>
        </pc:spChg>
        <pc:spChg chg="add mod">
          <ac:chgData name="平松　崇文(Hiramatsu, Takafumi)" userId="22edbc16-85b0-4724-aaa0-af0139a26ca2" providerId="ADAL" clId="{53BF5BAF-694D-42A3-8B43-045433F332E7}" dt="2023-08-02T05:03:28.794" v="958" actId="164"/>
          <ac:spMkLst>
            <pc:docMk/>
            <pc:sldMk cId="2287743024" sldId="297"/>
            <ac:spMk id="227" creationId="{01EFF155-B160-CB02-C1FF-ED204D6388B8}"/>
          </ac:spMkLst>
        </pc:spChg>
        <pc:spChg chg="add mod">
          <ac:chgData name="平松　崇文(Hiramatsu, Takafumi)" userId="22edbc16-85b0-4724-aaa0-af0139a26ca2" providerId="ADAL" clId="{53BF5BAF-694D-42A3-8B43-045433F332E7}" dt="2023-08-02T05:03:28.794" v="958" actId="164"/>
          <ac:spMkLst>
            <pc:docMk/>
            <pc:sldMk cId="2287743024" sldId="297"/>
            <ac:spMk id="228" creationId="{BC9786E5-57EC-9A31-B049-D3924DB65483}"/>
          </ac:spMkLst>
        </pc:spChg>
        <pc:spChg chg="add mod">
          <ac:chgData name="平松　崇文(Hiramatsu, Takafumi)" userId="22edbc16-85b0-4724-aaa0-af0139a26ca2" providerId="ADAL" clId="{53BF5BAF-694D-42A3-8B43-045433F332E7}" dt="2023-08-02T05:03:28.794" v="958" actId="164"/>
          <ac:spMkLst>
            <pc:docMk/>
            <pc:sldMk cId="2287743024" sldId="297"/>
            <ac:spMk id="229" creationId="{E5DCB1E5-4D84-D4B7-20C8-69794F49B75E}"/>
          </ac:spMkLst>
        </pc:spChg>
        <pc:spChg chg="add mod">
          <ac:chgData name="平松　崇文(Hiramatsu, Takafumi)" userId="22edbc16-85b0-4724-aaa0-af0139a26ca2" providerId="ADAL" clId="{53BF5BAF-694D-42A3-8B43-045433F332E7}" dt="2023-08-02T05:03:28.794" v="958" actId="164"/>
          <ac:spMkLst>
            <pc:docMk/>
            <pc:sldMk cId="2287743024" sldId="297"/>
            <ac:spMk id="230" creationId="{22AFEB30-8FA8-0126-2DB9-848F2D6AEE8E}"/>
          </ac:spMkLst>
        </pc:spChg>
        <pc:spChg chg="add mod">
          <ac:chgData name="平松　崇文(Hiramatsu, Takafumi)" userId="22edbc16-85b0-4724-aaa0-af0139a26ca2" providerId="ADAL" clId="{53BF5BAF-694D-42A3-8B43-045433F332E7}" dt="2023-08-02T05:03:28.794" v="958" actId="164"/>
          <ac:spMkLst>
            <pc:docMk/>
            <pc:sldMk cId="2287743024" sldId="297"/>
            <ac:spMk id="231" creationId="{CF763249-83CD-4074-440D-576BCAB9D4A3}"/>
          </ac:spMkLst>
        </pc:spChg>
        <pc:spChg chg="add mod">
          <ac:chgData name="平松　崇文(Hiramatsu, Takafumi)" userId="22edbc16-85b0-4724-aaa0-af0139a26ca2" providerId="ADAL" clId="{53BF5BAF-694D-42A3-8B43-045433F332E7}" dt="2023-08-02T05:03:28.794" v="958" actId="164"/>
          <ac:spMkLst>
            <pc:docMk/>
            <pc:sldMk cId="2287743024" sldId="297"/>
            <ac:spMk id="232" creationId="{F562B26B-FB20-5C3A-07B1-B5A32A768B7C}"/>
          </ac:spMkLst>
        </pc:spChg>
        <pc:spChg chg="add mod">
          <ac:chgData name="平松　崇文(Hiramatsu, Takafumi)" userId="22edbc16-85b0-4724-aaa0-af0139a26ca2" providerId="ADAL" clId="{53BF5BAF-694D-42A3-8B43-045433F332E7}" dt="2023-08-02T05:03:28.794" v="958" actId="164"/>
          <ac:spMkLst>
            <pc:docMk/>
            <pc:sldMk cId="2287743024" sldId="297"/>
            <ac:spMk id="233" creationId="{9E742727-9278-9AE0-4657-A66078C9B481}"/>
          </ac:spMkLst>
        </pc:spChg>
        <pc:spChg chg="add mod">
          <ac:chgData name="平松　崇文(Hiramatsu, Takafumi)" userId="22edbc16-85b0-4724-aaa0-af0139a26ca2" providerId="ADAL" clId="{53BF5BAF-694D-42A3-8B43-045433F332E7}" dt="2023-08-02T05:03:28.794" v="958" actId="164"/>
          <ac:spMkLst>
            <pc:docMk/>
            <pc:sldMk cId="2287743024" sldId="297"/>
            <ac:spMk id="234" creationId="{F2F59D67-8066-B708-DC5A-B729F29204AD}"/>
          </ac:spMkLst>
        </pc:spChg>
        <pc:spChg chg="add mod">
          <ac:chgData name="平松　崇文(Hiramatsu, Takafumi)" userId="22edbc16-85b0-4724-aaa0-af0139a26ca2" providerId="ADAL" clId="{53BF5BAF-694D-42A3-8B43-045433F332E7}" dt="2023-08-02T05:03:28.794" v="958" actId="164"/>
          <ac:spMkLst>
            <pc:docMk/>
            <pc:sldMk cId="2287743024" sldId="297"/>
            <ac:spMk id="235" creationId="{8CD75BA5-0645-776E-5887-9BC0419BCD79}"/>
          </ac:spMkLst>
        </pc:spChg>
        <pc:spChg chg="add mod">
          <ac:chgData name="平松　崇文(Hiramatsu, Takafumi)" userId="22edbc16-85b0-4724-aaa0-af0139a26ca2" providerId="ADAL" clId="{53BF5BAF-694D-42A3-8B43-045433F332E7}" dt="2023-08-02T05:03:28.794" v="958" actId="164"/>
          <ac:spMkLst>
            <pc:docMk/>
            <pc:sldMk cId="2287743024" sldId="297"/>
            <ac:spMk id="236" creationId="{42326E1B-89D9-6E20-D706-142089F3C666}"/>
          </ac:spMkLst>
        </pc:spChg>
        <pc:spChg chg="add mod">
          <ac:chgData name="平松　崇文(Hiramatsu, Takafumi)" userId="22edbc16-85b0-4724-aaa0-af0139a26ca2" providerId="ADAL" clId="{53BF5BAF-694D-42A3-8B43-045433F332E7}" dt="2023-08-02T05:03:28.794" v="958" actId="164"/>
          <ac:spMkLst>
            <pc:docMk/>
            <pc:sldMk cId="2287743024" sldId="297"/>
            <ac:spMk id="237" creationId="{B20EC08C-7F84-0181-7D9D-6D158AC3E6C3}"/>
          </ac:spMkLst>
        </pc:spChg>
        <pc:spChg chg="add mod">
          <ac:chgData name="平松　崇文(Hiramatsu, Takafumi)" userId="22edbc16-85b0-4724-aaa0-af0139a26ca2" providerId="ADAL" clId="{53BF5BAF-694D-42A3-8B43-045433F332E7}" dt="2023-08-02T05:03:28.794" v="958" actId="164"/>
          <ac:spMkLst>
            <pc:docMk/>
            <pc:sldMk cId="2287743024" sldId="297"/>
            <ac:spMk id="238" creationId="{5DD12734-F508-44E4-857A-F8D8AE3C3B27}"/>
          </ac:spMkLst>
        </pc:spChg>
        <pc:spChg chg="add mod">
          <ac:chgData name="平松　崇文(Hiramatsu, Takafumi)" userId="22edbc16-85b0-4724-aaa0-af0139a26ca2" providerId="ADAL" clId="{53BF5BAF-694D-42A3-8B43-045433F332E7}" dt="2023-08-02T05:03:28.794" v="958" actId="164"/>
          <ac:spMkLst>
            <pc:docMk/>
            <pc:sldMk cId="2287743024" sldId="297"/>
            <ac:spMk id="239" creationId="{4F8C5B33-3CA4-537E-E221-756F319FEA42}"/>
          </ac:spMkLst>
        </pc:spChg>
        <pc:spChg chg="add mod">
          <ac:chgData name="平松　崇文(Hiramatsu, Takafumi)" userId="22edbc16-85b0-4724-aaa0-af0139a26ca2" providerId="ADAL" clId="{53BF5BAF-694D-42A3-8B43-045433F332E7}" dt="2023-08-02T05:03:28.794" v="958" actId="164"/>
          <ac:spMkLst>
            <pc:docMk/>
            <pc:sldMk cId="2287743024" sldId="297"/>
            <ac:spMk id="240" creationId="{D49C0F8D-D87A-0F8E-9BCD-D45EA9FB35E7}"/>
          </ac:spMkLst>
        </pc:spChg>
        <pc:grpChg chg="add del mod">
          <ac:chgData name="平松　崇文(Hiramatsu, Takafumi)" userId="22edbc16-85b0-4724-aaa0-af0139a26ca2" providerId="ADAL" clId="{53BF5BAF-694D-42A3-8B43-045433F332E7}" dt="2023-08-02T04:57:30.850" v="857" actId="165"/>
          <ac:grpSpMkLst>
            <pc:docMk/>
            <pc:sldMk cId="2287743024" sldId="297"/>
            <ac:grpSpMk id="194" creationId="{C26EEC5A-6139-E2E6-C54C-66791BD44639}"/>
          </ac:grpSpMkLst>
        </pc:grpChg>
        <pc:grpChg chg="add mod">
          <ac:chgData name="平松　崇文(Hiramatsu, Takafumi)" userId="22edbc16-85b0-4724-aaa0-af0139a26ca2" providerId="ADAL" clId="{53BF5BAF-694D-42A3-8B43-045433F332E7}" dt="2023-08-02T05:04:09.537" v="959" actId="1076"/>
          <ac:grpSpMkLst>
            <pc:docMk/>
            <pc:sldMk cId="2287743024" sldId="297"/>
            <ac:grpSpMk id="241" creationId="{C498996F-E0BD-7777-0407-19E2CB724CDC}"/>
          </ac:grpSpMkLst>
        </pc:grpChg>
        <pc:cxnChg chg="add mod">
          <ac:chgData name="平松　崇文(Hiramatsu, Takafumi)" userId="22edbc16-85b0-4724-aaa0-af0139a26ca2" providerId="ADAL" clId="{53BF5BAF-694D-42A3-8B43-045433F332E7}" dt="2023-08-02T04:57:01.210" v="850" actId="14100"/>
          <ac:cxnSpMkLst>
            <pc:docMk/>
            <pc:sldMk cId="2287743024" sldId="297"/>
            <ac:cxnSpMk id="179" creationId="{4870FD68-5F25-B5AB-7395-2B0D639C9E6B}"/>
          </ac:cxnSpMkLst>
        </pc:cxnChg>
        <pc:cxnChg chg="add mod">
          <ac:chgData name="平松　崇文(Hiramatsu, Takafumi)" userId="22edbc16-85b0-4724-aaa0-af0139a26ca2" providerId="ADAL" clId="{53BF5BAF-694D-42A3-8B43-045433F332E7}" dt="2023-08-02T04:56:53.433" v="849" actId="1076"/>
          <ac:cxnSpMkLst>
            <pc:docMk/>
            <pc:sldMk cId="2287743024" sldId="297"/>
            <ac:cxnSpMk id="181" creationId="{F1B762E0-9156-C7A8-7DCF-06CE637E6D12}"/>
          </ac:cxnSpMkLst>
        </pc:cxnChg>
        <pc:cxnChg chg="add mod">
          <ac:chgData name="平松　崇文(Hiramatsu, Takafumi)" userId="22edbc16-85b0-4724-aaa0-af0139a26ca2" providerId="ADAL" clId="{53BF5BAF-694D-42A3-8B43-045433F332E7}" dt="2023-08-02T04:56:53.433" v="849" actId="1076"/>
          <ac:cxnSpMkLst>
            <pc:docMk/>
            <pc:sldMk cId="2287743024" sldId="297"/>
            <ac:cxnSpMk id="184" creationId="{C1633F0E-FBED-F538-564B-4AB9E826708C}"/>
          </ac:cxnSpMkLst>
        </pc:cxnChg>
      </pc:sldChg>
      <pc:sldChg chg="addSp delSp modSp mod">
        <pc:chgData name="平松　崇文(Hiramatsu, Takafumi)" userId="22edbc16-85b0-4724-aaa0-af0139a26ca2" providerId="ADAL" clId="{53BF5BAF-694D-42A3-8B43-045433F332E7}" dt="2023-08-03T00:17:13.488" v="10477" actId="20577"/>
        <pc:sldMkLst>
          <pc:docMk/>
          <pc:sldMk cId="624500144" sldId="298"/>
        </pc:sldMkLst>
        <pc:spChg chg="mod">
          <ac:chgData name="平松　崇文(Hiramatsu, Takafumi)" userId="22edbc16-85b0-4724-aaa0-af0139a26ca2" providerId="ADAL" clId="{53BF5BAF-694D-42A3-8B43-045433F332E7}" dt="2023-08-03T00:14:04.856" v="9962"/>
          <ac:spMkLst>
            <pc:docMk/>
            <pc:sldMk cId="624500144" sldId="298"/>
            <ac:spMk id="2" creationId="{8BDFF381-FA11-A259-4346-7300B705084A}"/>
          </ac:spMkLst>
        </pc:spChg>
        <pc:spChg chg="mod">
          <ac:chgData name="平松　崇文(Hiramatsu, Takafumi)" userId="22edbc16-85b0-4724-aaa0-af0139a26ca2" providerId="ADAL" clId="{53BF5BAF-694D-42A3-8B43-045433F332E7}" dt="2023-08-03T00:12:19.784" v="9834" actId="1076"/>
          <ac:spMkLst>
            <pc:docMk/>
            <pc:sldMk cId="624500144" sldId="298"/>
            <ac:spMk id="4" creationId="{9FBA1F00-D8F8-DBD2-679B-B6F451E99421}"/>
          </ac:spMkLst>
        </pc:spChg>
        <pc:spChg chg="add mod">
          <ac:chgData name="平松　崇文(Hiramatsu, Takafumi)" userId="22edbc16-85b0-4724-aaa0-af0139a26ca2" providerId="ADAL" clId="{53BF5BAF-694D-42A3-8B43-045433F332E7}" dt="2023-08-03T00:12:17.016" v="9833" actId="1076"/>
          <ac:spMkLst>
            <pc:docMk/>
            <pc:sldMk cId="624500144" sldId="298"/>
            <ac:spMk id="5" creationId="{93A937A7-F9B9-5CFD-827C-103F12615B91}"/>
          </ac:spMkLst>
        </pc:spChg>
        <pc:spChg chg="add del mod">
          <ac:chgData name="平松　崇文(Hiramatsu, Takafumi)" userId="22edbc16-85b0-4724-aaa0-af0139a26ca2" providerId="ADAL" clId="{53BF5BAF-694D-42A3-8B43-045433F332E7}" dt="2023-08-03T00:13:28.905" v="9919" actId="478"/>
          <ac:spMkLst>
            <pc:docMk/>
            <pc:sldMk cId="624500144" sldId="298"/>
            <ac:spMk id="6" creationId="{D0697251-15BF-4213-1F85-C2E0234E5D54}"/>
          </ac:spMkLst>
        </pc:spChg>
        <pc:spChg chg="add mod">
          <ac:chgData name="平松　崇文(Hiramatsu, Takafumi)" userId="22edbc16-85b0-4724-aaa0-af0139a26ca2" providerId="ADAL" clId="{53BF5BAF-694D-42A3-8B43-045433F332E7}" dt="2023-08-03T00:13:45.605" v="9922" actId="114"/>
          <ac:spMkLst>
            <pc:docMk/>
            <pc:sldMk cId="624500144" sldId="298"/>
            <ac:spMk id="7" creationId="{DB07E123-1780-09C2-E228-F8CF0137D4E5}"/>
          </ac:spMkLst>
        </pc:spChg>
        <pc:spChg chg="add mod">
          <ac:chgData name="平松　崇文(Hiramatsu, Takafumi)" userId="22edbc16-85b0-4724-aaa0-af0139a26ca2" providerId="ADAL" clId="{53BF5BAF-694D-42A3-8B43-045433F332E7}" dt="2023-08-03T00:17:13.488" v="10477" actId="20577"/>
          <ac:spMkLst>
            <pc:docMk/>
            <pc:sldMk cId="624500144" sldId="298"/>
            <ac:spMk id="8" creationId="{E7A14689-24C2-6837-1B53-69CC9517AE5E}"/>
          </ac:spMkLst>
        </pc:spChg>
        <pc:spChg chg="add mod">
          <ac:chgData name="平松　崇文(Hiramatsu, Takafumi)" userId="22edbc16-85b0-4724-aaa0-af0139a26ca2" providerId="ADAL" clId="{53BF5BAF-694D-42A3-8B43-045433F332E7}" dt="2023-08-03T00:17:06.788" v="10454" actId="20577"/>
          <ac:spMkLst>
            <pc:docMk/>
            <pc:sldMk cId="624500144" sldId="298"/>
            <ac:spMk id="9" creationId="{561378F8-B906-6705-DA67-3E5AEF36C508}"/>
          </ac:spMkLst>
        </pc:spChg>
      </pc:sldChg>
      <pc:sldChg chg="modSp new del mod">
        <pc:chgData name="平松　崇文(Hiramatsu, Takafumi)" userId="22edbc16-85b0-4724-aaa0-af0139a26ca2" providerId="ADAL" clId="{53BF5BAF-694D-42A3-8B43-045433F332E7}" dt="2023-08-02T10:44:39.006" v="9367" actId="47"/>
        <pc:sldMkLst>
          <pc:docMk/>
          <pc:sldMk cId="3093498083" sldId="299"/>
        </pc:sldMkLst>
        <pc:spChg chg="mod">
          <ac:chgData name="平松　崇文(Hiramatsu, Takafumi)" userId="22edbc16-85b0-4724-aaa0-af0139a26ca2" providerId="ADAL" clId="{53BF5BAF-694D-42A3-8B43-045433F332E7}" dt="2023-08-02T06:29:15.764" v="1213"/>
          <ac:spMkLst>
            <pc:docMk/>
            <pc:sldMk cId="3093498083" sldId="299"/>
            <ac:spMk id="2" creationId="{641161B6-2267-0434-3591-B5AAEBC9915C}"/>
          </ac:spMkLst>
        </pc:spChg>
      </pc:sldChg>
      <pc:sldChg chg="addSp delSp modSp new mod">
        <pc:chgData name="平松　崇文(Hiramatsu, Takafumi)" userId="22edbc16-85b0-4724-aaa0-af0139a26ca2" providerId="ADAL" clId="{53BF5BAF-694D-42A3-8B43-045433F332E7}" dt="2023-08-02T10:45:05.780" v="9385"/>
        <pc:sldMkLst>
          <pc:docMk/>
          <pc:sldMk cId="4009526520" sldId="300"/>
        </pc:sldMkLst>
        <pc:spChg chg="mod">
          <ac:chgData name="平松　崇文(Hiramatsu, Takafumi)" userId="22edbc16-85b0-4724-aaa0-af0139a26ca2" providerId="ADAL" clId="{53BF5BAF-694D-42A3-8B43-045433F332E7}" dt="2023-08-02T10:45:05.780" v="9385"/>
          <ac:spMkLst>
            <pc:docMk/>
            <pc:sldMk cId="4009526520" sldId="300"/>
            <ac:spMk id="2" creationId="{00E9DC65-0013-982E-939D-A591F671BBB3}"/>
          </ac:spMkLst>
        </pc:spChg>
        <pc:spChg chg="add mod">
          <ac:chgData name="平松　崇文(Hiramatsu, Takafumi)" userId="22edbc16-85b0-4724-aaa0-af0139a26ca2" providerId="ADAL" clId="{53BF5BAF-694D-42A3-8B43-045433F332E7}" dt="2023-08-02T09:01:49.034" v="1398" actId="1038"/>
          <ac:spMkLst>
            <pc:docMk/>
            <pc:sldMk cId="4009526520" sldId="300"/>
            <ac:spMk id="12" creationId="{EC4E7695-4F7A-3C15-A82B-D454FAFF4ACE}"/>
          </ac:spMkLst>
        </pc:spChg>
        <pc:spChg chg="add mod">
          <ac:chgData name="平松　崇文(Hiramatsu, Takafumi)" userId="22edbc16-85b0-4724-aaa0-af0139a26ca2" providerId="ADAL" clId="{53BF5BAF-694D-42A3-8B43-045433F332E7}" dt="2023-08-02T09:35:02.729" v="4016" actId="1036"/>
          <ac:spMkLst>
            <pc:docMk/>
            <pc:sldMk cId="4009526520" sldId="300"/>
            <ac:spMk id="13" creationId="{609D0E07-8BDA-0527-CB49-EB5A1719786B}"/>
          </ac:spMkLst>
        </pc:spChg>
        <pc:spChg chg="add mod">
          <ac:chgData name="平松　崇文(Hiramatsu, Takafumi)" userId="22edbc16-85b0-4724-aaa0-af0139a26ca2" providerId="ADAL" clId="{53BF5BAF-694D-42A3-8B43-045433F332E7}" dt="2023-08-02T09:35:02.729" v="4016" actId="1036"/>
          <ac:spMkLst>
            <pc:docMk/>
            <pc:sldMk cId="4009526520" sldId="300"/>
            <ac:spMk id="14" creationId="{908504C4-1F2B-A036-7F52-BB12959106D9}"/>
          </ac:spMkLst>
        </pc:spChg>
        <pc:spChg chg="add del mod">
          <ac:chgData name="平松　崇文(Hiramatsu, Takafumi)" userId="22edbc16-85b0-4724-aaa0-af0139a26ca2" providerId="ADAL" clId="{53BF5BAF-694D-42A3-8B43-045433F332E7}" dt="2023-08-02T09:03:32.340" v="1541"/>
          <ac:spMkLst>
            <pc:docMk/>
            <pc:sldMk cId="4009526520" sldId="300"/>
            <ac:spMk id="15" creationId="{995D08A3-A174-BAA1-97B4-7E3D240C29C0}"/>
          </ac:spMkLst>
        </pc:spChg>
        <pc:spChg chg="add del mod">
          <ac:chgData name="平松　崇文(Hiramatsu, Takafumi)" userId="22edbc16-85b0-4724-aaa0-af0139a26ca2" providerId="ADAL" clId="{53BF5BAF-694D-42A3-8B43-045433F332E7}" dt="2023-08-02T09:03:32.340" v="1541"/>
          <ac:spMkLst>
            <pc:docMk/>
            <pc:sldMk cId="4009526520" sldId="300"/>
            <ac:spMk id="17" creationId="{B5789968-3406-B6F3-7AAA-0592347FFB9A}"/>
          </ac:spMkLst>
        </pc:spChg>
        <pc:spChg chg="add del mod">
          <ac:chgData name="平松　崇文(Hiramatsu, Takafumi)" userId="22edbc16-85b0-4724-aaa0-af0139a26ca2" providerId="ADAL" clId="{53BF5BAF-694D-42A3-8B43-045433F332E7}" dt="2023-08-02T09:03:32.340" v="1541"/>
          <ac:spMkLst>
            <pc:docMk/>
            <pc:sldMk cId="4009526520" sldId="300"/>
            <ac:spMk id="18" creationId="{B18261D5-2EE6-6B53-999C-F7FEA04AEEE4}"/>
          </ac:spMkLst>
        </pc:spChg>
        <pc:spChg chg="add del mod">
          <ac:chgData name="平松　崇文(Hiramatsu, Takafumi)" userId="22edbc16-85b0-4724-aaa0-af0139a26ca2" providerId="ADAL" clId="{53BF5BAF-694D-42A3-8B43-045433F332E7}" dt="2023-08-02T09:03:32.340" v="1541"/>
          <ac:spMkLst>
            <pc:docMk/>
            <pc:sldMk cId="4009526520" sldId="300"/>
            <ac:spMk id="19" creationId="{2DC017CB-7EDB-B734-C1CC-14316F79BF94}"/>
          </ac:spMkLst>
        </pc:spChg>
        <pc:spChg chg="add del mod">
          <ac:chgData name="平松　崇文(Hiramatsu, Takafumi)" userId="22edbc16-85b0-4724-aaa0-af0139a26ca2" providerId="ADAL" clId="{53BF5BAF-694D-42A3-8B43-045433F332E7}" dt="2023-08-02T09:03:32.340" v="1541"/>
          <ac:spMkLst>
            <pc:docMk/>
            <pc:sldMk cId="4009526520" sldId="300"/>
            <ac:spMk id="20" creationId="{08A38F1C-2DD8-FDEF-D6F0-DEB368357749}"/>
          </ac:spMkLst>
        </pc:spChg>
        <pc:spChg chg="add del mod">
          <ac:chgData name="平松　崇文(Hiramatsu, Takafumi)" userId="22edbc16-85b0-4724-aaa0-af0139a26ca2" providerId="ADAL" clId="{53BF5BAF-694D-42A3-8B43-045433F332E7}" dt="2023-08-02T09:03:32.340" v="1541"/>
          <ac:spMkLst>
            <pc:docMk/>
            <pc:sldMk cId="4009526520" sldId="300"/>
            <ac:spMk id="24" creationId="{32CFDFC3-C7B1-A926-B972-631C9F24AC65}"/>
          </ac:spMkLst>
        </pc:spChg>
        <pc:spChg chg="add del mod">
          <ac:chgData name="平松　崇文(Hiramatsu, Takafumi)" userId="22edbc16-85b0-4724-aaa0-af0139a26ca2" providerId="ADAL" clId="{53BF5BAF-694D-42A3-8B43-045433F332E7}" dt="2023-08-02T09:03:32.340" v="1541"/>
          <ac:spMkLst>
            <pc:docMk/>
            <pc:sldMk cId="4009526520" sldId="300"/>
            <ac:spMk id="26" creationId="{892B52B9-A2AE-5275-C26D-C91364515146}"/>
          </ac:spMkLst>
        </pc:spChg>
        <pc:spChg chg="add del mod">
          <ac:chgData name="平松　崇文(Hiramatsu, Takafumi)" userId="22edbc16-85b0-4724-aaa0-af0139a26ca2" providerId="ADAL" clId="{53BF5BAF-694D-42A3-8B43-045433F332E7}" dt="2023-08-02T09:03:32.340" v="1541"/>
          <ac:spMkLst>
            <pc:docMk/>
            <pc:sldMk cId="4009526520" sldId="300"/>
            <ac:spMk id="28" creationId="{C36CC7C6-2C79-748D-4225-A63B6F34E304}"/>
          </ac:spMkLst>
        </pc:spChg>
        <pc:spChg chg="add del mod">
          <ac:chgData name="平松　崇文(Hiramatsu, Takafumi)" userId="22edbc16-85b0-4724-aaa0-af0139a26ca2" providerId="ADAL" clId="{53BF5BAF-694D-42A3-8B43-045433F332E7}" dt="2023-08-02T09:03:32.340" v="1541"/>
          <ac:spMkLst>
            <pc:docMk/>
            <pc:sldMk cId="4009526520" sldId="300"/>
            <ac:spMk id="30" creationId="{24E9BBA9-FE06-FDDE-7929-6D32FCA1A0F8}"/>
          </ac:spMkLst>
        </pc:spChg>
        <pc:spChg chg="add del mod">
          <ac:chgData name="平松　崇文(Hiramatsu, Takafumi)" userId="22edbc16-85b0-4724-aaa0-af0139a26ca2" providerId="ADAL" clId="{53BF5BAF-694D-42A3-8B43-045433F332E7}" dt="2023-08-02T09:03:32.340" v="1541"/>
          <ac:spMkLst>
            <pc:docMk/>
            <pc:sldMk cId="4009526520" sldId="300"/>
            <ac:spMk id="34" creationId="{5D29DC8C-87CE-0723-626B-016EC64AD183}"/>
          </ac:spMkLst>
        </pc:spChg>
        <pc:spChg chg="add del mod">
          <ac:chgData name="平松　崇文(Hiramatsu, Takafumi)" userId="22edbc16-85b0-4724-aaa0-af0139a26ca2" providerId="ADAL" clId="{53BF5BAF-694D-42A3-8B43-045433F332E7}" dt="2023-08-02T09:03:32.340" v="1541"/>
          <ac:spMkLst>
            <pc:docMk/>
            <pc:sldMk cId="4009526520" sldId="300"/>
            <ac:spMk id="36" creationId="{98996FB0-9BF7-12B0-71BA-83A28F44A4AE}"/>
          </ac:spMkLst>
        </pc:spChg>
        <pc:spChg chg="add del mod">
          <ac:chgData name="平松　崇文(Hiramatsu, Takafumi)" userId="22edbc16-85b0-4724-aaa0-af0139a26ca2" providerId="ADAL" clId="{53BF5BAF-694D-42A3-8B43-045433F332E7}" dt="2023-08-02T09:03:32.340" v="1541"/>
          <ac:spMkLst>
            <pc:docMk/>
            <pc:sldMk cId="4009526520" sldId="300"/>
            <ac:spMk id="39" creationId="{CC298671-2F70-AC29-5C6E-D8103EB98E81}"/>
          </ac:spMkLst>
        </pc:spChg>
        <pc:spChg chg="add del mod">
          <ac:chgData name="平松　崇文(Hiramatsu, Takafumi)" userId="22edbc16-85b0-4724-aaa0-af0139a26ca2" providerId="ADAL" clId="{53BF5BAF-694D-42A3-8B43-045433F332E7}" dt="2023-08-02T09:03:32.340" v="1541"/>
          <ac:spMkLst>
            <pc:docMk/>
            <pc:sldMk cId="4009526520" sldId="300"/>
            <ac:spMk id="40" creationId="{7D9A3848-C4A0-6CD4-F156-62A33E5001D0}"/>
          </ac:spMkLst>
        </pc:spChg>
        <pc:spChg chg="add del mod">
          <ac:chgData name="平松　崇文(Hiramatsu, Takafumi)" userId="22edbc16-85b0-4724-aaa0-af0139a26ca2" providerId="ADAL" clId="{53BF5BAF-694D-42A3-8B43-045433F332E7}" dt="2023-08-02T09:03:32.340" v="1541"/>
          <ac:spMkLst>
            <pc:docMk/>
            <pc:sldMk cId="4009526520" sldId="300"/>
            <ac:spMk id="41" creationId="{DD0FEA8E-91CB-2434-61BE-2111307F7D42}"/>
          </ac:spMkLst>
        </pc:spChg>
        <pc:spChg chg="add del mod">
          <ac:chgData name="平松　崇文(Hiramatsu, Takafumi)" userId="22edbc16-85b0-4724-aaa0-af0139a26ca2" providerId="ADAL" clId="{53BF5BAF-694D-42A3-8B43-045433F332E7}" dt="2023-08-02T09:03:32.340" v="1541"/>
          <ac:spMkLst>
            <pc:docMk/>
            <pc:sldMk cId="4009526520" sldId="300"/>
            <ac:spMk id="42" creationId="{75AC1624-675E-7FEE-BE92-A8AA89CB71BB}"/>
          </ac:spMkLst>
        </pc:spChg>
        <pc:spChg chg="add del mod">
          <ac:chgData name="平松　崇文(Hiramatsu, Takafumi)" userId="22edbc16-85b0-4724-aaa0-af0139a26ca2" providerId="ADAL" clId="{53BF5BAF-694D-42A3-8B43-045433F332E7}" dt="2023-08-02T09:03:32.340" v="1541"/>
          <ac:spMkLst>
            <pc:docMk/>
            <pc:sldMk cId="4009526520" sldId="300"/>
            <ac:spMk id="43" creationId="{85923B37-5376-1CF6-322C-7DD8A2883C2F}"/>
          </ac:spMkLst>
        </pc:spChg>
        <pc:spChg chg="add mod">
          <ac:chgData name="平松　崇文(Hiramatsu, Takafumi)" userId="22edbc16-85b0-4724-aaa0-af0139a26ca2" providerId="ADAL" clId="{53BF5BAF-694D-42A3-8B43-045433F332E7}" dt="2023-08-02T09:35:24.155" v="4037" actId="1036"/>
          <ac:spMkLst>
            <pc:docMk/>
            <pc:sldMk cId="4009526520" sldId="300"/>
            <ac:spMk id="47" creationId="{7F540D5B-2E63-DA33-6AE4-0BA8DCD1E75D}"/>
          </ac:spMkLst>
        </pc:spChg>
        <pc:spChg chg="add mod">
          <ac:chgData name="平松　崇文(Hiramatsu, Takafumi)" userId="22edbc16-85b0-4724-aaa0-af0139a26ca2" providerId="ADAL" clId="{53BF5BAF-694D-42A3-8B43-045433F332E7}" dt="2023-08-02T09:35:24.155" v="4037" actId="1036"/>
          <ac:spMkLst>
            <pc:docMk/>
            <pc:sldMk cId="4009526520" sldId="300"/>
            <ac:spMk id="49" creationId="{D4B4FCF5-040B-527E-A523-653B4472B8C6}"/>
          </ac:spMkLst>
        </pc:spChg>
        <pc:spChg chg="add mod">
          <ac:chgData name="平松　崇文(Hiramatsu, Takafumi)" userId="22edbc16-85b0-4724-aaa0-af0139a26ca2" providerId="ADAL" clId="{53BF5BAF-694D-42A3-8B43-045433F332E7}" dt="2023-08-02T09:35:24.155" v="4037" actId="1036"/>
          <ac:spMkLst>
            <pc:docMk/>
            <pc:sldMk cId="4009526520" sldId="300"/>
            <ac:spMk id="50" creationId="{D1E523FA-B7BC-14DF-4F3E-0C88E1A1589F}"/>
          </ac:spMkLst>
        </pc:spChg>
        <pc:spChg chg="add mod">
          <ac:chgData name="平松　崇文(Hiramatsu, Takafumi)" userId="22edbc16-85b0-4724-aaa0-af0139a26ca2" providerId="ADAL" clId="{53BF5BAF-694D-42A3-8B43-045433F332E7}" dt="2023-08-02T09:35:24.155" v="4037" actId="1036"/>
          <ac:spMkLst>
            <pc:docMk/>
            <pc:sldMk cId="4009526520" sldId="300"/>
            <ac:spMk id="51" creationId="{5C19A39B-7A1F-7B5C-C199-5BE6C192D127}"/>
          </ac:spMkLst>
        </pc:spChg>
        <pc:spChg chg="add mod">
          <ac:chgData name="平松　崇文(Hiramatsu, Takafumi)" userId="22edbc16-85b0-4724-aaa0-af0139a26ca2" providerId="ADAL" clId="{53BF5BAF-694D-42A3-8B43-045433F332E7}" dt="2023-08-02T09:35:24.155" v="4037" actId="1036"/>
          <ac:spMkLst>
            <pc:docMk/>
            <pc:sldMk cId="4009526520" sldId="300"/>
            <ac:spMk id="53" creationId="{EBA8CA96-12DA-85A9-680D-00624B1B1932}"/>
          </ac:spMkLst>
        </pc:spChg>
        <pc:spChg chg="add mod">
          <ac:chgData name="平松　崇文(Hiramatsu, Takafumi)" userId="22edbc16-85b0-4724-aaa0-af0139a26ca2" providerId="ADAL" clId="{53BF5BAF-694D-42A3-8B43-045433F332E7}" dt="2023-08-02T09:35:24.155" v="4037" actId="1036"/>
          <ac:spMkLst>
            <pc:docMk/>
            <pc:sldMk cId="4009526520" sldId="300"/>
            <ac:spMk id="55" creationId="{58BCC615-09B9-380B-B91C-4A21686C9C01}"/>
          </ac:spMkLst>
        </pc:spChg>
        <pc:spChg chg="add mod">
          <ac:chgData name="平松　崇文(Hiramatsu, Takafumi)" userId="22edbc16-85b0-4724-aaa0-af0139a26ca2" providerId="ADAL" clId="{53BF5BAF-694D-42A3-8B43-045433F332E7}" dt="2023-08-02T09:35:24.155" v="4037" actId="1036"/>
          <ac:spMkLst>
            <pc:docMk/>
            <pc:sldMk cId="4009526520" sldId="300"/>
            <ac:spMk id="57" creationId="{1AA58F5A-6800-81E4-A3B9-96BF39394F9E}"/>
          </ac:spMkLst>
        </pc:spChg>
        <pc:spChg chg="add mod">
          <ac:chgData name="平松　崇文(Hiramatsu, Takafumi)" userId="22edbc16-85b0-4724-aaa0-af0139a26ca2" providerId="ADAL" clId="{53BF5BAF-694D-42A3-8B43-045433F332E7}" dt="2023-08-02T09:35:24.155" v="4037" actId="1036"/>
          <ac:spMkLst>
            <pc:docMk/>
            <pc:sldMk cId="4009526520" sldId="300"/>
            <ac:spMk id="59" creationId="{DBF3658A-4FE1-DBFF-B23F-1C9D6407127B}"/>
          </ac:spMkLst>
        </pc:spChg>
        <pc:spChg chg="add mod">
          <ac:chgData name="平松　崇文(Hiramatsu, Takafumi)" userId="22edbc16-85b0-4724-aaa0-af0139a26ca2" providerId="ADAL" clId="{53BF5BAF-694D-42A3-8B43-045433F332E7}" dt="2023-08-02T09:35:24.155" v="4037" actId="1036"/>
          <ac:spMkLst>
            <pc:docMk/>
            <pc:sldMk cId="4009526520" sldId="300"/>
            <ac:spMk id="61" creationId="{37BFEF3A-D3AF-B40D-9A79-3BF3DF2CCEED}"/>
          </ac:spMkLst>
        </pc:spChg>
        <pc:spChg chg="add mod">
          <ac:chgData name="平松　崇文(Hiramatsu, Takafumi)" userId="22edbc16-85b0-4724-aaa0-af0139a26ca2" providerId="ADAL" clId="{53BF5BAF-694D-42A3-8B43-045433F332E7}" dt="2023-08-02T09:35:24.155" v="4037" actId="1036"/>
          <ac:spMkLst>
            <pc:docMk/>
            <pc:sldMk cId="4009526520" sldId="300"/>
            <ac:spMk id="63" creationId="{8F899FA7-0249-93C7-A0AE-6F3A00A9F0B8}"/>
          </ac:spMkLst>
        </pc:spChg>
        <pc:spChg chg="add mod">
          <ac:chgData name="平松　崇文(Hiramatsu, Takafumi)" userId="22edbc16-85b0-4724-aaa0-af0139a26ca2" providerId="ADAL" clId="{53BF5BAF-694D-42A3-8B43-045433F332E7}" dt="2023-08-02T09:35:24.155" v="4037" actId="1036"/>
          <ac:spMkLst>
            <pc:docMk/>
            <pc:sldMk cId="4009526520" sldId="300"/>
            <ac:spMk id="64" creationId="{ECA65415-47BC-610D-8E89-AE30EE76221D}"/>
          </ac:spMkLst>
        </pc:spChg>
        <pc:spChg chg="add mod">
          <ac:chgData name="平松　崇文(Hiramatsu, Takafumi)" userId="22edbc16-85b0-4724-aaa0-af0139a26ca2" providerId="ADAL" clId="{53BF5BAF-694D-42A3-8B43-045433F332E7}" dt="2023-08-02T09:35:24.155" v="4037" actId="1036"/>
          <ac:spMkLst>
            <pc:docMk/>
            <pc:sldMk cId="4009526520" sldId="300"/>
            <ac:spMk id="68" creationId="{8CA7A86F-FBA3-8E3A-22D4-39883C9FBBA9}"/>
          </ac:spMkLst>
        </pc:spChg>
        <pc:spChg chg="add del mod">
          <ac:chgData name="平松　崇文(Hiramatsu, Takafumi)" userId="22edbc16-85b0-4724-aaa0-af0139a26ca2" providerId="ADAL" clId="{53BF5BAF-694D-42A3-8B43-045433F332E7}" dt="2023-08-02T09:07:28.571" v="1663" actId="478"/>
          <ac:spMkLst>
            <pc:docMk/>
            <pc:sldMk cId="4009526520" sldId="300"/>
            <ac:spMk id="70" creationId="{3097EB32-21C7-AD44-6529-6EF4AE2B8779}"/>
          </ac:spMkLst>
        </pc:spChg>
        <pc:spChg chg="add mod">
          <ac:chgData name="平松　崇文(Hiramatsu, Takafumi)" userId="22edbc16-85b0-4724-aaa0-af0139a26ca2" providerId="ADAL" clId="{53BF5BAF-694D-42A3-8B43-045433F332E7}" dt="2023-08-02T09:35:24.155" v="4037" actId="1036"/>
          <ac:spMkLst>
            <pc:docMk/>
            <pc:sldMk cId="4009526520" sldId="300"/>
            <ac:spMk id="73" creationId="{939711D3-6AEF-3716-3B90-98238CECD80D}"/>
          </ac:spMkLst>
        </pc:spChg>
        <pc:spChg chg="add mod">
          <ac:chgData name="平松　崇文(Hiramatsu, Takafumi)" userId="22edbc16-85b0-4724-aaa0-af0139a26ca2" providerId="ADAL" clId="{53BF5BAF-694D-42A3-8B43-045433F332E7}" dt="2023-08-02T09:35:24.155" v="4037" actId="1036"/>
          <ac:spMkLst>
            <pc:docMk/>
            <pc:sldMk cId="4009526520" sldId="300"/>
            <ac:spMk id="74" creationId="{EAC4CDD5-FD05-3FE8-8521-D23274DD042F}"/>
          </ac:spMkLst>
        </pc:spChg>
        <pc:spChg chg="add mod">
          <ac:chgData name="平松　崇文(Hiramatsu, Takafumi)" userId="22edbc16-85b0-4724-aaa0-af0139a26ca2" providerId="ADAL" clId="{53BF5BAF-694D-42A3-8B43-045433F332E7}" dt="2023-08-02T09:35:24.155" v="4037" actId="1036"/>
          <ac:spMkLst>
            <pc:docMk/>
            <pc:sldMk cId="4009526520" sldId="300"/>
            <ac:spMk id="75" creationId="{E4ABCF89-62BD-CDD4-95C3-6A4E8AFEEEFC}"/>
          </ac:spMkLst>
        </pc:spChg>
        <pc:spChg chg="add mod">
          <ac:chgData name="平松　崇文(Hiramatsu, Takafumi)" userId="22edbc16-85b0-4724-aaa0-af0139a26ca2" providerId="ADAL" clId="{53BF5BAF-694D-42A3-8B43-045433F332E7}" dt="2023-08-02T09:35:24.155" v="4037" actId="1036"/>
          <ac:spMkLst>
            <pc:docMk/>
            <pc:sldMk cId="4009526520" sldId="300"/>
            <ac:spMk id="76" creationId="{2CF24333-45A8-1F5F-A79A-EA191F95C728}"/>
          </ac:spMkLst>
        </pc:spChg>
        <pc:spChg chg="add mod">
          <ac:chgData name="平松　崇文(Hiramatsu, Takafumi)" userId="22edbc16-85b0-4724-aaa0-af0139a26ca2" providerId="ADAL" clId="{53BF5BAF-694D-42A3-8B43-045433F332E7}" dt="2023-08-02T09:35:24.155" v="4037" actId="1036"/>
          <ac:spMkLst>
            <pc:docMk/>
            <pc:sldMk cId="4009526520" sldId="300"/>
            <ac:spMk id="77" creationId="{C0D404A9-1893-30F3-9450-AFC101168F0A}"/>
          </ac:spMkLst>
        </pc:spChg>
        <pc:spChg chg="add mod">
          <ac:chgData name="平松　崇文(Hiramatsu, Takafumi)" userId="22edbc16-85b0-4724-aaa0-af0139a26ca2" providerId="ADAL" clId="{53BF5BAF-694D-42A3-8B43-045433F332E7}" dt="2023-08-02T09:35:24.155" v="4037" actId="1036"/>
          <ac:spMkLst>
            <pc:docMk/>
            <pc:sldMk cId="4009526520" sldId="300"/>
            <ac:spMk id="79" creationId="{EB71C705-C496-91EC-351A-A4D906251ADF}"/>
          </ac:spMkLst>
        </pc:spChg>
        <pc:spChg chg="add mod">
          <ac:chgData name="平松　崇文(Hiramatsu, Takafumi)" userId="22edbc16-85b0-4724-aaa0-af0139a26ca2" providerId="ADAL" clId="{53BF5BAF-694D-42A3-8B43-045433F332E7}" dt="2023-08-02T09:35:24.155" v="4037" actId="1036"/>
          <ac:spMkLst>
            <pc:docMk/>
            <pc:sldMk cId="4009526520" sldId="300"/>
            <ac:spMk id="81" creationId="{2AB08068-3B70-99EA-706A-51FB15FFD547}"/>
          </ac:spMkLst>
        </pc:spChg>
        <pc:spChg chg="add mod">
          <ac:chgData name="平松　崇文(Hiramatsu, Takafumi)" userId="22edbc16-85b0-4724-aaa0-af0139a26ca2" providerId="ADAL" clId="{53BF5BAF-694D-42A3-8B43-045433F332E7}" dt="2023-08-02T09:35:24.155" v="4037" actId="1036"/>
          <ac:spMkLst>
            <pc:docMk/>
            <pc:sldMk cId="4009526520" sldId="300"/>
            <ac:spMk id="84" creationId="{64B400BE-E4F3-8254-3AAD-263606985D3B}"/>
          </ac:spMkLst>
        </pc:spChg>
        <pc:spChg chg="add mod">
          <ac:chgData name="平松　崇文(Hiramatsu, Takafumi)" userId="22edbc16-85b0-4724-aaa0-af0139a26ca2" providerId="ADAL" clId="{53BF5BAF-694D-42A3-8B43-045433F332E7}" dt="2023-08-02T09:31:35.312" v="3619" actId="1076"/>
          <ac:spMkLst>
            <pc:docMk/>
            <pc:sldMk cId="4009526520" sldId="300"/>
            <ac:spMk id="85" creationId="{8DF6EEBC-E762-9A07-F33F-15ACF339D4E9}"/>
          </ac:spMkLst>
        </pc:spChg>
        <pc:spChg chg="add mod ord">
          <ac:chgData name="平松　崇文(Hiramatsu, Takafumi)" userId="22edbc16-85b0-4724-aaa0-af0139a26ca2" providerId="ADAL" clId="{53BF5BAF-694D-42A3-8B43-045433F332E7}" dt="2023-08-02T09:35:24.155" v="4037" actId="1036"/>
          <ac:spMkLst>
            <pc:docMk/>
            <pc:sldMk cId="4009526520" sldId="300"/>
            <ac:spMk id="88" creationId="{4FB2EDDA-6A8A-B20D-7E10-DC739D49B51B}"/>
          </ac:spMkLst>
        </pc:spChg>
        <pc:spChg chg="add del mod">
          <ac:chgData name="平松　崇文(Hiramatsu, Takafumi)" userId="22edbc16-85b0-4724-aaa0-af0139a26ca2" providerId="ADAL" clId="{53BF5BAF-694D-42A3-8B43-045433F332E7}" dt="2023-08-02T09:31:52.085" v="3666" actId="478"/>
          <ac:spMkLst>
            <pc:docMk/>
            <pc:sldMk cId="4009526520" sldId="300"/>
            <ac:spMk id="92" creationId="{296BEF41-0601-3599-2A0A-9980ED626B85}"/>
          </ac:spMkLst>
        </pc:spChg>
        <pc:spChg chg="add mod">
          <ac:chgData name="平松　崇文(Hiramatsu, Takafumi)" userId="22edbc16-85b0-4724-aaa0-af0139a26ca2" providerId="ADAL" clId="{53BF5BAF-694D-42A3-8B43-045433F332E7}" dt="2023-08-02T09:35:24.155" v="4037" actId="1036"/>
          <ac:spMkLst>
            <pc:docMk/>
            <pc:sldMk cId="4009526520" sldId="300"/>
            <ac:spMk id="94" creationId="{5E919DFD-8B92-3A17-2DAC-7D8E512BFE52}"/>
          </ac:spMkLst>
        </pc:spChg>
        <pc:spChg chg="add mod">
          <ac:chgData name="平松　崇文(Hiramatsu, Takafumi)" userId="22edbc16-85b0-4724-aaa0-af0139a26ca2" providerId="ADAL" clId="{53BF5BAF-694D-42A3-8B43-045433F332E7}" dt="2023-08-02T09:35:24.155" v="4037" actId="1036"/>
          <ac:spMkLst>
            <pc:docMk/>
            <pc:sldMk cId="4009526520" sldId="300"/>
            <ac:spMk id="96" creationId="{210DDA5D-D931-C866-2D0A-EFA02E0BE020}"/>
          </ac:spMkLst>
        </pc:spChg>
        <pc:spChg chg="add mod">
          <ac:chgData name="平松　崇文(Hiramatsu, Takafumi)" userId="22edbc16-85b0-4724-aaa0-af0139a26ca2" providerId="ADAL" clId="{53BF5BAF-694D-42A3-8B43-045433F332E7}" dt="2023-08-02T09:35:24.155" v="4037" actId="1036"/>
          <ac:spMkLst>
            <pc:docMk/>
            <pc:sldMk cId="4009526520" sldId="300"/>
            <ac:spMk id="99" creationId="{1A8B9B20-E09C-F448-5632-18229A1318A3}"/>
          </ac:spMkLst>
        </pc:spChg>
        <pc:spChg chg="add mod">
          <ac:chgData name="平松　崇文(Hiramatsu, Takafumi)" userId="22edbc16-85b0-4724-aaa0-af0139a26ca2" providerId="ADAL" clId="{53BF5BAF-694D-42A3-8B43-045433F332E7}" dt="2023-08-02T09:35:24.155" v="4037" actId="1036"/>
          <ac:spMkLst>
            <pc:docMk/>
            <pc:sldMk cId="4009526520" sldId="300"/>
            <ac:spMk id="100" creationId="{7B096293-E683-EC45-0F20-0BE18BFF3D48}"/>
          </ac:spMkLst>
        </pc:spChg>
        <pc:spChg chg="add mod">
          <ac:chgData name="平松　崇文(Hiramatsu, Takafumi)" userId="22edbc16-85b0-4724-aaa0-af0139a26ca2" providerId="ADAL" clId="{53BF5BAF-694D-42A3-8B43-045433F332E7}" dt="2023-08-02T09:35:24.155" v="4037" actId="1036"/>
          <ac:spMkLst>
            <pc:docMk/>
            <pc:sldMk cId="4009526520" sldId="300"/>
            <ac:spMk id="101" creationId="{B6D97200-CC19-5625-06F0-379F2E796F51}"/>
          </ac:spMkLst>
        </pc:spChg>
        <pc:spChg chg="add mod">
          <ac:chgData name="平松　崇文(Hiramatsu, Takafumi)" userId="22edbc16-85b0-4724-aaa0-af0139a26ca2" providerId="ADAL" clId="{53BF5BAF-694D-42A3-8B43-045433F332E7}" dt="2023-08-02T09:35:24.155" v="4037" actId="1036"/>
          <ac:spMkLst>
            <pc:docMk/>
            <pc:sldMk cId="4009526520" sldId="300"/>
            <ac:spMk id="102" creationId="{84712BA9-9D25-A974-D5CA-158B0241E15C}"/>
          </ac:spMkLst>
        </pc:spChg>
        <pc:spChg chg="add mod">
          <ac:chgData name="平松　崇文(Hiramatsu, Takafumi)" userId="22edbc16-85b0-4724-aaa0-af0139a26ca2" providerId="ADAL" clId="{53BF5BAF-694D-42A3-8B43-045433F332E7}" dt="2023-08-02T09:35:24.155" v="4037" actId="1036"/>
          <ac:spMkLst>
            <pc:docMk/>
            <pc:sldMk cId="4009526520" sldId="300"/>
            <ac:spMk id="103" creationId="{13501963-2382-B7E7-3299-E21285403896}"/>
          </ac:spMkLst>
        </pc:spChg>
        <pc:spChg chg="add mod">
          <ac:chgData name="平松　崇文(Hiramatsu, Takafumi)" userId="22edbc16-85b0-4724-aaa0-af0139a26ca2" providerId="ADAL" clId="{53BF5BAF-694D-42A3-8B43-045433F332E7}" dt="2023-08-02T09:35:24.155" v="4037" actId="1036"/>
          <ac:spMkLst>
            <pc:docMk/>
            <pc:sldMk cId="4009526520" sldId="300"/>
            <ac:spMk id="104" creationId="{29F0173D-57A4-F6AE-6E4C-734C7C0ACE9D}"/>
          </ac:spMkLst>
        </pc:spChg>
        <pc:spChg chg="add mod">
          <ac:chgData name="平松　崇文(Hiramatsu, Takafumi)" userId="22edbc16-85b0-4724-aaa0-af0139a26ca2" providerId="ADAL" clId="{53BF5BAF-694D-42A3-8B43-045433F332E7}" dt="2023-08-02T09:35:24.155" v="4037" actId="1036"/>
          <ac:spMkLst>
            <pc:docMk/>
            <pc:sldMk cId="4009526520" sldId="300"/>
            <ac:spMk id="105" creationId="{298B6E7D-5475-1337-5FE4-BA2C8C567CE1}"/>
          </ac:spMkLst>
        </pc:spChg>
        <pc:spChg chg="add mod">
          <ac:chgData name="平松　崇文(Hiramatsu, Takafumi)" userId="22edbc16-85b0-4724-aaa0-af0139a26ca2" providerId="ADAL" clId="{53BF5BAF-694D-42A3-8B43-045433F332E7}" dt="2023-08-02T09:35:24.155" v="4037" actId="1036"/>
          <ac:spMkLst>
            <pc:docMk/>
            <pc:sldMk cId="4009526520" sldId="300"/>
            <ac:spMk id="108" creationId="{17D563DE-C057-3EF7-B0D7-406BB1096536}"/>
          </ac:spMkLst>
        </pc:spChg>
        <pc:spChg chg="add mod">
          <ac:chgData name="平松　崇文(Hiramatsu, Takafumi)" userId="22edbc16-85b0-4724-aaa0-af0139a26ca2" providerId="ADAL" clId="{53BF5BAF-694D-42A3-8B43-045433F332E7}" dt="2023-08-02T09:32:06.830" v="3673" actId="1036"/>
          <ac:spMkLst>
            <pc:docMk/>
            <pc:sldMk cId="4009526520" sldId="300"/>
            <ac:spMk id="109" creationId="{0A89C2DB-34C9-81CD-F98B-04B885CE09BC}"/>
          </ac:spMkLst>
        </pc:spChg>
        <pc:spChg chg="add mod">
          <ac:chgData name="平松　崇文(Hiramatsu, Takafumi)" userId="22edbc16-85b0-4724-aaa0-af0139a26ca2" providerId="ADAL" clId="{53BF5BAF-694D-42A3-8B43-045433F332E7}" dt="2023-08-02T09:34:49.652" v="4011" actId="1036"/>
          <ac:spMkLst>
            <pc:docMk/>
            <pc:sldMk cId="4009526520" sldId="300"/>
            <ac:spMk id="113" creationId="{8A23DF72-A250-31DE-F674-779D3F7AD7C0}"/>
          </ac:spMkLst>
        </pc:spChg>
        <pc:spChg chg="add mod">
          <ac:chgData name="平松　崇文(Hiramatsu, Takafumi)" userId="22edbc16-85b0-4724-aaa0-af0139a26ca2" providerId="ADAL" clId="{53BF5BAF-694D-42A3-8B43-045433F332E7}" dt="2023-08-02T09:49:05.594" v="4983" actId="1076"/>
          <ac:spMkLst>
            <pc:docMk/>
            <pc:sldMk cId="4009526520" sldId="300"/>
            <ac:spMk id="114" creationId="{0CFFA19B-2A23-75B9-EF6B-155785B9218B}"/>
          </ac:spMkLst>
        </pc:spChg>
        <pc:spChg chg="add mod">
          <ac:chgData name="平松　崇文(Hiramatsu, Takafumi)" userId="22edbc16-85b0-4724-aaa0-af0139a26ca2" providerId="ADAL" clId="{53BF5BAF-694D-42A3-8B43-045433F332E7}" dt="2023-08-02T09:46:01.288" v="4690" actId="1036"/>
          <ac:spMkLst>
            <pc:docMk/>
            <pc:sldMk cId="4009526520" sldId="300"/>
            <ac:spMk id="121" creationId="{10B8AB00-0EA1-B713-F125-77C393C253E8}"/>
          </ac:spMkLst>
        </pc:spChg>
        <pc:spChg chg="add mod">
          <ac:chgData name="平松　崇文(Hiramatsu, Takafumi)" userId="22edbc16-85b0-4724-aaa0-af0139a26ca2" providerId="ADAL" clId="{53BF5BAF-694D-42A3-8B43-045433F332E7}" dt="2023-08-02T09:45:46.546" v="4668" actId="14100"/>
          <ac:spMkLst>
            <pc:docMk/>
            <pc:sldMk cId="4009526520" sldId="300"/>
            <ac:spMk id="122" creationId="{D423DF83-B2EB-6B11-1E11-81038F3A2E9F}"/>
          </ac:spMkLst>
        </pc:spChg>
        <pc:spChg chg="add mod">
          <ac:chgData name="平松　崇文(Hiramatsu, Takafumi)" userId="22edbc16-85b0-4724-aaa0-af0139a26ca2" providerId="ADAL" clId="{53BF5BAF-694D-42A3-8B43-045433F332E7}" dt="2023-08-02T09:49:51.843" v="5068" actId="20577"/>
          <ac:spMkLst>
            <pc:docMk/>
            <pc:sldMk cId="4009526520" sldId="300"/>
            <ac:spMk id="124" creationId="{8268B019-002B-E396-C7EC-EAC81352C608}"/>
          </ac:spMkLst>
        </pc:spChg>
        <pc:spChg chg="add mod">
          <ac:chgData name="平松　崇文(Hiramatsu, Takafumi)" userId="22edbc16-85b0-4724-aaa0-af0139a26ca2" providerId="ADAL" clId="{53BF5BAF-694D-42A3-8B43-045433F332E7}" dt="2023-08-02T09:48:59.076" v="4982" actId="692"/>
          <ac:spMkLst>
            <pc:docMk/>
            <pc:sldMk cId="4009526520" sldId="300"/>
            <ac:spMk id="125" creationId="{A2D2CB5E-B500-FC96-7289-161AE190AAB4}"/>
          </ac:spMkLst>
        </pc:spChg>
        <pc:grpChg chg="add mod">
          <ac:chgData name="平松　崇文(Hiramatsu, Takafumi)" userId="22edbc16-85b0-4724-aaa0-af0139a26ca2" providerId="ADAL" clId="{53BF5BAF-694D-42A3-8B43-045433F332E7}" dt="2023-08-02T09:35:24.155" v="4037" actId="1036"/>
          <ac:grpSpMkLst>
            <pc:docMk/>
            <pc:sldMk cId="4009526520" sldId="300"/>
            <ac:grpSpMk id="97" creationId="{FBAB0AD8-78A1-D1E6-5458-879772F3BA25}"/>
          </ac:grpSpMkLst>
        </pc:grpChg>
        <pc:grpChg chg="add mod">
          <ac:chgData name="平松　崇文(Hiramatsu, Takafumi)" userId="22edbc16-85b0-4724-aaa0-af0139a26ca2" providerId="ADAL" clId="{53BF5BAF-694D-42A3-8B43-045433F332E7}" dt="2023-08-02T09:35:24.155" v="4037" actId="1036"/>
          <ac:grpSpMkLst>
            <pc:docMk/>
            <pc:sldMk cId="4009526520" sldId="300"/>
            <ac:grpSpMk id="106" creationId="{8579286A-0B3F-0475-A03A-AB8609EE3542}"/>
          </ac:grpSpMkLst>
        </pc:grpChg>
        <pc:grpChg chg="add mod">
          <ac:chgData name="平松　崇文(Hiramatsu, Takafumi)" userId="22edbc16-85b0-4724-aaa0-af0139a26ca2" providerId="ADAL" clId="{53BF5BAF-694D-42A3-8B43-045433F332E7}" dt="2023-08-02T09:35:24.155" v="4037" actId="1036"/>
          <ac:grpSpMkLst>
            <pc:docMk/>
            <pc:sldMk cId="4009526520" sldId="300"/>
            <ac:grpSpMk id="107" creationId="{42E8C980-D840-2662-A6ED-633E76AE9969}"/>
          </ac:grpSpMkLst>
        </pc:grpChg>
        <pc:picChg chg="add del mod">
          <ac:chgData name="平松　崇文(Hiramatsu, Takafumi)" userId="22edbc16-85b0-4724-aaa0-af0139a26ca2" providerId="ADAL" clId="{53BF5BAF-694D-42A3-8B43-045433F332E7}" dt="2023-08-02T08:52:07.382" v="1345" actId="478"/>
          <ac:picMkLst>
            <pc:docMk/>
            <pc:sldMk cId="4009526520" sldId="300"/>
            <ac:picMk id="5" creationId="{C73DF187-D361-7E06-DE76-5E33548D9C51}"/>
          </ac:picMkLst>
        </pc:picChg>
        <pc:picChg chg="add del mod">
          <ac:chgData name="平松　崇文(Hiramatsu, Takafumi)" userId="22edbc16-85b0-4724-aaa0-af0139a26ca2" providerId="ADAL" clId="{53BF5BAF-694D-42A3-8B43-045433F332E7}" dt="2023-08-02T08:52:39.691" v="1348" actId="478"/>
          <ac:picMkLst>
            <pc:docMk/>
            <pc:sldMk cId="4009526520" sldId="300"/>
            <ac:picMk id="7" creationId="{C411A5BD-8139-F5CB-BCAF-4CD46962CBA1}"/>
          </ac:picMkLst>
        </pc:picChg>
        <pc:picChg chg="add del">
          <ac:chgData name="平松　崇文(Hiramatsu, Takafumi)" userId="22edbc16-85b0-4724-aaa0-af0139a26ca2" providerId="ADAL" clId="{53BF5BAF-694D-42A3-8B43-045433F332E7}" dt="2023-08-02T08:59:43.564" v="1350" actId="478"/>
          <ac:picMkLst>
            <pc:docMk/>
            <pc:sldMk cId="4009526520" sldId="300"/>
            <ac:picMk id="9" creationId="{B377AA46-3D6A-2701-0D9E-D5412C4A3197}"/>
          </ac:picMkLst>
        </pc:picChg>
        <pc:picChg chg="add mod">
          <ac:chgData name="平松　崇文(Hiramatsu, Takafumi)" userId="22edbc16-85b0-4724-aaa0-af0139a26ca2" providerId="ADAL" clId="{53BF5BAF-694D-42A3-8B43-045433F332E7}" dt="2023-08-02T09:02:04.939" v="1457" actId="1076"/>
          <ac:picMkLst>
            <pc:docMk/>
            <pc:sldMk cId="4009526520" sldId="300"/>
            <ac:picMk id="11" creationId="{77DD0DC7-9CE8-B45D-EEA7-AF758A68EBA3}"/>
          </ac:picMkLst>
        </pc:picChg>
        <pc:picChg chg="add mod">
          <ac:chgData name="平松　崇文(Hiramatsu, Takafumi)" userId="22edbc16-85b0-4724-aaa0-af0139a26ca2" providerId="ADAL" clId="{53BF5BAF-694D-42A3-8B43-045433F332E7}" dt="2023-08-02T09:35:24.155" v="4037" actId="1036"/>
          <ac:picMkLst>
            <pc:docMk/>
            <pc:sldMk cId="4009526520" sldId="300"/>
            <ac:picMk id="93" creationId="{F1E4AE01-3C6A-43C5-07C5-D32B768A1D59}"/>
          </ac:picMkLst>
        </pc:picChg>
        <pc:picChg chg="add mod">
          <ac:chgData name="平松　崇文(Hiramatsu, Takafumi)" userId="22edbc16-85b0-4724-aaa0-af0139a26ca2" providerId="ADAL" clId="{53BF5BAF-694D-42A3-8B43-045433F332E7}" dt="2023-08-02T09:40:51.532" v="4186" actId="1035"/>
          <ac:picMkLst>
            <pc:docMk/>
            <pc:sldMk cId="4009526520" sldId="300"/>
            <ac:picMk id="116" creationId="{5EB7A5BC-F4E5-7633-ADFE-D72F4C018A49}"/>
          </ac:picMkLst>
        </pc:picChg>
        <pc:cxnChg chg="add del mod">
          <ac:chgData name="平松　崇文(Hiramatsu, Takafumi)" userId="22edbc16-85b0-4724-aaa0-af0139a26ca2" providerId="ADAL" clId="{53BF5BAF-694D-42A3-8B43-045433F332E7}" dt="2023-08-02T09:03:32.340" v="1541"/>
          <ac:cxnSpMkLst>
            <pc:docMk/>
            <pc:sldMk cId="4009526520" sldId="300"/>
            <ac:cxnSpMk id="16" creationId="{67E84AFD-2374-AB8E-2F95-091AC0D546DA}"/>
          </ac:cxnSpMkLst>
        </pc:cxnChg>
        <pc:cxnChg chg="add del mod">
          <ac:chgData name="平松　崇文(Hiramatsu, Takafumi)" userId="22edbc16-85b0-4724-aaa0-af0139a26ca2" providerId="ADAL" clId="{53BF5BAF-694D-42A3-8B43-045433F332E7}" dt="2023-08-02T09:03:32.340" v="1541"/>
          <ac:cxnSpMkLst>
            <pc:docMk/>
            <pc:sldMk cId="4009526520" sldId="300"/>
            <ac:cxnSpMk id="21" creationId="{59BC6853-09FE-1180-E431-53033B2539C6}"/>
          </ac:cxnSpMkLst>
        </pc:cxnChg>
        <pc:cxnChg chg="add del mod">
          <ac:chgData name="平松　崇文(Hiramatsu, Takafumi)" userId="22edbc16-85b0-4724-aaa0-af0139a26ca2" providerId="ADAL" clId="{53BF5BAF-694D-42A3-8B43-045433F332E7}" dt="2023-08-02T09:03:32.340" v="1541"/>
          <ac:cxnSpMkLst>
            <pc:docMk/>
            <pc:sldMk cId="4009526520" sldId="300"/>
            <ac:cxnSpMk id="22" creationId="{4697C392-04D3-74C1-C810-F44C3B27DC2A}"/>
          </ac:cxnSpMkLst>
        </pc:cxnChg>
        <pc:cxnChg chg="add del mod">
          <ac:chgData name="平松　崇文(Hiramatsu, Takafumi)" userId="22edbc16-85b0-4724-aaa0-af0139a26ca2" providerId="ADAL" clId="{53BF5BAF-694D-42A3-8B43-045433F332E7}" dt="2023-08-02T09:03:32.340" v="1541"/>
          <ac:cxnSpMkLst>
            <pc:docMk/>
            <pc:sldMk cId="4009526520" sldId="300"/>
            <ac:cxnSpMk id="23" creationId="{6544D53C-2C1F-D83C-DF19-EBFD54D0BA70}"/>
          </ac:cxnSpMkLst>
        </pc:cxnChg>
        <pc:cxnChg chg="add del mod">
          <ac:chgData name="平松　崇文(Hiramatsu, Takafumi)" userId="22edbc16-85b0-4724-aaa0-af0139a26ca2" providerId="ADAL" clId="{53BF5BAF-694D-42A3-8B43-045433F332E7}" dt="2023-08-02T09:03:32.340" v="1541"/>
          <ac:cxnSpMkLst>
            <pc:docMk/>
            <pc:sldMk cId="4009526520" sldId="300"/>
            <ac:cxnSpMk id="25" creationId="{17365473-A775-92D6-13C2-6FEBE450969D}"/>
          </ac:cxnSpMkLst>
        </pc:cxnChg>
        <pc:cxnChg chg="add del mod">
          <ac:chgData name="平松　崇文(Hiramatsu, Takafumi)" userId="22edbc16-85b0-4724-aaa0-af0139a26ca2" providerId="ADAL" clId="{53BF5BAF-694D-42A3-8B43-045433F332E7}" dt="2023-08-02T09:03:32.340" v="1541"/>
          <ac:cxnSpMkLst>
            <pc:docMk/>
            <pc:sldMk cId="4009526520" sldId="300"/>
            <ac:cxnSpMk id="27" creationId="{EADB5D7F-A765-3EA7-D3A7-73211C6288E5}"/>
          </ac:cxnSpMkLst>
        </pc:cxnChg>
        <pc:cxnChg chg="add del mod">
          <ac:chgData name="平松　崇文(Hiramatsu, Takafumi)" userId="22edbc16-85b0-4724-aaa0-af0139a26ca2" providerId="ADAL" clId="{53BF5BAF-694D-42A3-8B43-045433F332E7}" dt="2023-08-02T09:03:32.340" v="1541"/>
          <ac:cxnSpMkLst>
            <pc:docMk/>
            <pc:sldMk cId="4009526520" sldId="300"/>
            <ac:cxnSpMk id="29" creationId="{FAE54840-B52D-D225-2E31-36A6537CD187}"/>
          </ac:cxnSpMkLst>
        </pc:cxnChg>
        <pc:cxnChg chg="add del mod">
          <ac:chgData name="平松　崇文(Hiramatsu, Takafumi)" userId="22edbc16-85b0-4724-aaa0-af0139a26ca2" providerId="ADAL" clId="{53BF5BAF-694D-42A3-8B43-045433F332E7}" dt="2023-08-02T09:03:32.340" v="1541"/>
          <ac:cxnSpMkLst>
            <pc:docMk/>
            <pc:sldMk cId="4009526520" sldId="300"/>
            <ac:cxnSpMk id="31" creationId="{9D11676C-7D54-2661-A5DD-38B68408F306}"/>
          </ac:cxnSpMkLst>
        </pc:cxnChg>
        <pc:cxnChg chg="add del mod">
          <ac:chgData name="平松　崇文(Hiramatsu, Takafumi)" userId="22edbc16-85b0-4724-aaa0-af0139a26ca2" providerId="ADAL" clId="{53BF5BAF-694D-42A3-8B43-045433F332E7}" dt="2023-08-02T09:03:32.340" v="1541"/>
          <ac:cxnSpMkLst>
            <pc:docMk/>
            <pc:sldMk cId="4009526520" sldId="300"/>
            <ac:cxnSpMk id="32" creationId="{54FE5CA3-C403-C8A4-6B29-F0AE1D6A1F3B}"/>
          </ac:cxnSpMkLst>
        </pc:cxnChg>
        <pc:cxnChg chg="add del mod">
          <ac:chgData name="平松　崇文(Hiramatsu, Takafumi)" userId="22edbc16-85b0-4724-aaa0-af0139a26ca2" providerId="ADAL" clId="{53BF5BAF-694D-42A3-8B43-045433F332E7}" dt="2023-08-02T09:03:32.340" v="1541"/>
          <ac:cxnSpMkLst>
            <pc:docMk/>
            <pc:sldMk cId="4009526520" sldId="300"/>
            <ac:cxnSpMk id="33" creationId="{0A43E293-DAD5-64BD-99BD-709C774A6665}"/>
          </ac:cxnSpMkLst>
        </pc:cxnChg>
        <pc:cxnChg chg="add del mod">
          <ac:chgData name="平松　崇文(Hiramatsu, Takafumi)" userId="22edbc16-85b0-4724-aaa0-af0139a26ca2" providerId="ADAL" clId="{53BF5BAF-694D-42A3-8B43-045433F332E7}" dt="2023-08-02T09:03:32.340" v="1541"/>
          <ac:cxnSpMkLst>
            <pc:docMk/>
            <pc:sldMk cId="4009526520" sldId="300"/>
            <ac:cxnSpMk id="35" creationId="{8DEE1F30-CA32-468D-0F34-F0F2D4F4641E}"/>
          </ac:cxnSpMkLst>
        </pc:cxnChg>
        <pc:cxnChg chg="add del mod">
          <ac:chgData name="平松　崇文(Hiramatsu, Takafumi)" userId="22edbc16-85b0-4724-aaa0-af0139a26ca2" providerId="ADAL" clId="{53BF5BAF-694D-42A3-8B43-045433F332E7}" dt="2023-08-02T09:03:32.340" v="1541"/>
          <ac:cxnSpMkLst>
            <pc:docMk/>
            <pc:sldMk cId="4009526520" sldId="300"/>
            <ac:cxnSpMk id="37" creationId="{6ACA9E32-438C-34F1-96CA-44E9196119B1}"/>
          </ac:cxnSpMkLst>
        </pc:cxnChg>
        <pc:cxnChg chg="add del mod">
          <ac:chgData name="平松　崇文(Hiramatsu, Takafumi)" userId="22edbc16-85b0-4724-aaa0-af0139a26ca2" providerId="ADAL" clId="{53BF5BAF-694D-42A3-8B43-045433F332E7}" dt="2023-08-02T09:03:32.340" v="1541"/>
          <ac:cxnSpMkLst>
            <pc:docMk/>
            <pc:sldMk cId="4009526520" sldId="300"/>
            <ac:cxnSpMk id="38" creationId="{58B9EDFA-23EA-B356-6A20-12C6862EE3AD}"/>
          </ac:cxnSpMkLst>
        </pc:cxnChg>
        <pc:cxnChg chg="add del mod">
          <ac:chgData name="平松　崇文(Hiramatsu, Takafumi)" userId="22edbc16-85b0-4724-aaa0-af0139a26ca2" providerId="ADAL" clId="{53BF5BAF-694D-42A3-8B43-045433F332E7}" dt="2023-08-02T09:03:32.340" v="1541"/>
          <ac:cxnSpMkLst>
            <pc:docMk/>
            <pc:sldMk cId="4009526520" sldId="300"/>
            <ac:cxnSpMk id="44" creationId="{1B77F8A6-5E83-92FA-9ABA-A10CFE11A0A4}"/>
          </ac:cxnSpMkLst>
        </pc:cxnChg>
        <pc:cxnChg chg="add del mod">
          <ac:chgData name="平松　崇文(Hiramatsu, Takafumi)" userId="22edbc16-85b0-4724-aaa0-af0139a26ca2" providerId="ADAL" clId="{53BF5BAF-694D-42A3-8B43-045433F332E7}" dt="2023-08-02T09:03:32.340" v="1541"/>
          <ac:cxnSpMkLst>
            <pc:docMk/>
            <pc:sldMk cId="4009526520" sldId="300"/>
            <ac:cxnSpMk id="45" creationId="{587908CB-ADEB-CDBE-4B0F-2F62BD3AB925}"/>
          </ac:cxnSpMkLst>
        </pc:cxnChg>
        <pc:cxnChg chg="add del mod">
          <ac:chgData name="平松　崇文(Hiramatsu, Takafumi)" userId="22edbc16-85b0-4724-aaa0-af0139a26ca2" providerId="ADAL" clId="{53BF5BAF-694D-42A3-8B43-045433F332E7}" dt="2023-08-02T09:03:32.340" v="1541"/>
          <ac:cxnSpMkLst>
            <pc:docMk/>
            <pc:sldMk cId="4009526520" sldId="300"/>
            <ac:cxnSpMk id="46" creationId="{19E3C82E-C214-F636-9D6C-D597D2ADF9B7}"/>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48" creationId="{7FA215EF-AFA7-EA12-5303-23B5EF72817C}"/>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52" creationId="{A3A4678B-FFA0-0DC6-B9D3-04F727DEB7A4}"/>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54" creationId="{617BB1DD-F8D0-EF70-7597-0E048055F790}"/>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56" creationId="{455B8A6D-1EFD-24CB-48A0-113051D7AF7F}"/>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58" creationId="{55BC89B5-99E2-B917-C5E3-B8D40CBE3055}"/>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60" creationId="{2C0C7C12-CF49-39E7-07D1-43F10E5A4C82}"/>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62" creationId="{01154A41-1CC3-F7F7-9B0B-67872D97B532}"/>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65" creationId="{C4E4482E-0DA9-4551-B308-3C5C755C3C63}"/>
          </ac:cxnSpMkLst>
        </pc:cxnChg>
        <pc:cxnChg chg="add del mod">
          <ac:chgData name="平松　崇文(Hiramatsu, Takafumi)" userId="22edbc16-85b0-4724-aaa0-af0139a26ca2" providerId="ADAL" clId="{53BF5BAF-694D-42A3-8B43-045433F332E7}" dt="2023-08-02T09:07:28.571" v="1663" actId="478"/>
          <ac:cxnSpMkLst>
            <pc:docMk/>
            <pc:sldMk cId="4009526520" sldId="300"/>
            <ac:cxnSpMk id="66" creationId="{9252D5C5-E866-0C74-B954-A1A6D8B1BE1C}"/>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67" creationId="{00883170-F1C0-2F6C-1790-447B0848BF81}"/>
          </ac:cxnSpMkLst>
        </pc:cxnChg>
        <pc:cxnChg chg="add del mod">
          <ac:chgData name="平松　崇文(Hiramatsu, Takafumi)" userId="22edbc16-85b0-4724-aaa0-af0139a26ca2" providerId="ADAL" clId="{53BF5BAF-694D-42A3-8B43-045433F332E7}" dt="2023-08-02T09:07:28.571" v="1663" actId="478"/>
          <ac:cxnSpMkLst>
            <pc:docMk/>
            <pc:sldMk cId="4009526520" sldId="300"/>
            <ac:cxnSpMk id="69" creationId="{0C5DEEEA-C5B6-7D92-18D4-0C238377CBFE}"/>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71" creationId="{FD7C3DFF-1B8F-E7D7-EF72-B1A98419D725}"/>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72" creationId="{32D4EA27-C22E-0BCD-CAA8-9ED215EE8C27}"/>
          </ac:cxnSpMkLst>
        </pc:cxnChg>
        <pc:cxnChg chg="add del mod">
          <ac:chgData name="平松　崇文(Hiramatsu, Takafumi)" userId="22edbc16-85b0-4724-aaa0-af0139a26ca2" providerId="ADAL" clId="{53BF5BAF-694D-42A3-8B43-045433F332E7}" dt="2023-08-02T09:04:03.396" v="1544" actId="478"/>
          <ac:cxnSpMkLst>
            <pc:docMk/>
            <pc:sldMk cId="4009526520" sldId="300"/>
            <ac:cxnSpMk id="78" creationId="{3931E22C-0692-7C29-EE7D-ED3DF251BD6F}"/>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80" creationId="{53080297-9E85-45A1-86E6-652A421F087B}"/>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90" creationId="{7EBFC485-C7D2-D386-A8A3-2A7CAA230CD6}"/>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95" creationId="{CCDFB60C-ACD1-9624-110D-FAA03CB23727}"/>
          </ac:cxnSpMkLst>
        </pc:cxnChg>
        <pc:cxnChg chg="add mod">
          <ac:chgData name="平松　崇文(Hiramatsu, Takafumi)" userId="22edbc16-85b0-4724-aaa0-af0139a26ca2" providerId="ADAL" clId="{53BF5BAF-694D-42A3-8B43-045433F332E7}" dt="2023-08-02T09:35:24.155" v="4037" actId="1036"/>
          <ac:cxnSpMkLst>
            <pc:docMk/>
            <pc:sldMk cId="4009526520" sldId="300"/>
            <ac:cxnSpMk id="98" creationId="{B52A0813-E99C-468C-B084-E5A2521F5F0C}"/>
          </ac:cxnSpMkLst>
        </pc:cxnChg>
        <pc:cxnChg chg="add mod">
          <ac:chgData name="平松　崇文(Hiramatsu, Takafumi)" userId="22edbc16-85b0-4724-aaa0-af0139a26ca2" providerId="ADAL" clId="{53BF5BAF-694D-42A3-8B43-045433F332E7}" dt="2023-08-02T09:32:19.639" v="3677" actId="692"/>
          <ac:cxnSpMkLst>
            <pc:docMk/>
            <pc:sldMk cId="4009526520" sldId="300"/>
            <ac:cxnSpMk id="111" creationId="{46BA5713-AE4C-45F2-DD09-513AEF508656}"/>
          </ac:cxnSpMkLst>
        </pc:cxnChg>
        <pc:cxnChg chg="add del mod">
          <ac:chgData name="平松　崇文(Hiramatsu, Takafumi)" userId="22edbc16-85b0-4724-aaa0-af0139a26ca2" providerId="ADAL" clId="{53BF5BAF-694D-42A3-8B43-045433F332E7}" dt="2023-08-02T09:46:25.174" v="4692" actId="478"/>
          <ac:cxnSpMkLst>
            <pc:docMk/>
            <pc:sldMk cId="4009526520" sldId="300"/>
            <ac:cxnSpMk id="117" creationId="{7888F2E9-0EF1-35E0-037A-2A9F90C5CD9D}"/>
          </ac:cxnSpMkLst>
        </pc:cxnChg>
        <pc:cxnChg chg="add mod">
          <ac:chgData name="平松　崇文(Hiramatsu, Takafumi)" userId="22edbc16-85b0-4724-aaa0-af0139a26ca2" providerId="ADAL" clId="{53BF5BAF-694D-42A3-8B43-045433F332E7}" dt="2023-08-02T09:46:01.288" v="4690" actId="1036"/>
          <ac:cxnSpMkLst>
            <pc:docMk/>
            <pc:sldMk cId="4009526520" sldId="300"/>
            <ac:cxnSpMk id="119" creationId="{0E28CA10-5385-06E3-D0D4-E71C68BA08E9}"/>
          </ac:cxnSpMkLst>
        </pc:cxnChg>
      </pc:sldChg>
      <pc:sldChg chg="addSp delSp modSp add mod ord">
        <pc:chgData name="平松　崇文(Hiramatsu, Takafumi)" userId="22edbc16-85b0-4724-aaa0-af0139a26ca2" providerId="ADAL" clId="{53BF5BAF-694D-42A3-8B43-045433F332E7}" dt="2023-08-02T10:16:35.271" v="6919" actId="1037"/>
        <pc:sldMkLst>
          <pc:docMk/>
          <pc:sldMk cId="4080451749" sldId="301"/>
        </pc:sldMkLst>
        <pc:spChg chg="mod">
          <ac:chgData name="平松　崇文(Hiramatsu, Takafumi)" userId="22edbc16-85b0-4724-aaa0-af0139a26ca2" providerId="ADAL" clId="{53BF5BAF-694D-42A3-8B43-045433F332E7}" dt="2023-08-02T09:52:56.540" v="5226"/>
          <ac:spMkLst>
            <pc:docMk/>
            <pc:sldMk cId="4080451749" sldId="301"/>
            <ac:spMk id="2" creationId="{00E9DC65-0013-982E-939D-A591F671BBB3}"/>
          </ac:spMkLst>
        </pc:spChg>
        <pc:spChg chg="add del mod">
          <ac:chgData name="平松　崇文(Hiramatsu, Takafumi)" userId="22edbc16-85b0-4724-aaa0-af0139a26ca2" providerId="ADAL" clId="{53BF5BAF-694D-42A3-8B43-045433F332E7}" dt="2023-08-02T09:51:40.731" v="5078" actId="478"/>
          <ac:spMkLst>
            <pc:docMk/>
            <pc:sldMk cId="4080451749" sldId="301"/>
            <ac:spMk id="4" creationId="{8FAD7615-643C-0E97-0888-5DC64FBB73B7}"/>
          </ac:spMkLst>
        </pc:spChg>
        <pc:spChg chg="add mod">
          <ac:chgData name="平松　崇文(Hiramatsu, Takafumi)" userId="22edbc16-85b0-4724-aaa0-af0139a26ca2" providerId="ADAL" clId="{53BF5BAF-694D-42A3-8B43-045433F332E7}" dt="2023-08-02T09:51:54.998" v="5080" actId="164"/>
          <ac:spMkLst>
            <pc:docMk/>
            <pc:sldMk cId="4080451749" sldId="301"/>
            <ac:spMk id="5" creationId="{339B3781-7E88-F734-E572-F967F4AF0ADA}"/>
          </ac:spMkLst>
        </pc:spChg>
        <pc:spChg chg="add mod">
          <ac:chgData name="平松　崇文(Hiramatsu, Takafumi)" userId="22edbc16-85b0-4724-aaa0-af0139a26ca2" providerId="ADAL" clId="{53BF5BAF-694D-42A3-8B43-045433F332E7}" dt="2023-08-02T09:51:54.998" v="5080" actId="164"/>
          <ac:spMkLst>
            <pc:docMk/>
            <pc:sldMk cId="4080451749" sldId="301"/>
            <ac:spMk id="6" creationId="{65850FA0-CA0B-9A94-8773-F6742669A140}"/>
          </ac:spMkLst>
        </pc:spChg>
        <pc:spChg chg="add mod">
          <ac:chgData name="平松　崇文(Hiramatsu, Takafumi)" userId="22edbc16-85b0-4724-aaa0-af0139a26ca2" providerId="ADAL" clId="{53BF5BAF-694D-42A3-8B43-045433F332E7}" dt="2023-08-02T09:51:54.998" v="5080" actId="164"/>
          <ac:spMkLst>
            <pc:docMk/>
            <pc:sldMk cId="4080451749" sldId="301"/>
            <ac:spMk id="7" creationId="{59E6C14D-7FCB-2227-9EBC-4F9305E741DD}"/>
          </ac:spMkLst>
        </pc:spChg>
        <pc:spChg chg="add mod">
          <ac:chgData name="平松　崇文(Hiramatsu, Takafumi)" userId="22edbc16-85b0-4724-aaa0-af0139a26ca2" providerId="ADAL" clId="{53BF5BAF-694D-42A3-8B43-045433F332E7}" dt="2023-08-02T10:08:30.726" v="6116" actId="692"/>
          <ac:spMkLst>
            <pc:docMk/>
            <pc:sldMk cId="4080451749" sldId="301"/>
            <ac:spMk id="15" creationId="{97971DB4-BEEC-BB8C-BCD4-9FA9927BFE6C}"/>
          </ac:spMkLst>
        </pc:spChg>
        <pc:spChg chg="add mod">
          <ac:chgData name="平松　崇文(Hiramatsu, Takafumi)" userId="22edbc16-85b0-4724-aaa0-af0139a26ca2" providerId="ADAL" clId="{53BF5BAF-694D-42A3-8B43-045433F332E7}" dt="2023-08-02T10:10:23.064" v="6597" actId="1076"/>
          <ac:spMkLst>
            <pc:docMk/>
            <pc:sldMk cId="4080451749" sldId="301"/>
            <ac:spMk id="16" creationId="{0F913F76-1EDB-A641-FFB6-FA538C4D9DF0}"/>
          </ac:spMkLst>
        </pc:spChg>
        <pc:spChg chg="add mod">
          <ac:chgData name="平松　崇文(Hiramatsu, Takafumi)" userId="22edbc16-85b0-4724-aaa0-af0139a26ca2" providerId="ADAL" clId="{53BF5BAF-694D-42A3-8B43-045433F332E7}" dt="2023-08-02T10:16:35.271" v="6919" actId="1037"/>
          <ac:spMkLst>
            <pc:docMk/>
            <pc:sldMk cId="4080451749" sldId="301"/>
            <ac:spMk id="20" creationId="{3D2DE7C3-8E08-7329-6E9E-8B4EB2DCB71F}"/>
          </ac:spMkLst>
        </pc:spChg>
        <pc:spChg chg="add mod">
          <ac:chgData name="平松　崇文(Hiramatsu, Takafumi)" userId="22edbc16-85b0-4724-aaa0-af0139a26ca2" providerId="ADAL" clId="{53BF5BAF-694D-42A3-8B43-045433F332E7}" dt="2023-08-02T10:16:29.933" v="6892" actId="1076"/>
          <ac:spMkLst>
            <pc:docMk/>
            <pc:sldMk cId="4080451749" sldId="301"/>
            <ac:spMk id="21" creationId="{663D7BF7-341E-D281-D95E-42A10312F7EF}"/>
          </ac:spMkLst>
        </pc:spChg>
        <pc:spChg chg="del">
          <ac:chgData name="平松　崇文(Hiramatsu, Takafumi)" userId="22edbc16-85b0-4724-aaa0-af0139a26ca2" providerId="ADAL" clId="{53BF5BAF-694D-42A3-8B43-045433F332E7}" dt="2023-08-02T09:50:56.420" v="5070" actId="478"/>
          <ac:spMkLst>
            <pc:docMk/>
            <pc:sldMk cId="4080451749" sldId="301"/>
            <ac:spMk id="75" creationId="{E4ABCF89-62BD-CDD4-95C3-6A4E8AFEEEFC}"/>
          </ac:spMkLst>
        </pc:spChg>
        <pc:spChg chg="del">
          <ac:chgData name="平松　崇文(Hiramatsu, Takafumi)" userId="22edbc16-85b0-4724-aaa0-af0139a26ca2" providerId="ADAL" clId="{53BF5BAF-694D-42A3-8B43-045433F332E7}" dt="2023-08-02T09:50:59.487" v="5071" actId="478"/>
          <ac:spMkLst>
            <pc:docMk/>
            <pc:sldMk cId="4080451749" sldId="301"/>
            <ac:spMk id="76" creationId="{2CF24333-45A8-1F5F-A79A-EA191F95C728}"/>
          </ac:spMkLst>
        </pc:spChg>
        <pc:spChg chg="add del">
          <ac:chgData name="平松　崇文(Hiramatsu, Takafumi)" userId="22edbc16-85b0-4724-aaa0-af0139a26ca2" providerId="ADAL" clId="{53BF5BAF-694D-42A3-8B43-045433F332E7}" dt="2023-08-02T09:51:37.266" v="5076" actId="478"/>
          <ac:spMkLst>
            <pc:docMk/>
            <pc:sldMk cId="4080451749" sldId="301"/>
            <ac:spMk id="77" creationId="{C0D404A9-1893-30F3-9450-AFC101168F0A}"/>
          </ac:spMkLst>
        </pc:spChg>
        <pc:spChg chg="mod">
          <ac:chgData name="平松　崇文(Hiramatsu, Takafumi)" userId="22edbc16-85b0-4724-aaa0-af0139a26ca2" providerId="ADAL" clId="{53BF5BAF-694D-42A3-8B43-045433F332E7}" dt="2023-08-02T10:07:39.683" v="6113"/>
          <ac:spMkLst>
            <pc:docMk/>
            <pc:sldMk cId="4080451749" sldId="301"/>
            <ac:spMk id="85" creationId="{8DF6EEBC-E762-9A07-F33F-15ACF339D4E9}"/>
          </ac:spMkLst>
        </pc:spChg>
        <pc:spChg chg="mod">
          <ac:chgData name="平松　崇文(Hiramatsu, Takafumi)" userId="22edbc16-85b0-4724-aaa0-af0139a26ca2" providerId="ADAL" clId="{53BF5BAF-694D-42A3-8B43-045433F332E7}" dt="2023-08-02T09:53:20.001" v="5229" actId="1076"/>
          <ac:spMkLst>
            <pc:docMk/>
            <pc:sldMk cId="4080451749" sldId="301"/>
            <ac:spMk id="94" creationId="{5E919DFD-8B92-3A17-2DAC-7D8E512BFE52}"/>
          </ac:spMkLst>
        </pc:spChg>
        <pc:spChg chg="mod">
          <ac:chgData name="平松　崇文(Hiramatsu, Takafumi)" userId="22edbc16-85b0-4724-aaa0-af0139a26ca2" providerId="ADAL" clId="{53BF5BAF-694D-42A3-8B43-045433F332E7}" dt="2023-08-02T09:53:36.377" v="5232" actId="1076"/>
          <ac:spMkLst>
            <pc:docMk/>
            <pc:sldMk cId="4080451749" sldId="301"/>
            <ac:spMk id="96" creationId="{210DDA5D-D931-C866-2D0A-EFA02E0BE020}"/>
          </ac:spMkLst>
        </pc:spChg>
        <pc:spChg chg="mod">
          <ac:chgData name="平松　崇文(Hiramatsu, Takafumi)" userId="22edbc16-85b0-4724-aaa0-af0139a26ca2" providerId="ADAL" clId="{53BF5BAF-694D-42A3-8B43-045433F332E7}" dt="2023-08-02T09:53:30.793" v="5231" actId="1076"/>
          <ac:spMkLst>
            <pc:docMk/>
            <pc:sldMk cId="4080451749" sldId="301"/>
            <ac:spMk id="99" creationId="{1A8B9B20-E09C-F448-5632-18229A1318A3}"/>
          </ac:spMkLst>
        </pc:spChg>
        <pc:spChg chg="mod">
          <ac:chgData name="平松　崇文(Hiramatsu, Takafumi)" userId="22edbc16-85b0-4724-aaa0-af0139a26ca2" providerId="ADAL" clId="{53BF5BAF-694D-42A3-8B43-045433F332E7}" dt="2023-08-02T10:15:19.742" v="6709" actId="1037"/>
          <ac:spMkLst>
            <pc:docMk/>
            <pc:sldMk cId="4080451749" sldId="301"/>
            <ac:spMk id="108" creationId="{17D563DE-C057-3EF7-B0D7-406BB1096536}"/>
          </ac:spMkLst>
        </pc:spChg>
        <pc:spChg chg="mod">
          <ac:chgData name="平松　崇文(Hiramatsu, Takafumi)" userId="22edbc16-85b0-4724-aaa0-af0139a26ca2" providerId="ADAL" clId="{53BF5BAF-694D-42A3-8B43-045433F332E7}" dt="2023-08-02T10:04:17.885" v="5673"/>
          <ac:spMkLst>
            <pc:docMk/>
            <pc:sldMk cId="4080451749" sldId="301"/>
            <ac:spMk id="113" creationId="{8A23DF72-A250-31DE-F674-779D3F7AD7C0}"/>
          </ac:spMkLst>
        </pc:spChg>
        <pc:spChg chg="del">
          <ac:chgData name="平松　崇文(Hiramatsu, Takafumi)" userId="22edbc16-85b0-4724-aaa0-af0139a26ca2" providerId="ADAL" clId="{53BF5BAF-694D-42A3-8B43-045433F332E7}" dt="2023-08-02T09:57:04.509" v="5240" actId="478"/>
          <ac:spMkLst>
            <pc:docMk/>
            <pc:sldMk cId="4080451749" sldId="301"/>
            <ac:spMk id="114" creationId="{0CFFA19B-2A23-75B9-EF6B-155785B9218B}"/>
          </ac:spMkLst>
        </pc:spChg>
        <pc:spChg chg="del">
          <ac:chgData name="平松　崇文(Hiramatsu, Takafumi)" userId="22edbc16-85b0-4724-aaa0-af0139a26ca2" providerId="ADAL" clId="{53BF5BAF-694D-42A3-8B43-045433F332E7}" dt="2023-08-02T10:01:43.505" v="5242" actId="478"/>
          <ac:spMkLst>
            <pc:docMk/>
            <pc:sldMk cId="4080451749" sldId="301"/>
            <ac:spMk id="121" creationId="{10B8AB00-0EA1-B713-F125-77C393C253E8}"/>
          </ac:spMkLst>
        </pc:spChg>
        <pc:spChg chg="del">
          <ac:chgData name="平松　崇文(Hiramatsu, Takafumi)" userId="22edbc16-85b0-4724-aaa0-af0139a26ca2" providerId="ADAL" clId="{53BF5BAF-694D-42A3-8B43-045433F332E7}" dt="2023-08-02T10:01:43.505" v="5242" actId="478"/>
          <ac:spMkLst>
            <pc:docMk/>
            <pc:sldMk cId="4080451749" sldId="301"/>
            <ac:spMk id="122" creationId="{D423DF83-B2EB-6B11-1E11-81038F3A2E9F}"/>
          </ac:spMkLst>
        </pc:spChg>
        <pc:spChg chg="del">
          <ac:chgData name="平松　崇文(Hiramatsu, Takafumi)" userId="22edbc16-85b0-4724-aaa0-af0139a26ca2" providerId="ADAL" clId="{53BF5BAF-694D-42A3-8B43-045433F332E7}" dt="2023-08-02T09:57:04.509" v="5240" actId="478"/>
          <ac:spMkLst>
            <pc:docMk/>
            <pc:sldMk cId="4080451749" sldId="301"/>
            <ac:spMk id="124" creationId="{8268B019-002B-E396-C7EC-EAC81352C608}"/>
          </ac:spMkLst>
        </pc:spChg>
        <pc:spChg chg="del">
          <ac:chgData name="平松　崇文(Hiramatsu, Takafumi)" userId="22edbc16-85b0-4724-aaa0-af0139a26ca2" providerId="ADAL" clId="{53BF5BAF-694D-42A3-8B43-045433F332E7}" dt="2023-08-02T09:59:06.004" v="5241" actId="478"/>
          <ac:spMkLst>
            <pc:docMk/>
            <pc:sldMk cId="4080451749" sldId="301"/>
            <ac:spMk id="125" creationId="{A2D2CB5E-B500-FC96-7289-161AE190AAB4}"/>
          </ac:spMkLst>
        </pc:spChg>
        <pc:grpChg chg="add mod">
          <ac:chgData name="平松　崇文(Hiramatsu, Takafumi)" userId="22edbc16-85b0-4724-aaa0-af0139a26ca2" providerId="ADAL" clId="{53BF5BAF-694D-42A3-8B43-045433F332E7}" dt="2023-08-02T09:51:59.995" v="5083" actId="1037"/>
          <ac:grpSpMkLst>
            <pc:docMk/>
            <pc:sldMk cId="4080451749" sldId="301"/>
            <ac:grpSpMk id="8" creationId="{52287B67-6CCD-C653-D7DA-DDC5BF174220}"/>
          </ac:grpSpMkLst>
        </pc:grpChg>
        <pc:picChg chg="add mod ord">
          <ac:chgData name="平松　崇文(Hiramatsu, Takafumi)" userId="22edbc16-85b0-4724-aaa0-af0139a26ca2" providerId="ADAL" clId="{53BF5BAF-694D-42A3-8B43-045433F332E7}" dt="2023-08-02T09:54:57.118" v="5239" actId="167"/>
          <ac:picMkLst>
            <pc:docMk/>
            <pc:sldMk cId="4080451749" sldId="301"/>
            <ac:picMk id="10" creationId="{95A94F0D-03D7-9BA4-C5C5-565B63E005A1}"/>
          </ac:picMkLst>
        </pc:picChg>
        <pc:picChg chg="del">
          <ac:chgData name="平松　崇文(Hiramatsu, Takafumi)" userId="22edbc16-85b0-4724-aaa0-af0139a26ca2" providerId="ADAL" clId="{53BF5BAF-694D-42A3-8B43-045433F332E7}" dt="2023-08-02T09:54:37.979" v="5233" actId="478"/>
          <ac:picMkLst>
            <pc:docMk/>
            <pc:sldMk cId="4080451749" sldId="301"/>
            <ac:picMk id="11" creationId="{77DD0DC7-9CE8-B45D-EEA7-AF758A68EBA3}"/>
          </ac:picMkLst>
        </pc:picChg>
        <pc:picChg chg="add mod ord modCrop">
          <ac:chgData name="平松　崇文(Hiramatsu, Takafumi)" userId="22edbc16-85b0-4724-aaa0-af0139a26ca2" providerId="ADAL" clId="{53BF5BAF-694D-42A3-8B43-045433F332E7}" dt="2023-08-02T10:15:32.987" v="6710" actId="167"/>
          <ac:picMkLst>
            <pc:docMk/>
            <pc:sldMk cId="4080451749" sldId="301"/>
            <ac:picMk id="19" creationId="{B7BBF99D-CBBF-287D-DB64-482FB4BDA0C1}"/>
          </ac:picMkLst>
        </pc:picChg>
        <pc:picChg chg="del">
          <ac:chgData name="平松　崇文(Hiramatsu, Takafumi)" userId="22edbc16-85b0-4724-aaa0-af0139a26ca2" providerId="ADAL" clId="{53BF5BAF-694D-42A3-8B43-045433F332E7}" dt="2023-08-02T10:15:35.250" v="6711" actId="478"/>
          <ac:picMkLst>
            <pc:docMk/>
            <pc:sldMk cId="4080451749" sldId="301"/>
            <ac:picMk id="93" creationId="{F1E4AE01-3C6A-43C5-07C5-D32B768A1D59}"/>
          </ac:picMkLst>
        </pc:picChg>
        <pc:picChg chg="del">
          <ac:chgData name="平松　崇文(Hiramatsu, Takafumi)" userId="22edbc16-85b0-4724-aaa0-af0139a26ca2" providerId="ADAL" clId="{53BF5BAF-694D-42A3-8B43-045433F332E7}" dt="2023-08-02T09:57:04.509" v="5240" actId="478"/>
          <ac:picMkLst>
            <pc:docMk/>
            <pc:sldMk cId="4080451749" sldId="301"/>
            <ac:picMk id="116" creationId="{5EB7A5BC-F4E5-7633-ADFE-D72F4C018A49}"/>
          </ac:picMkLst>
        </pc:picChg>
        <pc:cxnChg chg="add mod">
          <ac:chgData name="平松　崇文(Hiramatsu, Takafumi)" userId="22edbc16-85b0-4724-aaa0-af0139a26ca2" providerId="ADAL" clId="{53BF5BAF-694D-42A3-8B43-045433F332E7}" dt="2023-08-02T10:16:10.310" v="6863" actId="692"/>
          <ac:cxnSpMkLst>
            <pc:docMk/>
            <pc:sldMk cId="4080451749" sldId="301"/>
            <ac:cxnSpMk id="17" creationId="{82DE51E1-8210-A767-DBF7-BD58C4CFCB63}"/>
          </ac:cxnSpMkLst>
        </pc:cxnChg>
        <pc:cxnChg chg="mod">
          <ac:chgData name="平松　崇文(Hiramatsu, Takafumi)" userId="22edbc16-85b0-4724-aaa0-af0139a26ca2" providerId="ADAL" clId="{53BF5BAF-694D-42A3-8B43-045433F332E7}" dt="2023-08-02T09:53:20.001" v="5229" actId="1076"/>
          <ac:cxnSpMkLst>
            <pc:docMk/>
            <pc:sldMk cId="4080451749" sldId="301"/>
            <ac:cxnSpMk id="90" creationId="{7EBFC485-C7D2-D386-A8A3-2A7CAA230CD6}"/>
          </ac:cxnSpMkLst>
        </pc:cxnChg>
        <pc:cxnChg chg="mod">
          <ac:chgData name="平松　崇文(Hiramatsu, Takafumi)" userId="22edbc16-85b0-4724-aaa0-af0139a26ca2" providerId="ADAL" clId="{53BF5BAF-694D-42A3-8B43-045433F332E7}" dt="2023-08-02T09:53:36.377" v="5232" actId="1076"/>
          <ac:cxnSpMkLst>
            <pc:docMk/>
            <pc:sldMk cId="4080451749" sldId="301"/>
            <ac:cxnSpMk id="95" creationId="{CCDFB60C-ACD1-9624-110D-FAA03CB23727}"/>
          </ac:cxnSpMkLst>
        </pc:cxnChg>
        <pc:cxnChg chg="mod">
          <ac:chgData name="平松　崇文(Hiramatsu, Takafumi)" userId="22edbc16-85b0-4724-aaa0-af0139a26ca2" providerId="ADAL" clId="{53BF5BAF-694D-42A3-8B43-045433F332E7}" dt="2023-08-02T09:53:30.793" v="5231" actId="1076"/>
          <ac:cxnSpMkLst>
            <pc:docMk/>
            <pc:sldMk cId="4080451749" sldId="301"/>
            <ac:cxnSpMk id="98" creationId="{B52A0813-E99C-468C-B084-E5A2521F5F0C}"/>
          </ac:cxnSpMkLst>
        </pc:cxnChg>
        <pc:cxnChg chg="mod">
          <ac:chgData name="平松　崇文(Hiramatsu, Takafumi)" userId="22edbc16-85b0-4724-aaa0-af0139a26ca2" providerId="ADAL" clId="{53BF5BAF-694D-42A3-8B43-045433F332E7}" dt="2023-08-02T10:07:23.405" v="6004" actId="20577"/>
          <ac:cxnSpMkLst>
            <pc:docMk/>
            <pc:sldMk cId="4080451749" sldId="301"/>
            <ac:cxnSpMk id="111" creationId="{46BA5713-AE4C-45F2-DD09-513AEF508656}"/>
          </ac:cxnSpMkLst>
        </pc:cxnChg>
        <pc:cxnChg chg="del">
          <ac:chgData name="平松　崇文(Hiramatsu, Takafumi)" userId="22edbc16-85b0-4724-aaa0-af0139a26ca2" providerId="ADAL" clId="{53BF5BAF-694D-42A3-8B43-045433F332E7}" dt="2023-08-02T10:01:43.505" v="5242" actId="478"/>
          <ac:cxnSpMkLst>
            <pc:docMk/>
            <pc:sldMk cId="4080451749" sldId="301"/>
            <ac:cxnSpMk id="119" creationId="{0E28CA10-5385-06E3-D0D4-E71C68BA08E9}"/>
          </ac:cxnSpMkLst>
        </pc:cxnChg>
      </pc:sldChg>
      <pc:sldChg chg="addSp delSp modSp new mod">
        <pc:chgData name="平松　崇文(Hiramatsu, Takafumi)" userId="22edbc16-85b0-4724-aaa0-af0139a26ca2" providerId="ADAL" clId="{53BF5BAF-694D-42A3-8B43-045433F332E7}" dt="2023-08-03T04:55:13.617" v="10643" actId="20577"/>
        <pc:sldMkLst>
          <pc:docMk/>
          <pc:sldMk cId="2741599458" sldId="302"/>
        </pc:sldMkLst>
        <pc:spChg chg="mod">
          <ac:chgData name="平松　崇文(Hiramatsu, Takafumi)" userId="22edbc16-85b0-4724-aaa0-af0139a26ca2" providerId="ADAL" clId="{53BF5BAF-694D-42A3-8B43-045433F332E7}" dt="2023-08-02T10:11:32.418" v="6645"/>
          <ac:spMkLst>
            <pc:docMk/>
            <pc:sldMk cId="2741599458" sldId="302"/>
            <ac:spMk id="2" creationId="{0A722FBD-D069-EE69-1640-408C84896213}"/>
          </ac:spMkLst>
        </pc:spChg>
        <pc:spChg chg="add mod">
          <ac:chgData name="平松　崇文(Hiramatsu, Takafumi)" userId="22edbc16-85b0-4724-aaa0-af0139a26ca2" providerId="ADAL" clId="{53BF5BAF-694D-42A3-8B43-045433F332E7}" dt="2023-08-03T00:07:33.316" v="9717" actId="1076"/>
          <ac:spMkLst>
            <pc:docMk/>
            <pc:sldMk cId="2741599458" sldId="302"/>
            <ac:spMk id="4" creationId="{736978DB-8CB4-1BD5-56A5-4155D7957703}"/>
          </ac:spMkLst>
        </pc:spChg>
        <pc:spChg chg="mod topLvl">
          <ac:chgData name="平松　崇文(Hiramatsu, Takafumi)" userId="22edbc16-85b0-4724-aaa0-af0139a26ca2" providerId="ADAL" clId="{53BF5BAF-694D-42A3-8B43-045433F332E7}" dt="2023-08-02T10:40:39.158" v="8784" actId="165"/>
          <ac:spMkLst>
            <pc:docMk/>
            <pc:sldMk cId="2741599458" sldId="302"/>
            <ac:spMk id="6" creationId="{74DB0A17-B204-9632-156E-B2C1FB6A0032}"/>
          </ac:spMkLst>
        </pc:spChg>
        <pc:spChg chg="mod topLvl">
          <ac:chgData name="平松　崇文(Hiramatsu, Takafumi)" userId="22edbc16-85b0-4724-aaa0-af0139a26ca2" providerId="ADAL" clId="{53BF5BAF-694D-42A3-8B43-045433F332E7}" dt="2023-08-02T10:40:39.158" v="8784" actId="165"/>
          <ac:spMkLst>
            <pc:docMk/>
            <pc:sldMk cId="2741599458" sldId="302"/>
            <ac:spMk id="7" creationId="{BBE46D58-BF49-F991-C19A-70B875C20C8E}"/>
          </ac:spMkLst>
        </pc:spChg>
        <pc:spChg chg="mod topLvl">
          <ac:chgData name="平松　崇文(Hiramatsu, Takafumi)" userId="22edbc16-85b0-4724-aaa0-af0139a26ca2" providerId="ADAL" clId="{53BF5BAF-694D-42A3-8B43-045433F332E7}" dt="2023-08-02T10:40:39.158" v="8784" actId="165"/>
          <ac:spMkLst>
            <pc:docMk/>
            <pc:sldMk cId="2741599458" sldId="302"/>
            <ac:spMk id="9" creationId="{D87424FB-FB5B-C1D8-E0F3-E77595E38E9F}"/>
          </ac:spMkLst>
        </pc:spChg>
        <pc:spChg chg="del mod">
          <ac:chgData name="平松　崇文(Hiramatsu, Takafumi)" userId="22edbc16-85b0-4724-aaa0-af0139a26ca2" providerId="ADAL" clId="{53BF5BAF-694D-42A3-8B43-045433F332E7}" dt="2023-08-02T10:18:09.166" v="6925" actId="478"/>
          <ac:spMkLst>
            <pc:docMk/>
            <pc:sldMk cId="2741599458" sldId="302"/>
            <ac:spMk id="10" creationId="{84001C37-55C5-E8B4-08EF-72D3806032F5}"/>
          </ac:spMkLst>
        </pc:spChg>
        <pc:spChg chg="mod topLvl">
          <ac:chgData name="平松　崇文(Hiramatsu, Takafumi)" userId="22edbc16-85b0-4724-aaa0-af0139a26ca2" providerId="ADAL" clId="{53BF5BAF-694D-42A3-8B43-045433F332E7}" dt="2023-08-02T10:40:39.158" v="8784" actId="165"/>
          <ac:spMkLst>
            <pc:docMk/>
            <pc:sldMk cId="2741599458" sldId="302"/>
            <ac:spMk id="11" creationId="{3E324211-D1D0-3AC0-F8D1-40260B5105B7}"/>
          </ac:spMkLst>
        </pc:spChg>
        <pc:spChg chg="mod topLvl">
          <ac:chgData name="平松　崇文(Hiramatsu, Takafumi)" userId="22edbc16-85b0-4724-aaa0-af0139a26ca2" providerId="ADAL" clId="{53BF5BAF-694D-42A3-8B43-045433F332E7}" dt="2023-08-02T10:40:39.158" v="8784" actId="165"/>
          <ac:spMkLst>
            <pc:docMk/>
            <pc:sldMk cId="2741599458" sldId="302"/>
            <ac:spMk id="12" creationId="{88089D4D-C51F-D10A-C66D-F4AF0A9A2EAC}"/>
          </ac:spMkLst>
        </pc:spChg>
        <pc:spChg chg="del mod">
          <ac:chgData name="平松　崇文(Hiramatsu, Takafumi)" userId="22edbc16-85b0-4724-aaa0-af0139a26ca2" providerId="ADAL" clId="{53BF5BAF-694D-42A3-8B43-045433F332E7}" dt="2023-08-02T10:21:24.193" v="7034" actId="478"/>
          <ac:spMkLst>
            <pc:docMk/>
            <pc:sldMk cId="2741599458" sldId="302"/>
            <ac:spMk id="13" creationId="{D3A31D16-D6C8-2FCC-BBD0-A7A08704F662}"/>
          </ac:spMkLst>
        </pc:spChg>
        <pc:spChg chg="del mod">
          <ac:chgData name="平松　崇文(Hiramatsu, Takafumi)" userId="22edbc16-85b0-4724-aaa0-af0139a26ca2" providerId="ADAL" clId="{53BF5BAF-694D-42A3-8B43-045433F332E7}" dt="2023-08-02T10:21:31.939" v="7035" actId="478"/>
          <ac:spMkLst>
            <pc:docMk/>
            <pc:sldMk cId="2741599458" sldId="302"/>
            <ac:spMk id="15" creationId="{DD9844BE-E027-66F6-E2BB-54B43551F219}"/>
          </ac:spMkLst>
        </pc:spChg>
        <pc:spChg chg="del mod">
          <ac:chgData name="平松　崇文(Hiramatsu, Takafumi)" userId="22edbc16-85b0-4724-aaa0-af0139a26ca2" providerId="ADAL" clId="{53BF5BAF-694D-42A3-8B43-045433F332E7}" dt="2023-08-02T10:21:14.535" v="7032" actId="478"/>
          <ac:spMkLst>
            <pc:docMk/>
            <pc:sldMk cId="2741599458" sldId="302"/>
            <ac:spMk id="16" creationId="{6C436891-060C-8D09-8E12-4E7B13764271}"/>
          </ac:spMkLst>
        </pc:spChg>
        <pc:spChg chg="del mod">
          <ac:chgData name="平松　崇文(Hiramatsu, Takafumi)" userId="22edbc16-85b0-4724-aaa0-af0139a26ca2" providerId="ADAL" clId="{53BF5BAF-694D-42A3-8B43-045433F332E7}" dt="2023-08-02T10:18:11.745" v="6926" actId="478"/>
          <ac:spMkLst>
            <pc:docMk/>
            <pc:sldMk cId="2741599458" sldId="302"/>
            <ac:spMk id="19" creationId="{1F3C543C-E94C-0CCC-5446-58DF49E6A74E}"/>
          </ac:spMkLst>
        </pc:spChg>
        <pc:spChg chg="mod">
          <ac:chgData name="平松　崇文(Hiramatsu, Takafumi)" userId="22edbc16-85b0-4724-aaa0-af0139a26ca2" providerId="ADAL" clId="{53BF5BAF-694D-42A3-8B43-045433F332E7}" dt="2023-08-02T10:40:39.158" v="8784" actId="165"/>
          <ac:spMkLst>
            <pc:docMk/>
            <pc:sldMk cId="2741599458" sldId="302"/>
            <ac:spMk id="20" creationId="{70387CF6-186D-1F98-0B4E-3B7A8B27D37A}"/>
          </ac:spMkLst>
        </pc:spChg>
        <pc:spChg chg="mod">
          <ac:chgData name="平松　崇文(Hiramatsu, Takafumi)" userId="22edbc16-85b0-4724-aaa0-af0139a26ca2" providerId="ADAL" clId="{53BF5BAF-694D-42A3-8B43-045433F332E7}" dt="2023-08-02T10:40:39.158" v="8784" actId="165"/>
          <ac:spMkLst>
            <pc:docMk/>
            <pc:sldMk cId="2741599458" sldId="302"/>
            <ac:spMk id="21" creationId="{E7F0D6F7-87A7-0398-783A-B08D66AAFA3C}"/>
          </ac:spMkLst>
        </pc:spChg>
        <pc:spChg chg="mod">
          <ac:chgData name="平松　崇文(Hiramatsu, Takafumi)" userId="22edbc16-85b0-4724-aaa0-af0139a26ca2" providerId="ADAL" clId="{53BF5BAF-694D-42A3-8B43-045433F332E7}" dt="2023-08-02T10:40:39.158" v="8784" actId="165"/>
          <ac:spMkLst>
            <pc:docMk/>
            <pc:sldMk cId="2741599458" sldId="302"/>
            <ac:spMk id="22" creationId="{14095D9F-A434-39C0-5A31-9AEDE89EA3AF}"/>
          </ac:spMkLst>
        </pc:spChg>
        <pc:spChg chg="mod">
          <ac:chgData name="平松　崇文(Hiramatsu, Takafumi)" userId="22edbc16-85b0-4724-aaa0-af0139a26ca2" providerId="ADAL" clId="{53BF5BAF-694D-42A3-8B43-045433F332E7}" dt="2023-08-02T10:40:39.158" v="8784" actId="165"/>
          <ac:spMkLst>
            <pc:docMk/>
            <pc:sldMk cId="2741599458" sldId="302"/>
            <ac:spMk id="23" creationId="{9B120C9F-6B8E-56C9-DE68-2573A5B78B14}"/>
          </ac:spMkLst>
        </pc:spChg>
        <pc:spChg chg="mod">
          <ac:chgData name="平松　崇文(Hiramatsu, Takafumi)" userId="22edbc16-85b0-4724-aaa0-af0139a26ca2" providerId="ADAL" clId="{53BF5BAF-694D-42A3-8B43-045433F332E7}" dt="2023-08-02T10:40:39.158" v="8784" actId="165"/>
          <ac:spMkLst>
            <pc:docMk/>
            <pc:sldMk cId="2741599458" sldId="302"/>
            <ac:spMk id="24" creationId="{62112768-4448-D1C2-3E2C-0AAFB2E34154}"/>
          </ac:spMkLst>
        </pc:spChg>
        <pc:spChg chg="add mod topLvl">
          <ac:chgData name="平松　崇文(Hiramatsu, Takafumi)" userId="22edbc16-85b0-4724-aaa0-af0139a26ca2" providerId="ADAL" clId="{53BF5BAF-694D-42A3-8B43-045433F332E7}" dt="2023-08-02T10:40:39.158" v="8784" actId="165"/>
          <ac:spMkLst>
            <pc:docMk/>
            <pc:sldMk cId="2741599458" sldId="302"/>
            <ac:spMk id="25" creationId="{F6502FA5-69F9-D84A-78D8-8EF6F5B0036A}"/>
          </ac:spMkLst>
        </pc:spChg>
        <pc:spChg chg="add mod topLvl">
          <ac:chgData name="平松　崇文(Hiramatsu, Takafumi)" userId="22edbc16-85b0-4724-aaa0-af0139a26ca2" providerId="ADAL" clId="{53BF5BAF-694D-42A3-8B43-045433F332E7}" dt="2023-08-02T10:40:39.158" v="8784" actId="165"/>
          <ac:spMkLst>
            <pc:docMk/>
            <pc:sldMk cId="2741599458" sldId="302"/>
            <ac:spMk id="26" creationId="{84777EC3-BAB5-C5F7-FFB5-64E2B27944F6}"/>
          </ac:spMkLst>
        </pc:spChg>
        <pc:spChg chg="add mod topLvl">
          <ac:chgData name="平松　崇文(Hiramatsu, Takafumi)" userId="22edbc16-85b0-4724-aaa0-af0139a26ca2" providerId="ADAL" clId="{53BF5BAF-694D-42A3-8B43-045433F332E7}" dt="2023-08-02T10:40:39.158" v="8784" actId="165"/>
          <ac:spMkLst>
            <pc:docMk/>
            <pc:sldMk cId="2741599458" sldId="302"/>
            <ac:spMk id="32" creationId="{B16CC7D3-69E6-B612-22CC-CC39D5A913A2}"/>
          </ac:spMkLst>
        </pc:spChg>
        <pc:spChg chg="add mod">
          <ac:chgData name="平松　崇文(Hiramatsu, Takafumi)" userId="22edbc16-85b0-4724-aaa0-af0139a26ca2" providerId="ADAL" clId="{53BF5BAF-694D-42A3-8B43-045433F332E7}" dt="2023-08-02T10:30:08.136" v="7745"/>
          <ac:spMkLst>
            <pc:docMk/>
            <pc:sldMk cId="2741599458" sldId="302"/>
            <ac:spMk id="33" creationId="{4A227AA2-E731-DE36-EA0D-C51C930EF60B}"/>
          </ac:spMkLst>
        </pc:spChg>
        <pc:spChg chg="add mod topLvl">
          <ac:chgData name="平松　崇文(Hiramatsu, Takafumi)" userId="22edbc16-85b0-4724-aaa0-af0139a26ca2" providerId="ADAL" clId="{53BF5BAF-694D-42A3-8B43-045433F332E7}" dt="2023-08-02T10:40:39.158" v="8784" actId="165"/>
          <ac:spMkLst>
            <pc:docMk/>
            <pc:sldMk cId="2741599458" sldId="302"/>
            <ac:spMk id="37" creationId="{4F7E75E2-CC6F-7AE1-2FFB-392F55D56B37}"/>
          </ac:spMkLst>
        </pc:spChg>
        <pc:spChg chg="add mod topLvl">
          <ac:chgData name="平松　崇文(Hiramatsu, Takafumi)" userId="22edbc16-85b0-4724-aaa0-af0139a26ca2" providerId="ADAL" clId="{53BF5BAF-694D-42A3-8B43-045433F332E7}" dt="2023-08-02T10:40:39.158" v="8784" actId="165"/>
          <ac:spMkLst>
            <pc:docMk/>
            <pc:sldMk cId="2741599458" sldId="302"/>
            <ac:spMk id="38" creationId="{95898B55-D52A-BA29-E6A3-59E4BAE0A3DB}"/>
          </ac:spMkLst>
        </pc:spChg>
        <pc:spChg chg="add mod">
          <ac:chgData name="平松　崇文(Hiramatsu, Takafumi)" userId="22edbc16-85b0-4724-aaa0-af0139a26ca2" providerId="ADAL" clId="{53BF5BAF-694D-42A3-8B43-045433F332E7}" dt="2023-08-02T10:28:55.796" v="7665"/>
          <ac:spMkLst>
            <pc:docMk/>
            <pc:sldMk cId="2741599458" sldId="302"/>
            <ac:spMk id="39" creationId="{7936F0D9-A156-FCCB-2903-033BFCD311EC}"/>
          </ac:spMkLst>
        </pc:spChg>
        <pc:spChg chg="add mod">
          <ac:chgData name="平松　崇文(Hiramatsu, Takafumi)" userId="22edbc16-85b0-4724-aaa0-af0139a26ca2" providerId="ADAL" clId="{53BF5BAF-694D-42A3-8B43-045433F332E7}" dt="2023-08-03T04:54:08.917" v="10481" actId="20577"/>
          <ac:spMkLst>
            <pc:docMk/>
            <pc:sldMk cId="2741599458" sldId="302"/>
            <ac:spMk id="40" creationId="{825449B1-96A7-940E-78D9-8C5CA225EF78}"/>
          </ac:spMkLst>
        </pc:spChg>
        <pc:spChg chg="add mod">
          <ac:chgData name="平松　崇文(Hiramatsu, Takafumi)" userId="22edbc16-85b0-4724-aaa0-af0139a26ca2" providerId="ADAL" clId="{53BF5BAF-694D-42A3-8B43-045433F332E7}" dt="2023-08-02T10:40:00.598" v="8781" actId="113"/>
          <ac:spMkLst>
            <pc:docMk/>
            <pc:sldMk cId="2741599458" sldId="302"/>
            <ac:spMk id="41" creationId="{40AD1094-E9ED-EB60-B366-6D812D09F958}"/>
          </ac:spMkLst>
        </pc:spChg>
        <pc:spChg chg="add mod">
          <ac:chgData name="平松　崇文(Hiramatsu, Takafumi)" userId="22edbc16-85b0-4724-aaa0-af0139a26ca2" providerId="ADAL" clId="{53BF5BAF-694D-42A3-8B43-045433F332E7}" dt="2023-08-02T10:33:13.920" v="8448"/>
          <ac:spMkLst>
            <pc:docMk/>
            <pc:sldMk cId="2741599458" sldId="302"/>
            <ac:spMk id="42" creationId="{861B3846-5035-6C44-3400-38288BD32C01}"/>
          </ac:spMkLst>
        </pc:spChg>
        <pc:spChg chg="del mod">
          <ac:chgData name="平松　崇文(Hiramatsu, Takafumi)" userId="22edbc16-85b0-4724-aaa0-af0139a26ca2" providerId="ADAL" clId="{53BF5BAF-694D-42A3-8B43-045433F332E7}" dt="2023-08-02T10:35:17.078" v="8541" actId="478"/>
          <ac:spMkLst>
            <pc:docMk/>
            <pc:sldMk cId="2741599458" sldId="302"/>
            <ac:spMk id="45" creationId="{80ACEB11-3DE5-B5E0-AC3C-90C34E39F211}"/>
          </ac:spMkLst>
        </pc:spChg>
        <pc:spChg chg="mod">
          <ac:chgData name="平松　崇文(Hiramatsu, Takafumi)" userId="22edbc16-85b0-4724-aaa0-af0139a26ca2" providerId="ADAL" clId="{53BF5BAF-694D-42A3-8B43-045433F332E7}" dt="2023-08-02T10:33:26.808" v="8449" actId="571"/>
          <ac:spMkLst>
            <pc:docMk/>
            <pc:sldMk cId="2741599458" sldId="302"/>
            <ac:spMk id="46" creationId="{E6093889-EA24-433A-FA6D-42233BD69A1C}"/>
          </ac:spMkLst>
        </pc:spChg>
        <pc:spChg chg="mod">
          <ac:chgData name="平松　崇文(Hiramatsu, Takafumi)" userId="22edbc16-85b0-4724-aaa0-af0139a26ca2" providerId="ADAL" clId="{53BF5BAF-694D-42A3-8B43-045433F332E7}" dt="2023-08-02T10:33:26.808" v="8449" actId="571"/>
          <ac:spMkLst>
            <pc:docMk/>
            <pc:sldMk cId="2741599458" sldId="302"/>
            <ac:spMk id="47" creationId="{50213ACA-A481-09DA-2C5F-209984A122B9}"/>
          </ac:spMkLst>
        </pc:spChg>
        <pc:spChg chg="mod">
          <ac:chgData name="平松　崇文(Hiramatsu, Takafumi)" userId="22edbc16-85b0-4724-aaa0-af0139a26ca2" providerId="ADAL" clId="{53BF5BAF-694D-42A3-8B43-045433F332E7}" dt="2023-08-02T10:33:26.808" v="8449" actId="571"/>
          <ac:spMkLst>
            <pc:docMk/>
            <pc:sldMk cId="2741599458" sldId="302"/>
            <ac:spMk id="48" creationId="{78DC0BF6-8C1F-9863-8C66-5AF5C3130058}"/>
          </ac:spMkLst>
        </pc:spChg>
        <pc:spChg chg="mod">
          <ac:chgData name="平松　崇文(Hiramatsu, Takafumi)" userId="22edbc16-85b0-4724-aaa0-af0139a26ca2" providerId="ADAL" clId="{53BF5BAF-694D-42A3-8B43-045433F332E7}" dt="2023-08-02T10:33:26.808" v="8449" actId="571"/>
          <ac:spMkLst>
            <pc:docMk/>
            <pc:sldMk cId="2741599458" sldId="302"/>
            <ac:spMk id="49" creationId="{FF349491-CBE3-4BA2-0377-B6C81C6AE56A}"/>
          </ac:spMkLst>
        </pc:spChg>
        <pc:spChg chg="mod">
          <ac:chgData name="平松　崇文(Hiramatsu, Takafumi)" userId="22edbc16-85b0-4724-aaa0-af0139a26ca2" providerId="ADAL" clId="{53BF5BAF-694D-42A3-8B43-045433F332E7}" dt="2023-08-02T10:33:26.808" v="8449" actId="571"/>
          <ac:spMkLst>
            <pc:docMk/>
            <pc:sldMk cId="2741599458" sldId="302"/>
            <ac:spMk id="51" creationId="{67F951D4-AB23-5B1D-02D7-F121A4EA8646}"/>
          </ac:spMkLst>
        </pc:spChg>
        <pc:spChg chg="mod">
          <ac:chgData name="平松　崇文(Hiramatsu, Takafumi)" userId="22edbc16-85b0-4724-aaa0-af0139a26ca2" providerId="ADAL" clId="{53BF5BAF-694D-42A3-8B43-045433F332E7}" dt="2023-08-02T10:33:26.808" v="8449" actId="571"/>
          <ac:spMkLst>
            <pc:docMk/>
            <pc:sldMk cId="2741599458" sldId="302"/>
            <ac:spMk id="52" creationId="{6C978CBD-7132-6ABF-9FEF-237D9802B0BE}"/>
          </ac:spMkLst>
        </pc:spChg>
        <pc:spChg chg="del mod">
          <ac:chgData name="平松　崇文(Hiramatsu, Takafumi)" userId="22edbc16-85b0-4724-aaa0-af0139a26ca2" providerId="ADAL" clId="{53BF5BAF-694D-42A3-8B43-045433F332E7}" dt="2023-08-02T10:40:30.424" v="8783" actId="478"/>
          <ac:spMkLst>
            <pc:docMk/>
            <pc:sldMk cId="2741599458" sldId="302"/>
            <ac:spMk id="54" creationId="{47301955-98FC-EE11-962F-9C9447C6E817}"/>
          </ac:spMkLst>
        </pc:spChg>
        <pc:spChg chg="mod">
          <ac:chgData name="平松　崇文(Hiramatsu, Takafumi)" userId="22edbc16-85b0-4724-aaa0-af0139a26ca2" providerId="ADAL" clId="{53BF5BAF-694D-42A3-8B43-045433F332E7}" dt="2023-08-02T10:35:23.432" v="8542" actId="1076"/>
          <ac:spMkLst>
            <pc:docMk/>
            <pc:sldMk cId="2741599458" sldId="302"/>
            <ac:spMk id="55" creationId="{A489E54B-CEC7-D10F-E4BC-879C21455A4D}"/>
          </ac:spMkLst>
        </pc:spChg>
        <pc:spChg chg="mod">
          <ac:chgData name="平松　崇文(Hiramatsu, Takafumi)" userId="22edbc16-85b0-4724-aaa0-af0139a26ca2" providerId="ADAL" clId="{53BF5BAF-694D-42A3-8B43-045433F332E7}" dt="2023-08-02T10:41:02.755" v="8788" actId="1076"/>
          <ac:spMkLst>
            <pc:docMk/>
            <pc:sldMk cId="2741599458" sldId="302"/>
            <ac:spMk id="56" creationId="{4777599C-4E10-BD97-5E32-E2529A69E006}"/>
          </ac:spMkLst>
        </pc:spChg>
        <pc:spChg chg="mod">
          <ac:chgData name="平松　崇文(Hiramatsu, Takafumi)" userId="22edbc16-85b0-4724-aaa0-af0139a26ca2" providerId="ADAL" clId="{53BF5BAF-694D-42A3-8B43-045433F332E7}" dt="2023-08-02T10:33:26.808" v="8449" actId="571"/>
          <ac:spMkLst>
            <pc:docMk/>
            <pc:sldMk cId="2741599458" sldId="302"/>
            <ac:spMk id="57" creationId="{76B9209F-5735-91BC-CB69-F33F21EEF963}"/>
          </ac:spMkLst>
        </pc:spChg>
        <pc:spChg chg="mod">
          <ac:chgData name="平松　崇文(Hiramatsu, Takafumi)" userId="22edbc16-85b0-4724-aaa0-af0139a26ca2" providerId="ADAL" clId="{53BF5BAF-694D-42A3-8B43-045433F332E7}" dt="2023-08-02T10:33:26.808" v="8449" actId="571"/>
          <ac:spMkLst>
            <pc:docMk/>
            <pc:sldMk cId="2741599458" sldId="302"/>
            <ac:spMk id="58" creationId="{1ACEF4A6-279A-C60F-92A1-DC6C68F9584C}"/>
          </ac:spMkLst>
        </pc:spChg>
        <pc:spChg chg="mod">
          <ac:chgData name="平松　崇文(Hiramatsu, Takafumi)" userId="22edbc16-85b0-4724-aaa0-af0139a26ca2" providerId="ADAL" clId="{53BF5BAF-694D-42A3-8B43-045433F332E7}" dt="2023-08-02T10:33:26.808" v="8449" actId="571"/>
          <ac:spMkLst>
            <pc:docMk/>
            <pc:sldMk cId="2741599458" sldId="302"/>
            <ac:spMk id="59" creationId="{01BB2917-4E3C-0D5E-5C5E-27E1F44BB0E9}"/>
          </ac:spMkLst>
        </pc:spChg>
        <pc:spChg chg="mod">
          <ac:chgData name="平松　崇文(Hiramatsu, Takafumi)" userId="22edbc16-85b0-4724-aaa0-af0139a26ca2" providerId="ADAL" clId="{53BF5BAF-694D-42A3-8B43-045433F332E7}" dt="2023-08-02T10:33:26.808" v="8449" actId="571"/>
          <ac:spMkLst>
            <pc:docMk/>
            <pc:sldMk cId="2741599458" sldId="302"/>
            <ac:spMk id="60" creationId="{B80C802C-B264-A1D6-6A9D-7A8B329D68F3}"/>
          </ac:spMkLst>
        </pc:spChg>
        <pc:spChg chg="mod">
          <ac:chgData name="平松　崇文(Hiramatsu, Takafumi)" userId="22edbc16-85b0-4724-aaa0-af0139a26ca2" providerId="ADAL" clId="{53BF5BAF-694D-42A3-8B43-045433F332E7}" dt="2023-08-02T10:33:26.808" v="8449" actId="571"/>
          <ac:spMkLst>
            <pc:docMk/>
            <pc:sldMk cId="2741599458" sldId="302"/>
            <ac:spMk id="61" creationId="{1089648C-7ED6-B0E1-7737-824EBB3BE9AB}"/>
          </ac:spMkLst>
        </pc:spChg>
        <pc:spChg chg="add del mod">
          <ac:chgData name="平松　崇文(Hiramatsu, Takafumi)" userId="22edbc16-85b0-4724-aaa0-af0139a26ca2" providerId="ADAL" clId="{53BF5BAF-694D-42A3-8B43-045433F332E7}" dt="2023-08-02T10:40:25.523" v="8782" actId="478"/>
          <ac:spMkLst>
            <pc:docMk/>
            <pc:sldMk cId="2741599458" sldId="302"/>
            <ac:spMk id="62" creationId="{33366222-BD60-96DF-81F4-42F2745860BE}"/>
          </ac:spMkLst>
        </pc:spChg>
        <pc:spChg chg="add mod">
          <ac:chgData name="平松　崇文(Hiramatsu, Takafumi)" userId="22edbc16-85b0-4724-aaa0-af0139a26ca2" providerId="ADAL" clId="{53BF5BAF-694D-42A3-8B43-045433F332E7}" dt="2023-08-02T10:43:40.695" v="9330"/>
          <ac:spMkLst>
            <pc:docMk/>
            <pc:sldMk cId="2741599458" sldId="302"/>
            <ac:spMk id="64" creationId="{E27667F1-CAED-3217-C332-4F22AEB9912B}"/>
          </ac:spMkLst>
        </pc:spChg>
        <pc:spChg chg="add mod ord">
          <ac:chgData name="平松　崇文(Hiramatsu, Takafumi)" userId="22edbc16-85b0-4724-aaa0-af0139a26ca2" providerId="ADAL" clId="{53BF5BAF-694D-42A3-8B43-045433F332E7}" dt="2023-08-02T10:41:29.109" v="8793" actId="166"/>
          <ac:spMkLst>
            <pc:docMk/>
            <pc:sldMk cId="2741599458" sldId="302"/>
            <ac:spMk id="65" creationId="{9ABFE80A-1B38-1199-0F90-D7096BC976CB}"/>
          </ac:spMkLst>
        </pc:spChg>
        <pc:spChg chg="add del mod ord topLvl">
          <ac:chgData name="平松　崇文(Hiramatsu, Takafumi)" userId="22edbc16-85b0-4724-aaa0-af0139a26ca2" providerId="ADAL" clId="{53BF5BAF-694D-42A3-8B43-045433F332E7}" dt="2023-08-02T10:40:43.142" v="8785" actId="478"/>
          <ac:spMkLst>
            <pc:docMk/>
            <pc:sldMk cId="2741599458" sldId="302"/>
            <ac:spMk id="66" creationId="{63357AEC-DB37-96BE-6B9B-90E9D5DF4D20}"/>
          </ac:spMkLst>
        </pc:spChg>
        <pc:spChg chg="add mod">
          <ac:chgData name="平松　崇文(Hiramatsu, Takafumi)" userId="22edbc16-85b0-4724-aaa0-af0139a26ca2" providerId="ADAL" clId="{53BF5BAF-694D-42A3-8B43-045433F332E7}" dt="2023-08-03T04:55:13.617" v="10643" actId="20577"/>
          <ac:spMkLst>
            <pc:docMk/>
            <pc:sldMk cId="2741599458" sldId="302"/>
            <ac:spMk id="72" creationId="{672E0778-F742-4E65-B828-063A5770D28F}"/>
          </ac:spMkLst>
        </pc:spChg>
        <pc:grpChg chg="add del mod">
          <ac:chgData name="平松　崇文(Hiramatsu, Takafumi)" userId="22edbc16-85b0-4724-aaa0-af0139a26ca2" providerId="ADAL" clId="{53BF5BAF-694D-42A3-8B43-045433F332E7}" dt="2023-08-02T10:40:39.158" v="8784" actId="165"/>
          <ac:grpSpMkLst>
            <pc:docMk/>
            <pc:sldMk cId="2741599458" sldId="302"/>
            <ac:grpSpMk id="4" creationId="{0E3CA350-14D9-ED1C-5C4F-B6BA1C93E9E2}"/>
          </ac:grpSpMkLst>
        </pc:grpChg>
        <pc:grpChg chg="mod topLvl">
          <ac:chgData name="平松　崇文(Hiramatsu, Takafumi)" userId="22edbc16-85b0-4724-aaa0-af0139a26ca2" providerId="ADAL" clId="{53BF5BAF-694D-42A3-8B43-045433F332E7}" dt="2023-08-02T10:40:39.158" v="8784" actId="165"/>
          <ac:grpSpMkLst>
            <pc:docMk/>
            <pc:sldMk cId="2741599458" sldId="302"/>
            <ac:grpSpMk id="5" creationId="{448CCCB2-22D9-A957-5EBD-1D70EE73BEBE}"/>
          </ac:grpSpMkLst>
        </pc:grpChg>
        <pc:grpChg chg="add mod ord">
          <ac:chgData name="平松　崇文(Hiramatsu, Takafumi)" userId="22edbc16-85b0-4724-aaa0-af0139a26ca2" providerId="ADAL" clId="{53BF5BAF-694D-42A3-8B43-045433F332E7}" dt="2023-08-02T10:40:56.657" v="8787" actId="1076"/>
          <ac:grpSpMkLst>
            <pc:docMk/>
            <pc:sldMk cId="2741599458" sldId="302"/>
            <ac:grpSpMk id="43" creationId="{156767DD-F319-4DAD-2A1D-0E2C11409B1E}"/>
          </ac:grpSpMkLst>
        </pc:grpChg>
        <pc:grpChg chg="mod">
          <ac:chgData name="平松　崇文(Hiramatsu, Takafumi)" userId="22edbc16-85b0-4724-aaa0-af0139a26ca2" providerId="ADAL" clId="{53BF5BAF-694D-42A3-8B43-045433F332E7}" dt="2023-08-02T10:33:26.808" v="8449" actId="571"/>
          <ac:grpSpMkLst>
            <pc:docMk/>
            <pc:sldMk cId="2741599458" sldId="302"/>
            <ac:grpSpMk id="44" creationId="{CCA94392-3532-8B24-0079-3BEBBC95581F}"/>
          </ac:grpSpMkLst>
        </pc:grpChg>
        <pc:cxnChg chg="del mod">
          <ac:chgData name="平松　崇文(Hiramatsu, Takafumi)" userId="22edbc16-85b0-4724-aaa0-af0139a26ca2" providerId="ADAL" clId="{53BF5BAF-694D-42A3-8B43-045433F332E7}" dt="2023-08-02T10:21:19.511" v="7033" actId="478"/>
          <ac:cxnSpMkLst>
            <pc:docMk/>
            <pc:sldMk cId="2741599458" sldId="302"/>
            <ac:cxnSpMk id="8" creationId="{7B192851-6B1F-9ADF-F536-E97100416D2C}"/>
          </ac:cxnSpMkLst>
        </pc:cxnChg>
        <pc:cxnChg chg="mod topLvl">
          <ac:chgData name="平松　崇文(Hiramatsu, Takafumi)" userId="22edbc16-85b0-4724-aaa0-af0139a26ca2" providerId="ADAL" clId="{53BF5BAF-694D-42A3-8B43-045433F332E7}" dt="2023-08-02T10:40:39.158" v="8784" actId="165"/>
          <ac:cxnSpMkLst>
            <pc:docMk/>
            <pc:sldMk cId="2741599458" sldId="302"/>
            <ac:cxnSpMk id="14" creationId="{A8E9A392-444B-B904-8E5D-F92D71DC127A}"/>
          </ac:cxnSpMkLst>
        </pc:cxnChg>
        <pc:cxnChg chg="del mod">
          <ac:chgData name="平松　崇文(Hiramatsu, Takafumi)" userId="22edbc16-85b0-4724-aaa0-af0139a26ca2" providerId="ADAL" clId="{53BF5BAF-694D-42A3-8B43-045433F332E7}" dt="2023-08-02T10:19:40.711" v="6973" actId="478"/>
          <ac:cxnSpMkLst>
            <pc:docMk/>
            <pc:sldMk cId="2741599458" sldId="302"/>
            <ac:cxnSpMk id="17" creationId="{939A8249-3630-8E97-1A3E-02E7D947E94A}"/>
          </ac:cxnSpMkLst>
        </pc:cxnChg>
        <pc:cxnChg chg="del mod">
          <ac:chgData name="平松　崇文(Hiramatsu, Takafumi)" userId="22edbc16-85b0-4724-aaa0-af0139a26ca2" providerId="ADAL" clId="{53BF5BAF-694D-42A3-8B43-045433F332E7}" dt="2023-08-02T10:19:40.711" v="6973" actId="478"/>
          <ac:cxnSpMkLst>
            <pc:docMk/>
            <pc:sldMk cId="2741599458" sldId="302"/>
            <ac:cxnSpMk id="18" creationId="{5AE84886-ADA3-2507-EDCA-A79100D08C54}"/>
          </ac:cxnSpMkLst>
        </pc:cxnChg>
        <pc:cxnChg chg="add mod topLvl">
          <ac:chgData name="平松　崇文(Hiramatsu, Takafumi)" userId="22edbc16-85b0-4724-aaa0-af0139a26ca2" providerId="ADAL" clId="{53BF5BAF-694D-42A3-8B43-045433F332E7}" dt="2023-08-02T10:40:39.158" v="8784" actId="165"/>
          <ac:cxnSpMkLst>
            <pc:docMk/>
            <pc:sldMk cId="2741599458" sldId="302"/>
            <ac:cxnSpMk id="29" creationId="{F70AFA3B-ABD0-533D-D99C-13869AA805AC}"/>
          </ac:cxnSpMkLst>
        </pc:cxnChg>
        <pc:cxnChg chg="add mod">
          <ac:chgData name="平松　崇文(Hiramatsu, Takafumi)" userId="22edbc16-85b0-4724-aaa0-af0139a26ca2" providerId="ADAL" clId="{53BF5BAF-694D-42A3-8B43-045433F332E7}" dt="2023-08-02T10:29:12.906" v="7666" actId="1076"/>
          <ac:cxnSpMkLst>
            <pc:docMk/>
            <pc:sldMk cId="2741599458" sldId="302"/>
            <ac:cxnSpMk id="35" creationId="{F28D1E04-FFD6-AD15-4BC6-59805F72F3DE}"/>
          </ac:cxnSpMkLst>
        </pc:cxnChg>
        <pc:cxnChg chg="mod">
          <ac:chgData name="平松　崇文(Hiramatsu, Takafumi)" userId="22edbc16-85b0-4724-aaa0-af0139a26ca2" providerId="ADAL" clId="{53BF5BAF-694D-42A3-8B43-045433F332E7}" dt="2023-08-02T10:33:26.808" v="8449" actId="571"/>
          <ac:cxnSpMkLst>
            <pc:docMk/>
            <pc:sldMk cId="2741599458" sldId="302"/>
            <ac:cxnSpMk id="50" creationId="{5B7260FD-055C-5B89-656B-65BB6FC7A14A}"/>
          </ac:cxnSpMkLst>
        </pc:cxnChg>
        <pc:cxnChg chg="del mod">
          <ac:chgData name="平松　崇文(Hiramatsu, Takafumi)" userId="22edbc16-85b0-4724-aaa0-af0139a26ca2" providerId="ADAL" clId="{53BF5BAF-694D-42A3-8B43-045433F332E7}" dt="2023-08-02T10:34:05.574" v="8532" actId="478"/>
          <ac:cxnSpMkLst>
            <pc:docMk/>
            <pc:sldMk cId="2741599458" sldId="302"/>
            <ac:cxnSpMk id="53" creationId="{1EBA9910-5F11-EEC8-9518-A7F04BEB1062}"/>
          </ac:cxnSpMkLst>
        </pc:cxnChg>
        <pc:cxnChg chg="add del mod">
          <ac:chgData name="平松　崇文(Hiramatsu, Takafumi)" userId="22edbc16-85b0-4724-aaa0-af0139a26ca2" providerId="ADAL" clId="{53BF5BAF-694D-42A3-8B43-045433F332E7}" dt="2023-08-02T10:40:25.523" v="8782" actId="478"/>
          <ac:cxnSpMkLst>
            <pc:docMk/>
            <pc:sldMk cId="2741599458" sldId="302"/>
            <ac:cxnSpMk id="63" creationId="{677D3DEF-D07D-1E5D-62B8-1EC4970976B8}"/>
          </ac:cxnSpMkLst>
        </pc:cxnChg>
        <pc:cxnChg chg="add mod">
          <ac:chgData name="平松　崇文(Hiramatsu, Takafumi)" userId="22edbc16-85b0-4724-aaa0-af0139a26ca2" providerId="ADAL" clId="{53BF5BAF-694D-42A3-8B43-045433F332E7}" dt="2023-08-02T10:41:15.564" v="8791" actId="14100"/>
          <ac:cxnSpMkLst>
            <pc:docMk/>
            <pc:sldMk cId="2741599458" sldId="302"/>
            <ac:cxnSpMk id="67" creationId="{7879DD7B-C9FD-4B4F-5C96-002EDA21D0DD}"/>
          </ac:cxnSpMkLst>
        </pc:cxnChg>
        <pc:cxnChg chg="add mod">
          <ac:chgData name="平松　崇文(Hiramatsu, Takafumi)" userId="22edbc16-85b0-4724-aaa0-af0139a26ca2" providerId="ADAL" clId="{53BF5BAF-694D-42A3-8B43-045433F332E7}" dt="2023-08-02T10:44:07.910" v="9339" actId="692"/>
          <ac:cxnSpMkLst>
            <pc:docMk/>
            <pc:sldMk cId="2741599458" sldId="302"/>
            <ac:cxnSpMk id="70" creationId="{015E7C18-0865-43CC-8A2A-208033AA974B}"/>
          </ac:cxnSpMkLst>
        </pc:cxnChg>
      </pc:sldChg>
      <pc:sldChg chg="addSp modSp new mod">
        <pc:chgData name="平松　崇文(Hiramatsu, Takafumi)" userId="22edbc16-85b0-4724-aaa0-af0139a26ca2" providerId="ADAL" clId="{53BF5BAF-694D-42A3-8B43-045433F332E7}" dt="2023-08-03T05:25:47.036" v="12156"/>
        <pc:sldMkLst>
          <pc:docMk/>
          <pc:sldMk cId="4207727659" sldId="303"/>
        </pc:sldMkLst>
        <pc:spChg chg="mod">
          <ac:chgData name="平松　崇文(Hiramatsu, Takafumi)" userId="22edbc16-85b0-4724-aaa0-af0139a26ca2" providerId="ADAL" clId="{53BF5BAF-694D-42A3-8B43-045433F332E7}" dt="2023-08-03T05:25:47.036" v="12156"/>
          <ac:spMkLst>
            <pc:docMk/>
            <pc:sldMk cId="4207727659" sldId="303"/>
            <ac:spMk id="2" creationId="{69593D17-6902-A0E2-B9BE-EB2ECC093A7E}"/>
          </ac:spMkLst>
        </pc:spChg>
        <pc:picChg chg="add mod">
          <ac:chgData name="平松　崇文(Hiramatsu, Takafumi)" userId="22edbc16-85b0-4724-aaa0-af0139a26ca2" providerId="ADAL" clId="{53BF5BAF-694D-42A3-8B43-045433F332E7}" dt="2023-08-03T05:25:41.787" v="12110" actId="1076"/>
          <ac:picMkLst>
            <pc:docMk/>
            <pc:sldMk cId="4207727659" sldId="303"/>
            <ac:picMk id="4" creationId="{D5D67001-9BD1-70DB-0CE3-FCF5FA44E67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111989-B623-4810-9E8B-3B3A0F365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3" name="Date Placeholder 2">
            <a:extLst>
              <a:ext uri="{FF2B5EF4-FFF2-40B4-BE49-F238E27FC236}">
                <a16:creationId xmlns:a16="http://schemas.microsoft.com/office/drawing/2014/main" id="{62DA93D0-6C29-4ABF-B66F-3B0993D53D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kumimoji="1" sz="1200" smtClean="0">
                <a:latin typeface="+mn-lt"/>
                <a:ea typeface="+mn-ea"/>
              </a:defRPr>
            </a:lvl1pPr>
          </a:lstStyle>
          <a:p>
            <a:pPr>
              <a:defRPr/>
            </a:pPr>
            <a:fld id="{46D3A980-5D1B-4337-99AF-577A73625AB6}" type="datetimeFigureOut">
              <a:rPr lang="ja-JP" altLang="en-US"/>
              <a:pPr>
                <a:defRPr/>
              </a:pPr>
              <a:t>2023/12/6</a:t>
            </a:fld>
            <a:endParaRPr lang="ja-JP" altLang="en-US"/>
          </a:p>
        </p:txBody>
      </p:sp>
      <p:sp>
        <p:nvSpPr>
          <p:cNvPr id="4" name="Footer Placeholder 3">
            <a:extLst>
              <a:ext uri="{FF2B5EF4-FFF2-40B4-BE49-F238E27FC236}">
                <a16:creationId xmlns:a16="http://schemas.microsoft.com/office/drawing/2014/main" id="{1CCF891F-4DD2-44FE-8D16-3052BE6E75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5" name="Slide Number Placeholder 4">
            <a:extLst>
              <a:ext uri="{FF2B5EF4-FFF2-40B4-BE49-F238E27FC236}">
                <a16:creationId xmlns:a16="http://schemas.microsoft.com/office/drawing/2014/main" id="{5F5D23ED-9AC7-40FC-AD1C-399FBEB397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kumimoji="1" sz="1200" smtClean="0">
                <a:latin typeface="+mn-lt"/>
                <a:ea typeface="+mn-ea"/>
              </a:defRPr>
            </a:lvl1pPr>
          </a:lstStyle>
          <a:p>
            <a:pPr>
              <a:defRPr/>
            </a:pPr>
            <a:fld id="{6FE54826-BF61-4CD3-89CB-586A98205913}" type="slidenum">
              <a:rPr lang="ja-JP" altLang="en-US"/>
              <a:pPr>
                <a:defRPr/>
              </a:pPr>
              <a:t>‹#›</a:t>
            </a:fld>
            <a:endParaRPr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36551D-BDCC-4834-9AED-1108F61901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9A7EDCFE-7534-4C20-A21F-28C2E1000A8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976302BD-F87E-47DD-A34D-49CEBFE61019}" type="datetimeFigureOut">
              <a:rPr lang="en-US"/>
              <a:pPr>
                <a:defRPr/>
              </a:pPr>
              <a:t>12/6/2023</a:t>
            </a:fld>
            <a:endParaRPr lang="en-US"/>
          </a:p>
        </p:txBody>
      </p:sp>
      <p:sp>
        <p:nvSpPr>
          <p:cNvPr id="4" name="Slide Image Placeholder 3">
            <a:extLst>
              <a:ext uri="{FF2B5EF4-FFF2-40B4-BE49-F238E27FC236}">
                <a16:creationId xmlns:a16="http://schemas.microsoft.com/office/drawing/2014/main" id="{9E2C3408-1D4C-4D4B-AC36-67EAE7FE51C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1804F0D-CEB4-4EDB-B75A-5AB5F42D26F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4ED4C94-BFA7-411D-947F-8C314EA0F95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50AF1A18-1092-41E0-8BB7-C1BAFD05847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CAEB0C71-38D3-4125-86B2-99F4D899A9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Master" Target="../slideMasters/slideMaster2.xml"/><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Master" Target="../slideMasters/slideMaster2.xml"/><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タイトル">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119AD-5894-4BC0-9478-4313CCA4F969}"/>
              </a:ext>
            </a:extLst>
          </p:cNvPr>
          <p:cNvSpPr/>
          <p:nvPr/>
        </p:nvSpPr>
        <p:spPr>
          <a:xfrm>
            <a:off x="9634538" y="0"/>
            <a:ext cx="2557462" cy="822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EC6EB082-3335-BC45-B51C-EC390EAABA7E}"/>
              </a:ext>
            </a:extLst>
          </p:cNvPr>
          <p:cNvSpPr>
            <a:spLocks noGrp="1"/>
          </p:cNvSpPr>
          <p:nvPr>
            <p:ph type="ctrTitle"/>
          </p:nvPr>
        </p:nvSpPr>
        <p:spPr>
          <a:xfrm>
            <a:off x="3410712" y="1322468"/>
            <a:ext cx="7680960" cy="2560320"/>
          </a:xfrm>
        </p:spPr>
        <p:txBody>
          <a:bodyPr anchor="b">
            <a:normAutofit/>
          </a:bodyPr>
          <a:lstStyle>
            <a:lvl1pPr algn="l">
              <a:defRPr sz="5400"/>
            </a:lvl1pPr>
          </a:lstStyle>
          <a:p>
            <a:r>
              <a:rPr lang="ja-JP" altLang="en-US"/>
              <a:t>マスター タイトルの書式設定</a:t>
            </a:r>
            <a:endParaRPr lang="en-US"/>
          </a:p>
        </p:txBody>
      </p:sp>
      <p:sp>
        <p:nvSpPr>
          <p:cNvPr id="3" name="Subtitle 2">
            <a:extLst>
              <a:ext uri="{FF2B5EF4-FFF2-40B4-BE49-F238E27FC236}">
                <a16:creationId xmlns:a16="http://schemas.microsoft.com/office/drawing/2014/main" id="{49FA65E2-3CC2-C348-8B50-96188B060446}"/>
              </a:ext>
            </a:extLst>
          </p:cNvPr>
          <p:cNvSpPr>
            <a:spLocks noGrp="1"/>
          </p:cNvSpPr>
          <p:nvPr>
            <p:ph type="subTitle" idx="1"/>
          </p:nvPr>
        </p:nvSpPr>
        <p:spPr>
          <a:xfrm>
            <a:off x="3410712" y="4663440"/>
            <a:ext cx="7680960" cy="1280160"/>
          </a:xfrm>
        </p:spPr>
        <p:txBody>
          <a:bodyPr>
            <a:normAutofit/>
          </a:bodyPr>
          <a:lstStyle>
            <a:lvl1pPr marL="0" indent="0" algn="l">
              <a:spcBef>
                <a:spcPts val="400"/>
              </a:spcBef>
              <a:spcAft>
                <a:spcPts val="0"/>
              </a:spcAft>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6" name="Date Placeholder 3">
            <a:extLst>
              <a:ext uri="{FF2B5EF4-FFF2-40B4-BE49-F238E27FC236}">
                <a16:creationId xmlns:a16="http://schemas.microsoft.com/office/drawing/2014/main" id="{834E6B08-858C-479F-AC2C-5B59517E8C31}"/>
              </a:ext>
            </a:extLst>
          </p:cNvPr>
          <p:cNvSpPr>
            <a:spLocks noGrp="1"/>
          </p:cNvSpPr>
          <p:nvPr>
            <p:ph type="dt" sz="half" idx="10"/>
          </p:nvPr>
        </p:nvSpPr>
        <p:spPr/>
        <p:txBody>
          <a:bodyPr/>
          <a:lstStyle>
            <a:lvl1pPr>
              <a:defRPr/>
            </a:lvl1pPr>
          </a:lstStyle>
          <a:p>
            <a:pPr>
              <a:defRPr/>
            </a:pPr>
            <a:fld id="{FE92CB08-B0E9-4238-91AE-856FCCF14816}" type="datetime1">
              <a:rPr lang="en-US"/>
              <a:pPr>
                <a:defRPr/>
              </a:pPr>
              <a:t>12/6/2023</a:t>
            </a:fld>
            <a:endParaRPr lang="en-US"/>
          </a:p>
        </p:txBody>
      </p:sp>
      <p:sp>
        <p:nvSpPr>
          <p:cNvPr id="7" name="Slide Number Placeholder 5">
            <a:extLst>
              <a:ext uri="{FF2B5EF4-FFF2-40B4-BE49-F238E27FC236}">
                <a16:creationId xmlns:a16="http://schemas.microsoft.com/office/drawing/2014/main" id="{8ADF5E4C-1DD5-450E-BDEC-FC2746469349}"/>
              </a:ext>
            </a:extLst>
          </p:cNvPr>
          <p:cNvSpPr>
            <a:spLocks noGrp="1"/>
          </p:cNvSpPr>
          <p:nvPr>
            <p:ph type="sldNum" sz="quarter" idx="11"/>
          </p:nvPr>
        </p:nvSpPr>
        <p:spPr/>
        <p:txBody>
          <a:bodyPr/>
          <a:lstStyle>
            <a:lvl1pPr>
              <a:defRPr/>
            </a:lvl1pPr>
          </a:lstStyle>
          <a:p>
            <a:pPr>
              <a:defRPr/>
            </a:pPr>
            <a:fld id="{68ACA703-072F-4451-AE4A-83A7D754A987}" type="slidenum">
              <a:rPr lang="en-US"/>
              <a:pPr>
                <a:defRPr/>
              </a:pPr>
              <a:t>‹#›</a:t>
            </a:fld>
            <a:endParaRPr lang="en-US"/>
          </a:p>
        </p:txBody>
      </p:sp>
      <p:pic>
        <p:nvPicPr>
          <p:cNvPr id="8" name="Graphic 7">
            <a:extLst>
              <a:ext uri="{FF2B5EF4-FFF2-40B4-BE49-F238E27FC236}">
                <a16:creationId xmlns:a16="http://schemas.microsoft.com/office/drawing/2014/main" id="{14D2302E-BB09-476F-9684-3314354FD33E}"/>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9983470" y="421617"/>
            <a:ext cx="1743088" cy="238364"/>
          </a:xfrm>
          <a:prstGeom prst="rect">
            <a:avLst/>
          </a:prstGeom>
        </p:spPr>
      </p:pic>
    </p:spTree>
    <p:extLst>
      <p:ext uri="{BB962C8B-B14F-4D97-AF65-F5344CB8AC3E}">
        <p14:creationId xmlns:p14="http://schemas.microsoft.com/office/powerpoint/2010/main" val="392905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引用">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8FEE-CAF4-E749-86B8-352D1C2B00F6}"/>
              </a:ext>
            </a:extLst>
          </p:cNvPr>
          <p:cNvSpPr>
            <a:spLocks noGrp="1"/>
          </p:cNvSpPr>
          <p:nvPr>
            <p:ph type="title"/>
          </p:nvPr>
        </p:nvSpPr>
        <p:spPr>
          <a:xfrm>
            <a:off x="731519" y="526366"/>
            <a:ext cx="10724130" cy="822960"/>
          </a:xfrm>
        </p:spPr>
        <p:txBody>
          <a:bodyPr/>
          <a:lstStyle>
            <a:lvl1pPr algn="ctr">
              <a:defRPr/>
            </a:lvl1pPr>
          </a:lstStyle>
          <a:p>
            <a:r>
              <a:rPr lang="ja-JP" altLang="en-US"/>
              <a:t>マスター タイトルの書式設定</a:t>
            </a:r>
            <a:endParaRPr lang="en-US"/>
          </a:p>
        </p:txBody>
      </p:sp>
      <p:sp>
        <p:nvSpPr>
          <p:cNvPr id="16" name="Content Placeholder 2">
            <a:extLst>
              <a:ext uri="{FF2B5EF4-FFF2-40B4-BE49-F238E27FC236}">
                <a16:creationId xmlns:a16="http://schemas.microsoft.com/office/drawing/2014/main" id="{A7E7C1E3-B337-4E4B-9C25-5AE95D9AF19A}"/>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9" name="Text Placeholder 8">
            <a:extLst>
              <a:ext uri="{FF2B5EF4-FFF2-40B4-BE49-F238E27FC236}">
                <a16:creationId xmlns:a16="http://schemas.microsoft.com/office/drawing/2014/main" id="{F8F2C24D-E67A-3741-916F-F16A68BE0812}"/>
              </a:ext>
            </a:extLst>
          </p:cNvPr>
          <p:cNvSpPr>
            <a:spLocks noGrp="1"/>
          </p:cNvSpPr>
          <p:nvPr>
            <p:ph type="body" sz="quarter" idx="14"/>
          </p:nvPr>
        </p:nvSpPr>
        <p:spPr>
          <a:xfrm>
            <a:off x="0" y="1554480"/>
            <a:ext cx="12192000" cy="4114800"/>
          </a:xfrm>
          <a:solidFill>
            <a:schemeClr val="bg1">
              <a:alpha val="90000"/>
            </a:schemeClr>
          </a:solidFill>
        </p:spPr>
        <p:txBody>
          <a:bodyPr lIns="1371600" tIns="457200" rIns="1371600" bIns="457200" anchor="ctr">
            <a:normAutofit/>
          </a:bodyPr>
          <a:lstStyle>
            <a:lvl1pPr marL="0" indent="0" algn="ctr">
              <a:tabLst/>
              <a:defRPr sz="3200" b="0">
                <a:solidFill>
                  <a:schemeClr val="bg2"/>
                </a:solidFill>
              </a:defRPr>
            </a:lvl1pPr>
            <a:lvl2pPr marL="0" indent="0" algn="ctr">
              <a:spcBef>
                <a:spcPts val="600"/>
              </a:spcBef>
              <a:buNone/>
              <a:tabLst/>
              <a:defRPr sz="2800" b="0">
                <a:solidFill>
                  <a:schemeClr val="bg2"/>
                </a:solidFill>
              </a:defRPr>
            </a:lvl2pPr>
            <a:lvl3pPr marL="0" indent="0" algn="ctr">
              <a:buNone/>
              <a:defRPr kumimoji="1" lang="en-US" altLang="ja-JP" sz="2800" b="0" kern="1200" dirty="0" smtClean="0">
                <a:solidFill>
                  <a:schemeClr val="accent1"/>
                </a:solidFill>
                <a:latin typeface="+mn-lt"/>
                <a:ea typeface="+mn-ea"/>
                <a:cs typeface="+mn-cs"/>
              </a:defRPr>
            </a:lvl3pPr>
            <a:lvl4pPr marL="0" indent="0" algn="ctr">
              <a:buNone/>
              <a:defRPr kumimoji="1" lang="en-US" altLang="ja-JP" sz="2800" b="0" kern="1200" dirty="0" smtClean="0">
                <a:solidFill>
                  <a:schemeClr val="accent1"/>
                </a:solidFill>
                <a:latin typeface="+mn-lt"/>
                <a:ea typeface="+mn-ea"/>
                <a:cs typeface="+mn-cs"/>
              </a:defRPr>
            </a:lvl4pPr>
            <a:lvl5pPr algn="ctr">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5" name="Date Placeholder 3">
            <a:extLst>
              <a:ext uri="{FF2B5EF4-FFF2-40B4-BE49-F238E27FC236}">
                <a16:creationId xmlns:a16="http://schemas.microsoft.com/office/drawing/2014/main" id="{56F6742F-8561-41EF-87FE-B1A637588AA9}"/>
              </a:ext>
            </a:extLst>
          </p:cNvPr>
          <p:cNvSpPr>
            <a:spLocks noGrp="1"/>
          </p:cNvSpPr>
          <p:nvPr>
            <p:ph type="dt" sz="half" idx="15"/>
          </p:nvPr>
        </p:nvSpPr>
        <p:spPr/>
        <p:txBody>
          <a:bodyPr/>
          <a:lstStyle>
            <a:lvl1pPr>
              <a:defRPr/>
            </a:lvl1pPr>
          </a:lstStyle>
          <a:p>
            <a:pPr>
              <a:defRPr/>
            </a:pPr>
            <a:fld id="{3C24DD30-1D68-4692-B504-B76CF1D7ADF8}" type="datetime1">
              <a:rPr lang="en-US"/>
              <a:pPr>
                <a:defRPr/>
              </a:pPr>
              <a:t>12/6/2023</a:t>
            </a:fld>
            <a:endParaRPr lang="en-US"/>
          </a:p>
        </p:txBody>
      </p:sp>
      <p:sp>
        <p:nvSpPr>
          <p:cNvPr id="6" name="Slide Number Placeholder 5">
            <a:extLst>
              <a:ext uri="{FF2B5EF4-FFF2-40B4-BE49-F238E27FC236}">
                <a16:creationId xmlns:a16="http://schemas.microsoft.com/office/drawing/2014/main" id="{A74AA39B-3BEF-4015-8801-F0B06EC6F8BE}"/>
              </a:ext>
            </a:extLst>
          </p:cNvPr>
          <p:cNvSpPr>
            <a:spLocks noGrp="1"/>
          </p:cNvSpPr>
          <p:nvPr>
            <p:ph type="sldNum" sz="quarter" idx="16"/>
          </p:nvPr>
        </p:nvSpPr>
        <p:spPr/>
        <p:txBody>
          <a:bodyPr/>
          <a:lstStyle>
            <a:lvl1pPr>
              <a:defRPr/>
            </a:lvl1pPr>
          </a:lstStyle>
          <a:p>
            <a:pPr>
              <a:defRPr/>
            </a:pPr>
            <a:fld id="{333E915D-2DF8-4A50-8029-90EEB29E89A3}" type="slidenum">
              <a:rPr lang="en-US"/>
              <a:pPr>
                <a:defRPr/>
              </a:pPr>
              <a:t>‹#›</a:t>
            </a:fld>
            <a:endParaRPr lang="en-US"/>
          </a:p>
        </p:txBody>
      </p:sp>
    </p:spTree>
    <p:extLst>
      <p:ext uri="{BB962C8B-B14F-4D97-AF65-F5344CB8AC3E}">
        <p14:creationId xmlns:p14="http://schemas.microsoft.com/office/powerpoint/2010/main" val="270679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セクション見出し2">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C758-6167-E04E-B51A-8855115F62CE}"/>
              </a:ext>
            </a:extLst>
          </p:cNvPr>
          <p:cNvSpPr>
            <a:spLocks noGrp="1"/>
          </p:cNvSpPr>
          <p:nvPr>
            <p:ph type="title"/>
          </p:nvPr>
        </p:nvSpPr>
        <p:spPr>
          <a:xfrm>
            <a:off x="3505200" y="2834640"/>
            <a:ext cx="7680960" cy="2651760"/>
          </a:xfrm>
        </p:spPr>
        <p:txBody>
          <a:bodyPr anchor="t">
            <a:normAutofit/>
          </a:bodyPr>
          <a:lstStyle>
            <a:lvl1pPr>
              <a:defRPr sz="5600"/>
            </a:lvl1pPr>
          </a:lstStyle>
          <a:p>
            <a:r>
              <a:rPr lang="ja-JP" altLang="en-US"/>
              <a:t>マスター タイトルの書式設定</a:t>
            </a:r>
            <a:endParaRPr lang="en-US"/>
          </a:p>
        </p:txBody>
      </p:sp>
      <p:sp>
        <p:nvSpPr>
          <p:cNvPr id="11" name="Subtitle 2">
            <a:extLst>
              <a:ext uri="{FF2B5EF4-FFF2-40B4-BE49-F238E27FC236}">
                <a16:creationId xmlns:a16="http://schemas.microsoft.com/office/drawing/2014/main" id="{74AEFF5B-9F72-8149-BBF1-7A3CDFAA6F71}"/>
              </a:ext>
            </a:extLst>
          </p:cNvPr>
          <p:cNvSpPr>
            <a:spLocks noGrp="1"/>
          </p:cNvSpPr>
          <p:nvPr>
            <p:ph type="subTitle" idx="1"/>
          </p:nvPr>
        </p:nvSpPr>
        <p:spPr>
          <a:xfrm>
            <a:off x="3505200" y="1463040"/>
            <a:ext cx="7680960" cy="822960"/>
          </a:xfrm>
        </p:spPr>
        <p:txBody>
          <a:bodyPr anchor="b">
            <a:normAutofit/>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5" name="Date Placeholder 4">
            <a:extLst>
              <a:ext uri="{FF2B5EF4-FFF2-40B4-BE49-F238E27FC236}">
                <a16:creationId xmlns:a16="http://schemas.microsoft.com/office/drawing/2014/main" id="{E1B8EF48-455D-46F4-AE55-9A3858989F41}"/>
              </a:ext>
            </a:extLst>
          </p:cNvPr>
          <p:cNvSpPr>
            <a:spLocks noGrp="1"/>
          </p:cNvSpPr>
          <p:nvPr>
            <p:ph type="dt" sz="half" idx="10"/>
          </p:nvPr>
        </p:nvSpPr>
        <p:spPr/>
        <p:txBody>
          <a:bodyPr/>
          <a:lstStyle>
            <a:lvl1pPr>
              <a:defRPr/>
            </a:lvl1pPr>
          </a:lstStyle>
          <a:p>
            <a:pPr>
              <a:defRPr/>
            </a:pPr>
            <a:fld id="{8C3F9C26-BA85-40F4-8425-D067ABA49BC1}" type="datetime1">
              <a:rPr lang="en-US"/>
              <a:pPr>
                <a:defRPr/>
              </a:pPr>
              <a:t>12/6/2023</a:t>
            </a:fld>
            <a:endParaRPr lang="en-US"/>
          </a:p>
        </p:txBody>
      </p:sp>
      <p:sp>
        <p:nvSpPr>
          <p:cNvPr id="6" name="Slide Number Placeholder 6">
            <a:extLst>
              <a:ext uri="{FF2B5EF4-FFF2-40B4-BE49-F238E27FC236}">
                <a16:creationId xmlns:a16="http://schemas.microsoft.com/office/drawing/2014/main" id="{2E3D1966-F0B4-41E1-9803-7F9CFCB0C397}"/>
              </a:ext>
            </a:extLst>
          </p:cNvPr>
          <p:cNvSpPr>
            <a:spLocks noGrp="1"/>
          </p:cNvSpPr>
          <p:nvPr>
            <p:ph type="sldNum" sz="quarter" idx="11"/>
          </p:nvPr>
        </p:nvSpPr>
        <p:spPr>
          <a:xfrm>
            <a:off x="11637963" y="6542088"/>
            <a:ext cx="366712" cy="231775"/>
          </a:xfrm>
        </p:spPr>
        <p:txBody>
          <a:bodyPr/>
          <a:lstStyle>
            <a:lvl1pPr>
              <a:defRPr/>
            </a:lvl1pPr>
          </a:lstStyle>
          <a:p>
            <a:pPr>
              <a:defRPr/>
            </a:pPr>
            <a:fld id="{88229FE3-2512-4122-B5B3-94E874C78253}" type="slidenum">
              <a:rPr lang="en-US"/>
              <a:pPr>
                <a:defRPr/>
              </a:pPr>
              <a:t>‹#›</a:t>
            </a:fld>
            <a:endParaRPr lang="en-US"/>
          </a:p>
        </p:txBody>
      </p:sp>
    </p:spTree>
    <p:extLst>
      <p:ext uri="{BB962C8B-B14F-4D97-AF65-F5344CB8AC3E}">
        <p14:creationId xmlns:p14="http://schemas.microsoft.com/office/powerpoint/2010/main" val="3188053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_Closing Slide/最終ページ">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643F0541-67D2-448B-861E-F22404B4C4B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8">
            <a:extLst>
              <a:ext uri="{FF2B5EF4-FFF2-40B4-BE49-F238E27FC236}">
                <a16:creationId xmlns:a16="http://schemas.microsoft.com/office/drawing/2014/main" id="{93A38A0A-AE9F-45F0-A5B7-D6C3A3ECFD9D}"/>
              </a:ext>
            </a:extLst>
          </p:cNvPr>
          <p:cNvSpPr txBox="1">
            <a:spLocks/>
          </p:cNvSpPr>
          <p:nvPr/>
        </p:nvSpPr>
        <p:spPr>
          <a:xfrm>
            <a:off x="731519" y="3582827"/>
            <a:ext cx="6842989" cy="225062"/>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5">
              <a:lnSpc>
                <a:spcPct val="114000"/>
              </a:lnSpc>
              <a:spcBef>
                <a:spcPts val="200"/>
              </a:spcBef>
              <a:spcAft>
                <a:spcPts val="1600"/>
              </a:spcAft>
              <a:defRPr/>
            </a:pPr>
            <a:r>
              <a:rPr lang="en-US" altLang="ja-JP">
                <a:solidFill>
                  <a:schemeClr val="bg2"/>
                </a:solidFill>
              </a:rPr>
              <a:t>The commitment of the Asahi Kasei Group:</a:t>
            </a:r>
          </a:p>
        </p:txBody>
      </p:sp>
      <p:sp>
        <p:nvSpPr>
          <p:cNvPr id="6" name="Content Placeholder 8">
            <a:extLst>
              <a:ext uri="{FF2B5EF4-FFF2-40B4-BE49-F238E27FC236}">
                <a16:creationId xmlns:a16="http://schemas.microsoft.com/office/drawing/2014/main" id="{934406B6-E771-4678-9853-9C0B7FB5259D}"/>
              </a:ext>
            </a:extLst>
          </p:cNvPr>
          <p:cNvSpPr txBox="1">
            <a:spLocks/>
          </p:cNvSpPr>
          <p:nvPr/>
        </p:nvSpPr>
        <p:spPr>
          <a:xfrm>
            <a:off x="731838" y="3956050"/>
            <a:ext cx="6842125" cy="2252663"/>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Bef>
                <a:spcPts val="200"/>
              </a:spcBef>
              <a:defRPr/>
            </a:pPr>
            <a:r>
              <a:rPr lang="en-US">
                <a:solidFill>
                  <a:schemeClr val="tx1">
                    <a:lumMod val="65000"/>
                    <a:lumOff val="35000"/>
                  </a:schemeClr>
                </a:solidFill>
              </a:rPr>
              <a:t>To do all that we can in every era to help the people of the world</a:t>
            </a:r>
          </a:p>
          <a:p>
            <a:pPr lvl="1" fontAlgn="auto">
              <a:spcBef>
                <a:spcPts val="200"/>
              </a:spcBef>
              <a:defRPr/>
            </a:pPr>
            <a:r>
              <a:rPr lang="en-US">
                <a:solidFill>
                  <a:schemeClr val="tx1">
                    <a:lumMod val="65000"/>
                    <a:lumOff val="35000"/>
                  </a:schemeClr>
                </a:solidFill>
              </a:rPr>
              <a:t>make the most of life and attain fulfillment in living.</a:t>
            </a:r>
          </a:p>
          <a:p>
            <a:pPr lvl="1" fontAlgn="auto">
              <a:spcBef>
                <a:spcPts val="200"/>
              </a:spcBef>
              <a:defRPr/>
            </a:pPr>
            <a:r>
              <a:rPr lang="en-US">
                <a:solidFill>
                  <a:schemeClr val="tx1">
                    <a:lumMod val="65000"/>
                    <a:lumOff val="35000"/>
                  </a:schemeClr>
                </a:solidFill>
              </a:rPr>
              <a:t>Since our founding, we have always been deeply committed</a:t>
            </a:r>
          </a:p>
          <a:p>
            <a:pPr lvl="1" fontAlgn="auto">
              <a:spcBef>
                <a:spcPts val="200"/>
              </a:spcBef>
              <a:defRPr/>
            </a:pPr>
            <a:r>
              <a:rPr lang="en-US">
                <a:solidFill>
                  <a:schemeClr val="tx1">
                    <a:lumMod val="65000"/>
                    <a:lumOff val="35000"/>
                  </a:schemeClr>
                </a:solidFill>
              </a:rPr>
              <a:t>to contributing to the development of society,</a:t>
            </a:r>
          </a:p>
          <a:p>
            <a:pPr lvl="1" fontAlgn="auto">
              <a:spcBef>
                <a:spcPts val="200"/>
              </a:spcBef>
              <a:defRPr/>
            </a:pPr>
            <a:r>
              <a:rPr lang="en-US">
                <a:solidFill>
                  <a:schemeClr val="tx1">
                    <a:lumMod val="65000"/>
                    <a:lumOff val="35000"/>
                  </a:schemeClr>
                </a:solidFill>
              </a:rPr>
              <a:t>boldly anticipating the emergence of new needs.</a:t>
            </a:r>
          </a:p>
          <a:p>
            <a:pPr lvl="1" fontAlgn="auto">
              <a:spcBef>
                <a:spcPts val="200"/>
              </a:spcBef>
              <a:defRPr/>
            </a:pPr>
            <a:r>
              <a:rPr lang="en-US">
                <a:solidFill>
                  <a:schemeClr val="tx1">
                    <a:lumMod val="65000"/>
                    <a:lumOff val="35000"/>
                  </a:schemeClr>
                </a:solidFill>
              </a:rPr>
              <a:t>This is what we mean by “Creating for Tomorrow.”</a:t>
            </a:r>
          </a:p>
        </p:txBody>
      </p:sp>
      <p:sp>
        <p:nvSpPr>
          <p:cNvPr id="7" name="Date Placeholder 1">
            <a:extLst>
              <a:ext uri="{FF2B5EF4-FFF2-40B4-BE49-F238E27FC236}">
                <a16:creationId xmlns:a16="http://schemas.microsoft.com/office/drawing/2014/main" id="{E2EFD7D7-3A42-4E36-AD32-8A03ADB362CC}"/>
              </a:ext>
            </a:extLst>
          </p:cNvPr>
          <p:cNvSpPr>
            <a:spLocks noGrp="1"/>
          </p:cNvSpPr>
          <p:nvPr>
            <p:ph type="dt" sz="half" idx="10"/>
          </p:nvPr>
        </p:nvSpPr>
        <p:spPr/>
        <p:txBody>
          <a:bodyPr/>
          <a:lstStyle>
            <a:lvl1pPr>
              <a:defRPr/>
            </a:lvl1pPr>
          </a:lstStyle>
          <a:p>
            <a:pPr>
              <a:defRPr/>
            </a:pPr>
            <a:fld id="{009D1CDC-95C3-496B-8B0A-9186E3A9A6E2}" type="datetime1">
              <a:rPr lang="en-US"/>
              <a:pPr>
                <a:defRPr/>
              </a:pPr>
              <a:t>12/6/2023</a:t>
            </a:fld>
            <a:endParaRPr lang="en-US"/>
          </a:p>
        </p:txBody>
      </p:sp>
      <p:sp>
        <p:nvSpPr>
          <p:cNvPr id="8" name="Slide Number Placeholder 4">
            <a:extLst>
              <a:ext uri="{FF2B5EF4-FFF2-40B4-BE49-F238E27FC236}">
                <a16:creationId xmlns:a16="http://schemas.microsoft.com/office/drawing/2014/main" id="{84BFD60D-5A63-441B-B4E1-AF5CC4B114F8}"/>
              </a:ext>
            </a:extLst>
          </p:cNvPr>
          <p:cNvSpPr>
            <a:spLocks noGrp="1"/>
          </p:cNvSpPr>
          <p:nvPr>
            <p:ph type="sldNum" sz="quarter" idx="11"/>
          </p:nvPr>
        </p:nvSpPr>
        <p:spPr/>
        <p:txBody>
          <a:bodyPr/>
          <a:lstStyle>
            <a:lvl1pPr>
              <a:defRPr/>
            </a:lvl1pPr>
          </a:lstStyle>
          <a:p>
            <a:pPr>
              <a:defRPr/>
            </a:pPr>
            <a:fld id="{ED66216A-B534-45E1-8CAD-70B1E8C3334E}" type="slidenum">
              <a:rPr lang="en-US"/>
              <a:pPr>
                <a:defRPr/>
              </a:pPr>
              <a:t>‹#›</a:t>
            </a:fld>
            <a:endParaRPr lang="en-US"/>
          </a:p>
        </p:txBody>
      </p:sp>
      <p:pic>
        <p:nvPicPr>
          <p:cNvPr id="9" name="Graphic 8">
            <a:extLst>
              <a:ext uri="{FF2B5EF4-FFF2-40B4-BE49-F238E27FC236}">
                <a16:creationId xmlns:a16="http://schemas.microsoft.com/office/drawing/2014/main" id="{E34E8F78-601F-4560-9834-08E35C56D39D}"/>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731838" y="1348445"/>
            <a:ext cx="3333750" cy="455885"/>
          </a:xfrm>
          <a:prstGeom prst="rect">
            <a:avLst/>
          </a:prstGeom>
        </p:spPr>
      </p:pic>
      <p:pic>
        <p:nvPicPr>
          <p:cNvPr id="10" name="Picture 9" descr="A picture containing text, dark&#10;&#10;Description automatically generated">
            <a:extLst>
              <a:ext uri="{FF2B5EF4-FFF2-40B4-BE49-F238E27FC236}">
                <a16:creationId xmlns:a16="http://schemas.microsoft.com/office/drawing/2014/main" id="{759BFD73-E08E-4445-BD7E-FF6F3EFA4C67}"/>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731838" y="2819400"/>
            <a:ext cx="39560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575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JP_Closing Slide/最終ページ">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19ED9DBB-44D1-4F92-80FB-A78E7DB4107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8">
            <a:extLst>
              <a:ext uri="{FF2B5EF4-FFF2-40B4-BE49-F238E27FC236}">
                <a16:creationId xmlns:a16="http://schemas.microsoft.com/office/drawing/2014/main" id="{39D641BB-DBF7-4E13-827E-6F3C096D5B2F}"/>
              </a:ext>
            </a:extLst>
          </p:cNvPr>
          <p:cNvSpPr txBox="1">
            <a:spLocks/>
          </p:cNvSpPr>
          <p:nvPr/>
        </p:nvSpPr>
        <p:spPr>
          <a:xfrm>
            <a:off x="731838" y="3524250"/>
            <a:ext cx="6842125" cy="2389821"/>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私たち旭化成グループの使命。</a:t>
            </a:r>
          </a:p>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それは、いつの時代でも世界の人びとが“いのち”を育み、</a:t>
            </a:r>
          </a:p>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より豊かな“くらし”を実現できるよう、最善を尽くすこと。</a:t>
            </a:r>
          </a:p>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創業以来変わらぬ人類貢献への想いを胸に、</a:t>
            </a:r>
          </a:p>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次の時代へ大胆に応えていくために</a:t>
            </a:r>
            <a:r>
              <a:rPr lang="en-US" altLang="ja-JP" sz="1600">
                <a:solidFill>
                  <a:schemeClr val="tx1">
                    <a:lumMod val="85000"/>
                    <a:lumOff val="15000"/>
                  </a:schemeClr>
                </a:solidFill>
                <a:latin typeface="游明朝" panose="02020400000000000000" pitchFamily="18" charset="-128"/>
                <a:ea typeface="游明朝" panose="02020400000000000000" pitchFamily="18" charset="-128"/>
              </a:rPr>
              <a:t>―</a:t>
            </a: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a:t>
            </a:r>
          </a:p>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私たちは、昨日まで世界になかったものを創造し続けます。</a:t>
            </a:r>
          </a:p>
        </p:txBody>
      </p:sp>
      <p:sp>
        <p:nvSpPr>
          <p:cNvPr id="6" name="Date Placeholder 1">
            <a:extLst>
              <a:ext uri="{FF2B5EF4-FFF2-40B4-BE49-F238E27FC236}">
                <a16:creationId xmlns:a16="http://schemas.microsoft.com/office/drawing/2014/main" id="{DEBB1D2A-2975-47C8-82D8-069FCF454499}"/>
              </a:ext>
            </a:extLst>
          </p:cNvPr>
          <p:cNvSpPr>
            <a:spLocks noGrp="1"/>
          </p:cNvSpPr>
          <p:nvPr>
            <p:ph type="dt" sz="half" idx="10"/>
          </p:nvPr>
        </p:nvSpPr>
        <p:spPr/>
        <p:txBody>
          <a:bodyPr/>
          <a:lstStyle>
            <a:lvl1pPr>
              <a:defRPr/>
            </a:lvl1pPr>
          </a:lstStyle>
          <a:p>
            <a:pPr>
              <a:defRPr/>
            </a:pPr>
            <a:fld id="{4FD3CFB3-579B-49E6-8A39-384A6A044599}" type="datetime1">
              <a:rPr lang="en-US"/>
              <a:pPr>
                <a:defRPr/>
              </a:pPr>
              <a:t>12/6/2023</a:t>
            </a:fld>
            <a:endParaRPr lang="en-US"/>
          </a:p>
        </p:txBody>
      </p:sp>
      <p:sp>
        <p:nvSpPr>
          <p:cNvPr id="7" name="Slide Number Placeholder 4">
            <a:extLst>
              <a:ext uri="{FF2B5EF4-FFF2-40B4-BE49-F238E27FC236}">
                <a16:creationId xmlns:a16="http://schemas.microsoft.com/office/drawing/2014/main" id="{523C0C5B-38D7-48C0-BC8D-E94FF642A026}"/>
              </a:ext>
            </a:extLst>
          </p:cNvPr>
          <p:cNvSpPr>
            <a:spLocks noGrp="1"/>
          </p:cNvSpPr>
          <p:nvPr>
            <p:ph type="sldNum" sz="quarter" idx="11"/>
          </p:nvPr>
        </p:nvSpPr>
        <p:spPr/>
        <p:txBody>
          <a:bodyPr/>
          <a:lstStyle>
            <a:lvl1pPr>
              <a:defRPr/>
            </a:lvl1pPr>
          </a:lstStyle>
          <a:p>
            <a:pPr>
              <a:defRPr/>
            </a:pPr>
            <a:fld id="{F87644B4-9BEE-4FF2-9B0A-1F5A4B67E7F3}" type="slidenum">
              <a:rPr lang="en-US"/>
              <a:pPr>
                <a:defRPr/>
              </a:pPr>
              <a:t>‹#›</a:t>
            </a:fld>
            <a:endParaRPr lang="en-US"/>
          </a:p>
        </p:txBody>
      </p:sp>
      <p:pic>
        <p:nvPicPr>
          <p:cNvPr id="8" name="Graphic 9">
            <a:extLst>
              <a:ext uri="{FF2B5EF4-FFF2-40B4-BE49-F238E27FC236}">
                <a16:creationId xmlns:a16="http://schemas.microsoft.com/office/drawing/2014/main" id="{2A89B234-2B7A-4366-89FB-F5FB4420371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731838" y="1348445"/>
            <a:ext cx="3333750" cy="455885"/>
          </a:xfrm>
          <a:prstGeom prst="rect">
            <a:avLst/>
          </a:prstGeom>
        </p:spPr>
      </p:pic>
      <p:pic>
        <p:nvPicPr>
          <p:cNvPr id="13" name="Picture 9" descr="A picture containing text, dark&#10;&#10;Description automatically generated">
            <a:extLst>
              <a:ext uri="{FF2B5EF4-FFF2-40B4-BE49-F238E27FC236}">
                <a16:creationId xmlns:a16="http://schemas.microsoft.com/office/drawing/2014/main" id="{840A7F9E-A112-4792-A290-7ABE28995AF9}"/>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731838" y="2819400"/>
            <a:ext cx="39560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42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Logo Pairs/タイトルとロゴペア">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60F6FB-4663-451C-BFAD-E35AFF3A671F}"/>
              </a:ext>
            </a:extLst>
          </p:cNvPr>
          <p:cNvSpPr/>
          <p:nvPr/>
        </p:nvSpPr>
        <p:spPr>
          <a:xfrm>
            <a:off x="9634538" y="0"/>
            <a:ext cx="2557462" cy="822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E6B609C0-79D8-426D-820D-80A0BD566375}"/>
              </a:ext>
            </a:extLst>
          </p:cNvPr>
          <p:cNvCxnSpPr>
            <a:cxnSpLocks/>
          </p:cNvCxnSpPr>
          <p:nvPr/>
        </p:nvCxnSpPr>
        <p:spPr>
          <a:xfrm>
            <a:off x="9593263" y="381000"/>
            <a:ext cx="0" cy="639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C6EB082-3335-BC45-B51C-EC390EAABA7E}"/>
              </a:ext>
            </a:extLst>
          </p:cNvPr>
          <p:cNvSpPr>
            <a:spLocks noGrp="1"/>
          </p:cNvSpPr>
          <p:nvPr>
            <p:ph type="ctrTitle"/>
          </p:nvPr>
        </p:nvSpPr>
        <p:spPr>
          <a:xfrm>
            <a:off x="3410712" y="1554480"/>
            <a:ext cx="7680960" cy="2560320"/>
          </a:xfrm>
        </p:spPr>
        <p:txBody>
          <a:bodyPr anchor="b">
            <a:normAutofit/>
          </a:bodyPr>
          <a:lstStyle>
            <a:lvl1pPr algn="l">
              <a:defRPr sz="6400"/>
            </a:lvl1pPr>
          </a:lstStyle>
          <a:p>
            <a:r>
              <a:rPr lang="ja-JP" altLang="en-US"/>
              <a:t>マスター タイトルの書式設定</a:t>
            </a:r>
            <a:endParaRPr lang="en-US"/>
          </a:p>
        </p:txBody>
      </p:sp>
      <p:sp>
        <p:nvSpPr>
          <p:cNvPr id="3" name="Subtitle 2">
            <a:extLst>
              <a:ext uri="{FF2B5EF4-FFF2-40B4-BE49-F238E27FC236}">
                <a16:creationId xmlns:a16="http://schemas.microsoft.com/office/drawing/2014/main" id="{49FA65E2-3CC2-C348-8B50-96188B060446}"/>
              </a:ext>
            </a:extLst>
          </p:cNvPr>
          <p:cNvSpPr>
            <a:spLocks noGrp="1"/>
          </p:cNvSpPr>
          <p:nvPr>
            <p:ph type="subTitle" idx="1"/>
          </p:nvPr>
        </p:nvSpPr>
        <p:spPr>
          <a:xfrm>
            <a:off x="3410712" y="4663440"/>
            <a:ext cx="7680960" cy="1280160"/>
          </a:xfrm>
        </p:spPr>
        <p:txBody>
          <a:bodyPr>
            <a:normAutofit/>
          </a:bodyPr>
          <a:lstStyle>
            <a:lvl1pPr marL="0" indent="0" algn="l">
              <a:spcBef>
                <a:spcPts val="400"/>
              </a:spcBef>
              <a:spcAft>
                <a:spcPts val="0"/>
              </a:spcAft>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9" name="Content Placeholder 8">
            <a:extLst>
              <a:ext uri="{FF2B5EF4-FFF2-40B4-BE49-F238E27FC236}">
                <a16:creationId xmlns:a16="http://schemas.microsoft.com/office/drawing/2014/main" id="{04AAE707-1FE1-4F46-9BFF-F5D972ED9D71}"/>
              </a:ext>
            </a:extLst>
          </p:cNvPr>
          <p:cNvSpPr>
            <a:spLocks noGrp="1"/>
          </p:cNvSpPr>
          <p:nvPr>
            <p:ph sz="quarter" idx="13"/>
          </p:nvPr>
        </p:nvSpPr>
        <p:spPr>
          <a:xfrm>
            <a:off x="9888186" y="313034"/>
            <a:ext cx="1962877" cy="768096"/>
          </a:xfrm>
        </p:spPr>
        <p:txBody>
          <a:bodyPr anchor="ctr"/>
          <a:lstStyle>
            <a:lvl1pPr algn="ctr">
              <a:defRPr sz="1600"/>
            </a:lvl1pPr>
          </a:lstStyle>
          <a:p>
            <a:pPr lvl="0"/>
            <a:r>
              <a:rPr lang="ja-JP" altLang="en-US"/>
              <a:t>マスター テキストの書式設定</a:t>
            </a:r>
          </a:p>
        </p:txBody>
      </p:sp>
      <p:sp>
        <p:nvSpPr>
          <p:cNvPr id="8" name="Date Placeholder 3">
            <a:extLst>
              <a:ext uri="{FF2B5EF4-FFF2-40B4-BE49-F238E27FC236}">
                <a16:creationId xmlns:a16="http://schemas.microsoft.com/office/drawing/2014/main" id="{4EF46C20-FE16-470B-BAE5-FB26E571297A}"/>
              </a:ext>
            </a:extLst>
          </p:cNvPr>
          <p:cNvSpPr>
            <a:spLocks noGrp="1"/>
          </p:cNvSpPr>
          <p:nvPr>
            <p:ph type="dt" sz="half" idx="14"/>
          </p:nvPr>
        </p:nvSpPr>
        <p:spPr/>
        <p:txBody>
          <a:bodyPr/>
          <a:lstStyle>
            <a:lvl1pPr>
              <a:defRPr/>
            </a:lvl1pPr>
          </a:lstStyle>
          <a:p>
            <a:pPr>
              <a:defRPr/>
            </a:pPr>
            <a:fld id="{86BE2FC1-49DD-4C02-8DE1-6C3C0B4433C9}" type="datetime1">
              <a:rPr lang="en-US"/>
              <a:pPr>
                <a:defRPr/>
              </a:pPr>
              <a:t>12/6/2023</a:t>
            </a:fld>
            <a:endParaRPr lang="en-US"/>
          </a:p>
        </p:txBody>
      </p:sp>
      <p:sp>
        <p:nvSpPr>
          <p:cNvPr id="10" name="Slide Number Placeholder 5">
            <a:extLst>
              <a:ext uri="{FF2B5EF4-FFF2-40B4-BE49-F238E27FC236}">
                <a16:creationId xmlns:a16="http://schemas.microsoft.com/office/drawing/2014/main" id="{806DE205-95FA-4C2C-8653-ED8B85F49B6B}"/>
              </a:ext>
            </a:extLst>
          </p:cNvPr>
          <p:cNvSpPr>
            <a:spLocks noGrp="1"/>
          </p:cNvSpPr>
          <p:nvPr>
            <p:ph type="sldNum" sz="quarter" idx="15"/>
          </p:nvPr>
        </p:nvSpPr>
        <p:spPr/>
        <p:txBody>
          <a:bodyPr/>
          <a:lstStyle>
            <a:lvl1pPr>
              <a:defRPr/>
            </a:lvl1pPr>
          </a:lstStyle>
          <a:p>
            <a:pPr>
              <a:defRPr/>
            </a:pPr>
            <a:fld id="{8A4D057D-23D2-47FF-9434-7875DE15CA34}" type="slidenum">
              <a:rPr lang="en-US"/>
              <a:pPr>
                <a:defRPr/>
              </a:pPr>
              <a:t>‹#›</a:t>
            </a:fld>
            <a:endParaRPr lang="en-US"/>
          </a:p>
        </p:txBody>
      </p:sp>
      <p:pic>
        <p:nvPicPr>
          <p:cNvPr id="11" name="Graphic 7">
            <a:extLst>
              <a:ext uri="{FF2B5EF4-FFF2-40B4-BE49-F238E27FC236}">
                <a16:creationId xmlns:a16="http://schemas.microsoft.com/office/drawing/2014/main" id="{37F697E7-21C2-4E9D-A677-B52647686587}"/>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7542213" y="595205"/>
            <a:ext cx="1787525" cy="243102"/>
          </a:xfrm>
          <a:prstGeom prst="rect">
            <a:avLst/>
          </a:prstGeom>
        </p:spPr>
      </p:pic>
    </p:spTree>
    <p:extLst>
      <p:ext uri="{BB962C8B-B14F-4D97-AF65-F5344CB8AC3E}">
        <p14:creationId xmlns:p14="http://schemas.microsoft.com/office/powerpoint/2010/main" val="747192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タイトル">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C3CB1-36B7-42D7-89C9-80E0C4743E87}"/>
              </a:ext>
            </a:extLst>
          </p:cNvPr>
          <p:cNvSpPr/>
          <p:nvPr/>
        </p:nvSpPr>
        <p:spPr>
          <a:xfrm>
            <a:off x="9634538" y="0"/>
            <a:ext cx="2557462" cy="822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Title 1">
            <a:extLst>
              <a:ext uri="{FF2B5EF4-FFF2-40B4-BE49-F238E27FC236}">
                <a16:creationId xmlns:a16="http://schemas.microsoft.com/office/drawing/2014/main" id="{6844C052-B826-8743-945D-F13A17FE7640}"/>
              </a:ext>
            </a:extLst>
          </p:cNvPr>
          <p:cNvSpPr>
            <a:spLocks noGrp="1"/>
          </p:cNvSpPr>
          <p:nvPr>
            <p:ph type="ctrTitle"/>
          </p:nvPr>
        </p:nvSpPr>
        <p:spPr>
          <a:xfrm>
            <a:off x="2679192" y="1699511"/>
            <a:ext cx="8412480" cy="2560320"/>
          </a:xfrm>
        </p:spPr>
        <p:txBody>
          <a:bodyPr>
            <a:normAutofit/>
          </a:bodyPr>
          <a:lstStyle>
            <a:lvl1pPr algn="l">
              <a:lnSpc>
                <a:spcPct val="90000"/>
              </a:lnSpc>
              <a:defRPr sz="6000"/>
            </a:lvl1pPr>
          </a:lstStyle>
          <a:p>
            <a:r>
              <a:rPr lang="en-US"/>
              <a:t>Click to edit Master title style</a:t>
            </a:r>
          </a:p>
        </p:txBody>
      </p:sp>
      <p:sp>
        <p:nvSpPr>
          <p:cNvPr id="13" name="Subtitle 2">
            <a:extLst>
              <a:ext uri="{FF2B5EF4-FFF2-40B4-BE49-F238E27FC236}">
                <a16:creationId xmlns:a16="http://schemas.microsoft.com/office/drawing/2014/main" id="{42F87306-DB2D-164C-9594-10E655EA9601}"/>
              </a:ext>
            </a:extLst>
          </p:cNvPr>
          <p:cNvSpPr>
            <a:spLocks noGrp="1"/>
          </p:cNvSpPr>
          <p:nvPr>
            <p:ph type="subTitle" idx="1"/>
          </p:nvPr>
        </p:nvSpPr>
        <p:spPr>
          <a:xfrm>
            <a:off x="6096000" y="4663440"/>
            <a:ext cx="4995672" cy="1280160"/>
          </a:xfrm>
          <a:prstGeom prst="rect">
            <a:avLst/>
          </a:prstGeom>
        </p:spPr>
        <p:txBody>
          <a:bodyPr>
            <a:normAutofit/>
          </a:bodyPr>
          <a:lstStyle>
            <a:lvl1pPr marL="0" indent="0" algn="r">
              <a:spcBef>
                <a:spcPts val="400"/>
              </a:spcBef>
              <a:spcAft>
                <a:spcPts val="0"/>
              </a:spcAft>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Date Placeholder 3">
            <a:extLst>
              <a:ext uri="{FF2B5EF4-FFF2-40B4-BE49-F238E27FC236}">
                <a16:creationId xmlns:a16="http://schemas.microsoft.com/office/drawing/2014/main" id="{7A41B8EA-14F0-458E-B096-6FDEC9CA8231}"/>
              </a:ext>
            </a:extLst>
          </p:cNvPr>
          <p:cNvSpPr>
            <a:spLocks noGrp="1"/>
          </p:cNvSpPr>
          <p:nvPr>
            <p:ph type="dt" sz="half" idx="10"/>
          </p:nvPr>
        </p:nvSpPr>
        <p:spPr/>
        <p:txBody>
          <a:bodyPr/>
          <a:lstStyle>
            <a:lvl1pPr>
              <a:defRPr/>
            </a:lvl1pPr>
          </a:lstStyle>
          <a:p>
            <a:pPr>
              <a:defRPr/>
            </a:pPr>
            <a:fld id="{6E06CF89-1EDA-4225-A6B7-8A43E676EAFC}" type="datetime1">
              <a:rPr lang="en-US"/>
              <a:pPr>
                <a:defRPr/>
              </a:pPr>
              <a:t>12/6/2023</a:t>
            </a:fld>
            <a:endParaRPr lang="en-US"/>
          </a:p>
        </p:txBody>
      </p:sp>
      <p:sp>
        <p:nvSpPr>
          <p:cNvPr id="7" name="Slide Number Placeholder 5">
            <a:extLst>
              <a:ext uri="{FF2B5EF4-FFF2-40B4-BE49-F238E27FC236}">
                <a16:creationId xmlns:a16="http://schemas.microsoft.com/office/drawing/2014/main" id="{49304CD3-D81C-4CFF-81D5-645644C59405}"/>
              </a:ext>
            </a:extLst>
          </p:cNvPr>
          <p:cNvSpPr>
            <a:spLocks noGrp="1"/>
          </p:cNvSpPr>
          <p:nvPr>
            <p:ph type="sldNum" sz="quarter" idx="11"/>
          </p:nvPr>
        </p:nvSpPr>
        <p:spPr/>
        <p:txBody>
          <a:bodyPr/>
          <a:lstStyle>
            <a:lvl1pPr>
              <a:defRPr/>
            </a:lvl1pPr>
          </a:lstStyle>
          <a:p>
            <a:pPr>
              <a:defRPr/>
            </a:pPr>
            <a:fld id="{D518D9F0-B1EE-4BBE-A93C-C24EA6A04E30}" type="slidenum">
              <a:rPr lang="en-US"/>
              <a:pPr>
                <a:defRPr/>
              </a:pPr>
              <a:t>‹#›</a:t>
            </a:fld>
            <a:endParaRPr lang="en-US"/>
          </a:p>
        </p:txBody>
      </p:sp>
      <p:pic>
        <p:nvPicPr>
          <p:cNvPr id="8" name="Graphic 7">
            <a:extLst>
              <a:ext uri="{FF2B5EF4-FFF2-40B4-BE49-F238E27FC236}">
                <a16:creationId xmlns:a16="http://schemas.microsoft.com/office/drawing/2014/main" id="{10F2B9E7-E2E6-47F9-AB8A-0A694C080C3F}"/>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0129838" y="299261"/>
            <a:ext cx="1787525" cy="244441"/>
          </a:xfrm>
          <a:prstGeom prst="rect">
            <a:avLst/>
          </a:prstGeom>
        </p:spPr>
      </p:pic>
    </p:spTree>
    <p:extLst>
      <p:ext uri="{BB962C8B-B14F-4D97-AF65-F5344CB8AC3E}">
        <p14:creationId xmlns:p14="http://schemas.microsoft.com/office/powerpoint/2010/main" val="1936110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セクション見出し">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C758-6167-E04E-B51A-8855115F62CE}"/>
              </a:ext>
            </a:extLst>
          </p:cNvPr>
          <p:cNvSpPr>
            <a:spLocks noGrp="1"/>
          </p:cNvSpPr>
          <p:nvPr>
            <p:ph type="title"/>
          </p:nvPr>
        </p:nvSpPr>
        <p:spPr>
          <a:xfrm>
            <a:off x="3505200" y="2834640"/>
            <a:ext cx="7680960" cy="2651760"/>
          </a:xfrm>
        </p:spPr>
        <p:txBody>
          <a:bodyPr anchor="t">
            <a:normAutofit/>
          </a:bodyPr>
          <a:lstStyle>
            <a:lvl1pPr>
              <a:defRPr sz="5600"/>
            </a:lvl1pPr>
          </a:lstStyle>
          <a:p>
            <a:r>
              <a:rPr lang="en-US" altLang="ja-JP"/>
              <a:t>Click to edit Master title style</a:t>
            </a:r>
            <a:endParaRPr lang="en-US"/>
          </a:p>
        </p:txBody>
      </p:sp>
      <p:sp>
        <p:nvSpPr>
          <p:cNvPr id="11" name="Subtitle 2">
            <a:extLst>
              <a:ext uri="{FF2B5EF4-FFF2-40B4-BE49-F238E27FC236}">
                <a16:creationId xmlns:a16="http://schemas.microsoft.com/office/drawing/2014/main" id="{74AEFF5B-9F72-8149-BBF1-7A3CDFAA6F71}"/>
              </a:ext>
            </a:extLst>
          </p:cNvPr>
          <p:cNvSpPr>
            <a:spLocks noGrp="1"/>
          </p:cNvSpPr>
          <p:nvPr>
            <p:ph type="subTitle" idx="1"/>
          </p:nvPr>
        </p:nvSpPr>
        <p:spPr>
          <a:xfrm>
            <a:off x="3505200" y="1463040"/>
            <a:ext cx="7680960" cy="822960"/>
          </a:xfrm>
          <a:prstGeom prst="rect">
            <a:avLst/>
          </a:prstGeom>
        </p:spPr>
        <p:txBody>
          <a:bodyPr anchor="b" anchorCtr="0">
            <a:normAutofit/>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a:p>
        </p:txBody>
      </p:sp>
      <p:sp>
        <p:nvSpPr>
          <p:cNvPr id="4" name="Date Placeholder 2">
            <a:extLst>
              <a:ext uri="{FF2B5EF4-FFF2-40B4-BE49-F238E27FC236}">
                <a16:creationId xmlns:a16="http://schemas.microsoft.com/office/drawing/2014/main" id="{05CC95D9-7833-4E7D-8DF4-C57546D3AEB0}"/>
              </a:ext>
            </a:extLst>
          </p:cNvPr>
          <p:cNvSpPr>
            <a:spLocks noGrp="1"/>
          </p:cNvSpPr>
          <p:nvPr>
            <p:ph type="dt" sz="half" idx="10"/>
          </p:nvPr>
        </p:nvSpPr>
        <p:spPr/>
        <p:txBody>
          <a:bodyPr/>
          <a:lstStyle>
            <a:lvl1pPr>
              <a:defRPr/>
            </a:lvl1pPr>
          </a:lstStyle>
          <a:p>
            <a:pPr>
              <a:defRPr/>
            </a:pPr>
            <a:fld id="{9CD41638-0785-48E5-AA74-C2223CE1921B}" type="datetime1">
              <a:rPr lang="en-US"/>
              <a:pPr>
                <a:defRPr/>
              </a:pPr>
              <a:t>12/6/2023</a:t>
            </a:fld>
            <a:endParaRPr lang="en-US"/>
          </a:p>
        </p:txBody>
      </p:sp>
      <p:sp>
        <p:nvSpPr>
          <p:cNvPr id="5" name="Slide Number Placeholder 7">
            <a:extLst>
              <a:ext uri="{FF2B5EF4-FFF2-40B4-BE49-F238E27FC236}">
                <a16:creationId xmlns:a16="http://schemas.microsoft.com/office/drawing/2014/main" id="{33D02767-707A-4A69-96A5-669EB1FB199B}"/>
              </a:ext>
            </a:extLst>
          </p:cNvPr>
          <p:cNvSpPr>
            <a:spLocks noGrp="1"/>
          </p:cNvSpPr>
          <p:nvPr>
            <p:ph type="sldNum" sz="quarter" idx="11"/>
          </p:nvPr>
        </p:nvSpPr>
        <p:spPr/>
        <p:txBody>
          <a:bodyPr/>
          <a:lstStyle>
            <a:lvl1pPr>
              <a:defRPr/>
            </a:lvl1pPr>
          </a:lstStyle>
          <a:p>
            <a:pPr>
              <a:defRPr/>
            </a:pPr>
            <a:fld id="{23241BDB-04AC-4A4F-8744-03E3E8000B79}" type="slidenum">
              <a:rPr lang="en-US"/>
              <a:pPr>
                <a:defRPr/>
              </a:pPr>
              <a:t>‹#›</a:t>
            </a:fld>
            <a:endParaRPr lang="en-US"/>
          </a:p>
        </p:txBody>
      </p:sp>
    </p:spTree>
    <p:extLst>
      <p:ext uri="{BB962C8B-B14F-4D97-AF65-F5344CB8AC3E}">
        <p14:creationId xmlns:p14="http://schemas.microsoft.com/office/powerpoint/2010/main" val="2298264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コンテンツ">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68AD1D3B-D925-46F5-A3F4-1FD9ED1FA4D4}"/>
              </a:ext>
            </a:extLst>
          </p:cNvPr>
          <p:cNvSpPr>
            <a:spLocks noGrp="1"/>
          </p:cNvSpPr>
          <p:nvPr>
            <p:ph type="dt" sz="half" idx="14"/>
          </p:nvPr>
        </p:nvSpPr>
        <p:spPr/>
        <p:txBody>
          <a:bodyPr/>
          <a:lstStyle>
            <a:lvl1pPr>
              <a:defRPr/>
            </a:lvl1pPr>
          </a:lstStyle>
          <a:p>
            <a:pPr>
              <a:defRPr/>
            </a:pPr>
            <a:fld id="{9181FF4E-8398-491B-8799-A1A93C2CDCCC}" type="datetime1">
              <a:rPr lang="en-US"/>
              <a:pPr>
                <a:defRPr/>
              </a:pPr>
              <a:t>12/6/2023</a:t>
            </a:fld>
            <a:endParaRPr lang="en-US"/>
          </a:p>
        </p:txBody>
      </p:sp>
      <p:sp>
        <p:nvSpPr>
          <p:cNvPr id="6" name="Slide Number Placeholder 5">
            <a:extLst>
              <a:ext uri="{FF2B5EF4-FFF2-40B4-BE49-F238E27FC236}">
                <a16:creationId xmlns:a16="http://schemas.microsoft.com/office/drawing/2014/main" id="{088F83A2-3890-4983-931F-B670DBBFED1D}"/>
              </a:ext>
            </a:extLst>
          </p:cNvPr>
          <p:cNvSpPr>
            <a:spLocks noGrp="1"/>
          </p:cNvSpPr>
          <p:nvPr>
            <p:ph type="sldNum" sz="quarter" idx="15"/>
          </p:nvPr>
        </p:nvSpPr>
        <p:spPr/>
        <p:txBody>
          <a:bodyPr/>
          <a:lstStyle>
            <a:lvl1pPr>
              <a:defRPr/>
            </a:lvl1pPr>
          </a:lstStyle>
          <a:p>
            <a:pPr>
              <a:defRPr/>
            </a:pPr>
            <a:fld id="{B4D7CA1F-2CE7-4694-A2EF-E2A93679903F}" type="slidenum">
              <a:rPr lang="en-US"/>
              <a:pPr>
                <a:defRPr/>
              </a:pPr>
              <a:t>‹#›</a:t>
            </a:fld>
            <a:endParaRPr lang="en-US"/>
          </a:p>
        </p:txBody>
      </p:sp>
      <p:sp>
        <p:nvSpPr>
          <p:cNvPr id="17" name="Title 1">
            <a:extLst>
              <a:ext uri="{FF2B5EF4-FFF2-40B4-BE49-F238E27FC236}">
                <a16:creationId xmlns:a16="http://schemas.microsoft.com/office/drawing/2014/main" id="{101B0ABE-2EDB-4344-9DF2-CA81AFB6B1FE}"/>
              </a:ext>
            </a:extLst>
          </p:cNvPr>
          <p:cNvSpPr>
            <a:spLocks noGrp="1"/>
          </p:cNvSpPr>
          <p:nvPr>
            <p:ph type="title"/>
          </p:nvPr>
        </p:nvSpPr>
        <p:spPr>
          <a:xfrm>
            <a:off x="731838" y="527050"/>
            <a:ext cx="9813925" cy="822325"/>
          </a:xfrm>
        </p:spPr>
        <p:txBody>
          <a:bodyPr/>
          <a:lstStyle/>
          <a:p>
            <a:r>
              <a:rPr lang="en-US" altLang="ja-JP"/>
              <a:t>Click to edit Master title style</a:t>
            </a:r>
            <a:endParaRPr lang="en-US"/>
          </a:p>
        </p:txBody>
      </p:sp>
      <p:sp>
        <p:nvSpPr>
          <p:cNvPr id="18" name="Content Placeholder 2">
            <a:extLst>
              <a:ext uri="{FF2B5EF4-FFF2-40B4-BE49-F238E27FC236}">
                <a16:creationId xmlns:a16="http://schemas.microsoft.com/office/drawing/2014/main" id="{F08ADB79-EA16-46E0-92E6-7FA8873F901B}"/>
              </a:ext>
            </a:extLst>
          </p:cNvPr>
          <p:cNvSpPr>
            <a:spLocks noGrp="1"/>
          </p:cNvSpPr>
          <p:nvPr>
            <p:ph idx="1"/>
          </p:nvPr>
        </p:nvSpPr>
        <p:spPr>
          <a:xfrm>
            <a:off x="731838" y="1554163"/>
            <a:ext cx="91440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dirty="0" smtClean="0"/>
            </a:lvl2pPr>
            <a:lvl3pPr>
              <a:defRPr lang="en-US" altLang="ja-JP" dirty="0" smtClean="0"/>
            </a:lvl3pPr>
            <a:lvl4pPr>
              <a:defRPr lang="en-US" altLang="ja-JP" dirty="0"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9" name="Content Placeholder 2">
            <a:extLst>
              <a:ext uri="{FF2B5EF4-FFF2-40B4-BE49-F238E27FC236}">
                <a16:creationId xmlns:a16="http://schemas.microsoft.com/office/drawing/2014/main" id="{2DED64CF-45EB-4AF6-925C-9ED52A0ABB32}"/>
              </a:ext>
            </a:extLst>
          </p:cNvPr>
          <p:cNvSpPr>
            <a:spLocks noGrp="1"/>
          </p:cNvSpPr>
          <p:nvPr>
            <p:ph idx="13"/>
          </p:nvPr>
        </p:nvSpPr>
        <p:spPr>
          <a:xfrm>
            <a:off x="274320" y="228600"/>
            <a:ext cx="6400800" cy="189860"/>
          </a:xfrm>
        </p:spPr>
        <p:txBody>
          <a:bodyPr bIns="45720">
            <a:spAutoFit/>
          </a:bodyPr>
          <a:lstStyle>
            <a:lvl1pPr>
              <a:defRPr kumimoji="1" lang="en-US" altLang="ja-JP" sz="900" b="1" kern="1200" cap="all" spc="100" baseline="0" smtClean="0">
                <a:solidFill>
                  <a:schemeClr val="tx1">
                    <a:alpha val="50000"/>
                  </a:schemeClr>
                </a:solidFill>
                <a:latin typeface="+mn-lt"/>
                <a:ea typeface="+mn-ea"/>
                <a:cs typeface="+mn-cs"/>
              </a:defRPr>
            </a:lvl1pPr>
          </a:lstStyle>
          <a:p>
            <a:pPr lvl="0"/>
            <a:r>
              <a:rPr lang="en-US" altLang="ja-JP"/>
              <a:t>Click to edit Master text styles</a:t>
            </a:r>
          </a:p>
        </p:txBody>
      </p:sp>
    </p:spTree>
    <p:extLst>
      <p:ext uri="{BB962C8B-B14F-4D97-AF65-F5344CB8AC3E}">
        <p14:creationId xmlns:p14="http://schemas.microsoft.com/office/powerpoint/2010/main" val="2179818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th orb/シェイプ">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6EF7A7-2CDB-44AA-8CDA-65B2C0592DEE}"/>
              </a:ext>
            </a:extLst>
          </p:cNvPr>
          <p:cNvSpPr/>
          <p:nvPr userDrawn="1"/>
        </p:nvSpPr>
        <p:spPr>
          <a:xfrm>
            <a:off x="10780713" y="0"/>
            <a:ext cx="1411287" cy="5270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 name="Picture 2">
            <a:extLst>
              <a:ext uri="{FF2B5EF4-FFF2-40B4-BE49-F238E27FC236}">
                <a16:creationId xmlns:a16="http://schemas.microsoft.com/office/drawing/2014/main" id="{8A0BB8A4-6ACA-48F7-8936-5528C329D93F}"/>
              </a:ext>
            </a:extLst>
          </p:cNvPr>
          <p:cNvPicPr>
            <a:picLocks noChangeAspect="1"/>
          </p:cNvPicPr>
          <p:nvPr userDrawn="1"/>
        </p:nvPicPr>
        <p:blipFill>
          <a:blip r:embed="rId2"/>
          <a:stretch>
            <a:fillRect/>
          </a:stretch>
        </p:blipFill>
        <p:spPr>
          <a:xfrm>
            <a:off x="0" y="0"/>
            <a:ext cx="12192000" cy="6857999"/>
          </a:xfrm>
          <a:prstGeom prst="rect">
            <a:avLst/>
          </a:prstGeom>
        </p:spPr>
      </p:pic>
      <p:sp>
        <p:nvSpPr>
          <p:cNvPr id="9" name="Date Placeholder 2">
            <a:extLst>
              <a:ext uri="{FF2B5EF4-FFF2-40B4-BE49-F238E27FC236}">
                <a16:creationId xmlns:a16="http://schemas.microsoft.com/office/drawing/2014/main" id="{09A7B6D2-48B0-4A3A-9F3D-BCA7E49C405D}"/>
              </a:ext>
            </a:extLst>
          </p:cNvPr>
          <p:cNvSpPr>
            <a:spLocks noGrp="1"/>
          </p:cNvSpPr>
          <p:nvPr>
            <p:ph type="dt" sz="half" idx="14"/>
          </p:nvPr>
        </p:nvSpPr>
        <p:spPr/>
        <p:txBody>
          <a:bodyPr/>
          <a:lstStyle>
            <a:lvl1pPr>
              <a:defRPr/>
            </a:lvl1pPr>
          </a:lstStyle>
          <a:p>
            <a:pPr>
              <a:defRPr/>
            </a:pPr>
            <a:fld id="{2B20F635-F7B5-449B-8081-115FD02DB88E}" type="datetime1">
              <a:rPr lang="en-US"/>
              <a:pPr>
                <a:defRPr/>
              </a:pPr>
              <a:t>12/6/2023</a:t>
            </a:fld>
            <a:endParaRPr lang="en-US"/>
          </a:p>
        </p:txBody>
      </p:sp>
      <p:sp>
        <p:nvSpPr>
          <p:cNvPr id="10" name="Slide Number Placeholder 4">
            <a:extLst>
              <a:ext uri="{FF2B5EF4-FFF2-40B4-BE49-F238E27FC236}">
                <a16:creationId xmlns:a16="http://schemas.microsoft.com/office/drawing/2014/main" id="{F7F1E758-B835-48E8-8485-5E4CDD7A13D1}"/>
              </a:ext>
            </a:extLst>
          </p:cNvPr>
          <p:cNvSpPr>
            <a:spLocks noGrp="1"/>
          </p:cNvSpPr>
          <p:nvPr>
            <p:ph type="sldNum" sz="quarter" idx="15"/>
          </p:nvPr>
        </p:nvSpPr>
        <p:spPr/>
        <p:txBody>
          <a:bodyPr/>
          <a:lstStyle>
            <a:lvl1pPr>
              <a:defRPr/>
            </a:lvl1pPr>
          </a:lstStyle>
          <a:p>
            <a:pPr>
              <a:defRPr/>
            </a:pPr>
            <a:fld id="{4E00F209-10F5-455F-A20D-2EE1A13858BE}" type="slidenum">
              <a:rPr lang="en-US"/>
              <a:pPr>
                <a:defRPr/>
              </a:pPr>
              <a:t>‹#›</a:t>
            </a:fld>
            <a:endParaRPr lang="en-US"/>
          </a:p>
        </p:txBody>
      </p:sp>
      <p:sp>
        <p:nvSpPr>
          <p:cNvPr id="19" name="Content Placeholder 2">
            <a:extLst>
              <a:ext uri="{FF2B5EF4-FFF2-40B4-BE49-F238E27FC236}">
                <a16:creationId xmlns:a16="http://schemas.microsoft.com/office/drawing/2014/main" id="{7F027229-D1F5-439D-966F-F147668316A9}"/>
              </a:ext>
            </a:extLst>
          </p:cNvPr>
          <p:cNvSpPr>
            <a:spLocks noGrp="1"/>
          </p:cNvSpPr>
          <p:nvPr>
            <p:ph idx="13"/>
          </p:nvPr>
        </p:nvSpPr>
        <p:spPr>
          <a:xfrm>
            <a:off x="274320" y="228600"/>
            <a:ext cx="6400800" cy="189860"/>
          </a:xfrm>
        </p:spPr>
        <p:txBody>
          <a:bodyPr bIns="45720">
            <a:spAutoFit/>
          </a:bodyPr>
          <a:lstStyle>
            <a:lvl1pPr>
              <a:defRPr kumimoji="1" lang="en-US" altLang="ja-JP" sz="900" b="1" kern="1200" cap="all" spc="100" baseline="0" dirty="0" smtClean="0">
                <a:solidFill>
                  <a:schemeClr val="tx1">
                    <a:alpha val="50000"/>
                  </a:schemeClr>
                </a:solidFill>
                <a:latin typeface="+mn-lt"/>
                <a:ea typeface="+mn-ea"/>
                <a:cs typeface="+mn-cs"/>
              </a:defRPr>
            </a:lvl1pPr>
          </a:lstStyle>
          <a:p>
            <a:pPr lvl="0"/>
            <a:r>
              <a:rPr lang="en-US" altLang="ja-JP"/>
              <a:t>Click to edit Master text styles</a:t>
            </a:r>
          </a:p>
        </p:txBody>
      </p:sp>
      <p:sp>
        <p:nvSpPr>
          <p:cNvPr id="11" name="Content Placeholder 2">
            <a:extLst>
              <a:ext uri="{FF2B5EF4-FFF2-40B4-BE49-F238E27FC236}">
                <a16:creationId xmlns:a16="http://schemas.microsoft.com/office/drawing/2014/main" id="{8B466EEA-B5A9-4FE1-8AB9-D878EF3D8242}"/>
              </a:ext>
            </a:extLst>
          </p:cNvPr>
          <p:cNvSpPr>
            <a:spLocks noGrp="1"/>
          </p:cNvSpPr>
          <p:nvPr>
            <p:ph idx="1"/>
          </p:nvPr>
        </p:nvSpPr>
        <p:spPr>
          <a:xfrm>
            <a:off x="731519" y="1554480"/>
            <a:ext cx="82296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2" name="Title 1">
            <a:extLst>
              <a:ext uri="{FF2B5EF4-FFF2-40B4-BE49-F238E27FC236}">
                <a16:creationId xmlns:a16="http://schemas.microsoft.com/office/drawing/2014/main" id="{CFD593BF-51E0-4A03-8C15-DA9840850503}"/>
              </a:ext>
            </a:extLst>
          </p:cNvPr>
          <p:cNvSpPr>
            <a:spLocks noGrp="1"/>
          </p:cNvSpPr>
          <p:nvPr>
            <p:ph type="title"/>
          </p:nvPr>
        </p:nvSpPr>
        <p:spPr>
          <a:xfrm>
            <a:off x="731838" y="527050"/>
            <a:ext cx="8229281" cy="822325"/>
          </a:xfrm>
        </p:spPr>
        <p:txBody>
          <a:bodyPr/>
          <a:lstStyle/>
          <a:p>
            <a:r>
              <a:rPr lang="en-US" altLang="ja-JP"/>
              <a:t>Click to edit Master title style</a:t>
            </a:r>
            <a:endParaRPr lang="en-US"/>
          </a:p>
        </p:txBody>
      </p:sp>
      <p:pic>
        <p:nvPicPr>
          <p:cNvPr id="13" name="Graphic 8">
            <a:extLst>
              <a:ext uri="{FF2B5EF4-FFF2-40B4-BE49-F238E27FC236}">
                <a16:creationId xmlns:a16="http://schemas.microsoft.com/office/drawing/2014/main" id="{36CBDC41-3BB6-4134-AF68-512DACA608F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0902950" y="202483"/>
            <a:ext cx="1101725" cy="150659"/>
          </a:xfrm>
          <a:prstGeom prst="rect">
            <a:avLst/>
          </a:prstGeom>
        </p:spPr>
      </p:pic>
    </p:spTree>
    <p:extLst>
      <p:ext uri="{BB962C8B-B14F-4D97-AF65-F5344CB8AC3E}">
        <p14:creationId xmlns:p14="http://schemas.microsoft.com/office/powerpoint/2010/main" val="951074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ith orb 2/シェイプ2">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EA42C790-A804-4145-9220-0A2F64A5B259}"/>
              </a:ext>
            </a:extLst>
          </p:cNvPr>
          <p:cNvSpPr>
            <a:spLocks noGrp="1"/>
          </p:cNvSpPr>
          <p:nvPr>
            <p:ph type="dt" sz="half" idx="14"/>
          </p:nvPr>
        </p:nvSpPr>
        <p:spPr/>
        <p:txBody>
          <a:bodyPr/>
          <a:lstStyle>
            <a:lvl1pPr>
              <a:defRPr/>
            </a:lvl1pPr>
          </a:lstStyle>
          <a:p>
            <a:pPr>
              <a:defRPr/>
            </a:pPr>
            <a:fld id="{3646B9DB-AEB1-40E3-B7DB-55BE204864A3}" type="datetime1">
              <a:rPr lang="en-US"/>
              <a:pPr>
                <a:defRPr/>
              </a:pPr>
              <a:t>12/6/2023</a:t>
            </a:fld>
            <a:endParaRPr lang="en-US"/>
          </a:p>
        </p:txBody>
      </p:sp>
      <p:sp>
        <p:nvSpPr>
          <p:cNvPr id="7" name="Slide Number Placeholder 5">
            <a:extLst>
              <a:ext uri="{FF2B5EF4-FFF2-40B4-BE49-F238E27FC236}">
                <a16:creationId xmlns:a16="http://schemas.microsoft.com/office/drawing/2014/main" id="{1BCDA0CB-C2FC-430D-BEF3-21B850ADA57C}"/>
              </a:ext>
            </a:extLst>
          </p:cNvPr>
          <p:cNvSpPr>
            <a:spLocks noGrp="1"/>
          </p:cNvSpPr>
          <p:nvPr>
            <p:ph type="sldNum" sz="quarter" idx="15"/>
          </p:nvPr>
        </p:nvSpPr>
        <p:spPr/>
        <p:txBody>
          <a:bodyPr/>
          <a:lstStyle>
            <a:lvl1pPr>
              <a:defRPr/>
            </a:lvl1pPr>
          </a:lstStyle>
          <a:p>
            <a:pPr>
              <a:defRPr/>
            </a:pPr>
            <a:fld id="{DCFED8D5-EFA0-477D-8B28-A30719FBA013}" type="slidenum">
              <a:rPr lang="en-US"/>
              <a:pPr>
                <a:defRPr/>
              </a:pPr>
              <a:t>‹#›</a:t>
            </a:fld>
            <a:endParaRPr lang="en-US"/>
          </a:p>
        </p:txBody>
      </p:sp>
      <p:sp>
        <p:nvSpPr>
          <p:cNvPr id="9" name="Content Placeholder 2">
            <a:extLst>
              <a:ext uri="{FF2B5EF4-FFF2-40B4-BE49-F238E27FC236}">
                <a16:creationId xmlns:a16="http://schemas.microsoft.com/office/drawing/2014/main" id="{B608FD3A-AC36-4088-8134-04601D579551}"/>
              </a:ext>
            </a:extLst>
          </p:cNvPr>
          <p:cNvSpPr>
            <a:spLocks noGrp="1"/>
          </p:cNvSpPr>
          <p:nvPr>
            <p:ph idx="13"/>
          </p:nvPr>
        </p:nvSpPr>
        <p:spPr>
          <a:xfrm>
            <a:off x="274320" y="228600"/>
            <a:ext cx="6400800" cy="189860"/>
          </a:xfrm>
        </p:spPr>
        <p:txBody>
          <a:bodyPr bIns="45720">
            <a:spAutoFit/>
          </a:bodyPr>
          <a:lstStyle>
            <a:lvl1pPr>
              <a:defRPr kumimoji="1" lang="en-US" altLang="ja-JP" sz="900" b="1" kern="1200" cap="all" spc="100" baseline="0" dirty="0" smtClean="0">
                <a:solidFill>
                  <a:schemeClr val="tx1">
                    <a:alpha val="50000"/>
                  </a:schemeClr>
                </a:solidFill>
                <a:latin typeface="+mn-lt"/>
                <a:ea typeface="+mn-ea"/>
                <a:cs typeface="+mn-cs"/>
              </a:defRPr>
            </a:lvl1pPr>
          </a:lstStyle>
          <a:p>
            <a:pPr lvl="0"/>
            <a:r>
              <a:rPr lang="en-US" altLang="ja-JP"/>
              <a:t>Click to edit Master text styles</a:t>
            </a:r>
          </a:p>
        </p:txBody>
      </p:sp>
      <p:sp>
        <p:nvSpPr>
          <p:cNvPr id="11" name="Content Placeholder 2">
            <a:extLst>
              <a:ext uri="{FF2B5EF4-FFF2-40B4-BE49-F238E27FC236}">
                <a16:creationId xmlns:a16="http://schemas.microsoft.com/office/drawing/2014/main" id="{A2C0A772-B33D-4DF1-A6BA-CE0EE0C5B64C}"/>
              </a:ext>
            </a:extLst>
          </p:cNvPr>
          <p:cNvSpPr>
            <a:spLocks noGrp="1"/>
          </p:cNvSpPr>
          <p:nvPr>
            <p:ph idx="1"/>
          </p:nvPr>
        </p:nvSpPr>
        <p:spPr>
          <a:xfrm>
            <a:off x="731519" y="1554480"/>
            <a:ext cx="82296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2" name="Title 1">
            <a:extLst>
              <a:ext uri="{FF2B5EF4-FFF2-40B4-BE49-F238E27FC236}">
                <a16:creationId xmlns:a16="http://schemas.microsoft.com/office/drawing/2014/main" id="{2C138931-2645-4022-9C08-5B14F2267D8B}"/>
              </a:ext>
            </a:extLst>
          </p:cNvPr>
          <p:cNvSpPr>
            <a:spLocks noGrp="1"/>
          </p:cNvSpPr>
          <p:nvPr>
            <p:ph type="title"/>
          </p:nvPr>
        </p:nvSpPr>
        <p:spPr>
          <a:xfrm>
            <a:off x="731838" y="527050"/>
            <a:ext cx="8229281" cy="822325"/>
          </a:xfrm>
        </p:spPr>
        <p:txBody>
          <a:bodyPr/>
          <a:lstStyle/>
          <a:p>
            <a:r>
              <a:rPr lang="en-US" altLang="ja-JP"/>
              <a:t>Click to edit Master title style</a:t>
            </a:r>
            <a:endParaRPr lang="en-US"/>
          </a:p>
        </p:txBody>
      </p:sp>
    </p:spTree>
    <p:extLst>
      <p:ext uri="{BB962C8B-B14F-4D97-AF65-F5344CB8AC3E}">
        <p14:creationId xmlns:p14="http://schemas.microsoft.com/office/powerpoint/2010/main" val="219317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セクション見出し">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C758-6167-E04E-B51A-8855115F62CE}"/>
              </a:ext>
            </a:extLst>
          </p:cNvPr>
          <p:cNvSpPr>
            <a:spLocks noGrp="1"/>
          </p:cNvSpPr>
          <p:nvPr>
            <p:ph type="title"/>
          </p:nvPr>
        </p:nvSpPr>
        <p:spPr>
          <a:xfrm>
            <a:off x="3505200" y="2834640"/>
            <a:ext cx="7680960" cy="2651760"/>
          </a:xfrm>
        </p:spPr>
        <p:txBody>
          <a:bodyPr anchor="t">
            <a:normAutofit/>
          </a:bodyPr>
          <a:lstStyle>
            <a:lvl1pPr>
              <a:defRPr sz="5600"/>
            </a:lvl1pPr>
          </a:lstStyle>
          <a:p>
            <a:r>
              <a:rPr lang="ja-JP" altLang="en-US"/>
              <a:t>マスター タイトルの書式設定</a:t>
            </a:r>
            <a:endParaRPr lang="en-US"/>
          </a:p>
        </p:txBody>
      </p:sp>
      <p:sp>
        <p:nvSpPr>
          <p:cNvPr id="11" name="Subtitle 2">
            <a:extLst>
              <a:ext uri="{FF2B5EF4-FFF2-40B4-BE49-F238E27FC236}">
                <a16:creationId xmlns:a16="http://schemas.microsoft.com/office/drawing/2014/main" id="{74AEFF5B-9F72-8149-BBF1-7A3CDFAA6F71}"/>
              </a:ext>
            </a:extLst>
          </p:cNvPr>
          <p:cNvSpPr>
            <a:spLocks noGrp="1"/>
          </p:cNvSpPr>
          <p:nvPr>
            <p:ph type="subTitle" idx="1"/>
          </p:nvPr>
        </p:nvSpPr>
        <p:spPr>
          <a:xfrm>
            <a:off x="3502152" y="1463040"/>
            <a:ext cx="7680960" cy="822960"/>
          </a:xfrm>
        </p:spPr>
        <p:txBody>
          <a:bodyPr anchor="b">
            <a:normAutofit/>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5" name="Date Placeholder 4">
            <a:extLst>
              <a:ext uri="{FF2B5EF4-FFF2-40B4-BE49-F238E27FC236}">
                <a16:creationId xmlns:a16="http://schemas.microsoft.com/office/drawing/2014/main" id="{2558E0E0-B49C-45FE-8BBD-99A772BE7EE4}"/>
              </a:ext>
            </a:extLst>
          </p:cNvPr>
          <p:cNvSpPr>
            <a:spLocks noGrp="1"/>
          </p:cNvSpPr>
          <p:nvPr>
            <p:ph type="dt" sz="half" idx="10"/>
          </p:nvPr>
        </p:nvSpPr>
        <p:spPr/>
        <p:txBody>
          <a:bodyPr/>
          <a:lstStyle>
            <a:lvl1pPr>
              <a:defRPr/>
            </a:lvl1pPr>
          </a:lstStyle>
          <a:p>
            <a:pPr>
              <a:defRPr/>
            </a:pPr>
            <a:fld id="{0EF40038-0FAA-4268-94CF-4BE8C9BE154B}" type="datetime1">
              <a:rPr lang="en-US"/>
              <a:pPr>
                <a:defRPr/>
              </a:pPr>
              <a:t>12/6/2023</a:t>
            </a:fld>
            <a:endParaRPr lang="en-US"/>
          </a:p>
        </p:txBody>
      </p:sp>
      <p:sp>
        <p:nvSpPr>
          <p:cNvPr id="6" name="Slide Number Placeholder 6">
            <a:extLst>
              <a:ext uri="{FF2B5EF4-FFF2-40B4-BE49-F238E27FC236}">
                <a16:creationId xmlns:a16="http://schemas.microsoft.com/office/drawing/2014/main" id="{97910DED-518D-452E-8B6E-7879FAAF5A14}"/>
              </a:ext>
            </a:extLst>
          </p:cNvPr>
          <p:cNvSpPr>
            <a:spLocks noGrp="1"/>
          </p:cNvSpPr>
          <p:nvPr>
            <p:ph type="sldNum" sz="quarter" idx="11"/>
          </p:nvPr>
        </p:nvSpPr>
        <p:spPr>
          <a:xfrm>
            <a:off x="11637963" y="6542088"/>
            <a:ext cx="366712" cy="231775"/>
          </a:xfrm>
        </p:spPr>
        <p:txBody>
          <a:bodyPr/>
          <a:lstStyle>
            <a:lvl1pPr>
              <a:defRPr/>
            </a:lvl1pPr>
          </a:lstStyle>
          <a:p>
            <a:pPr>
              <a:defRPr/>
            </a:pPr>
            <a:fld id="{310C3FBB-4380-45ED-9B70-8D9DEB58C862}" type="slidenum">
              <a:rPr lang="en-US"/>
              <a:pPr>
                <a:defRPr/>
              </a:pPr>
              <a:t>‹#›</a:t>
            </a:fld>
            <a:endParaRPr lang="en-US"/>
          </a:p>
        </p:txBody>
      </p:sp>
    </p:spTree>
    <p:extLst>
      <p:ext uri="{BB962C8B-B14F-4D97-AF65-F5344CB8AC3E}">
        <p14:creationId xmlns:p14="http://schemas.microsoft.com/office/powerpoint/2010/main" val="2168400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Caption/コンテンツとキャプション">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A5B2F6B2-9733-4B7F-9A5A-4DDD7EEDBB71}"/>
              </a:ext>
            </a:extLst>
          </p:cNvPr>
          <p:cNvSpPr>
            <a:spLocks noGrp="1"/>
          </p:cNvSpPr>
          <p:nvPr>
            <p:ph type="dt" sz="half" idx="17"/>
          </p:nvPr>
        </p:nvSpPr>
        <p:spPr/>
        <p:txBody>
          <a:bodyPr/>
          <a:lstStyle>
            <a:lvl1pPr>
              <a:defRPr/>
            </a:lvl1pPr>
          </a:lstStyle>
          <a:p>
            <a:pPr>
              <a:defRPr/>
            </a:pPr>
            <a:fld id="{4B6511A7-97D4-4977-8D91-E07618420C23}" type="datetime1">
              <a:rPr lang="en-US"/>
              <a:pPr>
                <a:defRPr/>
              </a:pPr>
              <a:t>12/6/2023</a:t>
            </a:fld>
            <a:endParaRPr lang="en-US"/>
          </a:p>
        </p:txBody>
      </p:sp>
      <p:sp>
        <p:nvSpPr>
          <p:cNvPr id="9" name="Slide Number Placeholder 6">
            <a:extLst>
              <a:ext uri="{FF2B5EF4-FFF2-40B4-BE49-F238E27FC236}">
                <a16:creationId xmlns:a16="http://schemas.microsoft.com/office/drawing/2014/main" id="{024E62E9-96A1-42DE-9425-A57CD8D59EAB}"/>
              </a:ext>
            </a:extLst>
          </p:cNvPr>
          <p:cNvSpPr>
            <a:spLocks noGrp="1"/>
          </p:cNvSpPr>
          <p:nvPr>
            <p:ph type="sldNum" sz="quarter" idx="18"/>
          </p:nvPr>
        </p:nvSpPr>
        <p:spPr/>
        <p:txBody>
          <a:bodyPr/>
          <a:lstStyle>
            <a:lvl1pPr>
              <a:defRPr/>
            </a:lvl1pPr>
          </a:lstStyle>
          <a:p>
            <a:pPr>
              <a:defRPr/>
            </a:pPr>
            <a:fld id="{BF379FE0-4FBC-46E1-BB47-60C8CD94D68E}" type="slidenum">
              <a:rPr lang="en-US"/>
              <a:pPr>
                <a:defRPr/>
              </a:pPr>
              <a:t>‹#›</a:t>
            </a:fld>
            <a:endParaRPr lang="en-US"/>
          </a:p>
        </p:txBody>
      </p:sp>
      <p:cxnSp>
        <p:nvCxnSpPr>
          <p:cNvPr id="10" name="Straight Connector 9">
            <a:extLst>
              <a:ext uri="{FF2B5EF4-FFF2-40B4-BE49-F238E27FC236}">
                <a16:creationId xmlns:a16="http://schemas.microsoft.com/office/drawing/2014/main" id="{BE22D4AD-686D-4486-B8CC-7CDCC7B1768B}"/>
              </a:ext>
            </a:extLst>
          </p:cNvPr>
          <p:cNvCxnSpPr>
            <a:cxnSpLocks/>
          </p:cNvCxnSpPr>
          <p:nvPr userDrawn="1"/>
        </p:nvCxnSpPr>
        <p:spPr>
          <a:xfrm>
            <a:off x="731838" y="2897188"/>
            <a:ext cx="9144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7">
            <a:extLst>
              <a:ext uri="{FF2B5EF4-FFF2-40B4-BE49-F238E27FC236}">
                <a16:creationId xmlns:a16="http://schemas.microsoft.com/office/drawing/2014/main" id="{6FA64D2E-9F4E-4E39-936E-25F426B851E6}"/>
              </a:ext>
            </a:extLst>
          </p:cNvPr>
          <p:cNvSpPr>
            <a:spLocks noGrp="1"/>
          </p:cNvSpPr>
          <p:nvPr>
            <p:ph type="title"/>
          </p:nvPr>
        </p:nvSpPr>
        <p:spPr>
          <a:xfrm>
            <a:off x="731519" y="846160"/>
            <a:ext cx="4022243" cy="1735358"/>
          </a:xfrm>
        </p:spPr>
        <p:txBody>
          <a:bodyPr anchor="t"/>
          <a:lstStyle/>
          <a:p>
            <a:r>
              <a:rPr lang="en-US" altLang="ja-JP"/>
              <a:t>Click to edit Master title style</a:t>
            </a:r>
            <a:endParaRPr lang="en-US"/>
          </a:p>
        </p:txBody>
      </p:sp>
      <p:sp>
        <p:nvSpPr>
          <p:cNvPr id="14" name="Content Placeholder 2">
            <a:extLst>
              <a:ext uri="{FF2B5EF4-FFF2-40B4-BE49-F238E27FC236}">
                <a16:creationId xmlns:a16="http://schemas.microsoft.com/office/drawing/2014/main" id="{17440A07-8B5D-443A-860B-0BF0E8086BCE}"/>
              </a:ext>
            </a:extLst>
          </p:cNvPr>
          <p:cNvSpPr>
            <a:spLocks noGrp="1"/>
          </p:cNvSpPr>
          <p:nvPr>
            <p:ph idx="15"/>
          </p:nvPr>
        </p:nvSpPr>
        <p:spPr>
          <a:xfrm>
            <a:off x="274320" y="228600"/>
            <a:ext cx="6400800" cy="189860"/>
          </a:xfrm>
        </p:spPr>
        <p:txBody>
          <a:bodyPr bIns="45720">
            <a:spAutoFit/>
          </a:bodyPr>
          <a:lstStyle>
            <a:lvl1pPr>
              <a:defRPr kumimoji="1" lang="en-US" altLang="ja-JP" sz="900" b="1" kern="1200" cap="all" spc="100" baseline="0" dirty="0" smtClean="0">
                <a:solidFill>
                  <a:schemeClr val="tx1">
                    <a:alpha val="50000"/>
                  </a:schemeClr>
                </a:solidFill>
                <a:latin typeface="+mn-lt"/>
                <a:ea typeface="+mn-ea"/>
                <a:cs typeface="+mn-cs"/>
              </a:defRPr>
            </a:lvl1pPr>
          </a:lstStyle>
          <a:p>
            <a:pPr lvl="0"/>
            <a:r>
              <a:rPr lang="en-US" altLang="ja-JP"/>
              <a:t>Click to edit Master text styles</a:t>
            </a:r>
          </a:p>
        </p:txBody>
      </p:sp>
      <p:sp>
        <p:nvSpPr>
          <p:cNvPr id="16" name="Content Placeholder 2">
            <a:extLst>
              <a:ext uri="{FF2B5EF4-FFF2-40B4-BE49-F238E27FC236}">
                <a16:creationId xmlns:a16="http://schemas.microsoft.com/office/drawing/2014/main" id="{AA220895-6210-4E19-A429-12BEF468507F}"/>
              </a:ext>
            </a:extLst>
          </p:cNvPr>
          <p:cNvSpPr>
            <a:spLocks noGrp="1"/>
          </p:cNvSpPr>
          <p:nvPr>
            <p:ph idx="1"/>
          </p:nvPr>
        </p:nvSpPr>
        <p:spPr>
          <a:xfrm>
            <a:off x="731519" y="3289112"/>
            <a:ext cx="4022242" cy="28373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7" name="Content Placeholder 2">
            <a:extLst>
              <a:ext uri="{FF2B5EF4-FFF2-40B4-BE49-F238E27FC236}">
                <a16:creationId xmlns:a16="http://schemas.microsoft.com/office/drawing/2014/main" id="{44E185CD-3AFA-4393-97DF-51D6A1210299}"/>
              </a:ext>
            </a:extLst>
          </p:cNvPr>
          <p:cNvSpPr>
            <a:spLocks noGrp="1"/>
          </p:cNvSpPr>
          <p:nvPr>
            <p:ph idx="16"/>
          </p:nvPr>
        </p:nvSpPr>
        <p:spPr>
          <a:xfrm>
            <a:off x="5425122" y="846160"/>
            <a:ext cx="6035040" cy="5280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1965301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2つのコンテンツ">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177C3EFA-712E-4FAE-9234-827E3BD07994}"/>
              </a:ext>
            </a:extLst>
          </p:cNvPr>
          <p:cNvSpPr>
            <a:spLocks noGrp="1"/>
          </p:cNvSpPr>
          <p:nvPr>
            <p:ph type="dt" sz="half" idx="15"/>
          </p:nvPr>
        </p:nvSpPr>
        <p:spPr/>
        <p:txBody>
          <a:bodyPr/>
          <a:lstStyle>
            <a:lvl1pPr>
              <a:defRPr/>
            </a:lvl1pPr>
          </a:lstStyle>
          <a:p>
            <a:pPr>
              <a:defRPr/>
            </a:pPr>
            <a:fld id="{CE43D494-87E3-4432-B940-15CF6E04EB08}" type="datetime1">
              <a:rPr lang="en-US"/>
              <a:pPr>
                <a:defRPr/>
              </a:pPr>
              <a:t>12/6/2023</a:t>
            </a:fld>
            <a:endParaRPr lang="en-US"/>
          </a:p>
        </p:txBody>
      </p:sp>
      <p:sp>
        <p:nvSpPr>
          <p:cNvPr id="7" name="Slide Number Placeholder 5">
            <a:extLst>
              <a:ext uri="{FF2B5EF4-FFF2-40B4-BE49-F238E27FC236}">
                <a16:creationId xmlns:a16="http://schemas.microsoft.com/office/drawing/2014/main" id="{E8F7E558-0FCA-4291-9B47-559B2294C303}"/>
              </a:ext>
            </a:extLst>
          </p:cNvPr>
          <p:cNvSpPr>
            <a:spLocks noGrp="1"/>
          </p:cNvSpPr>
          <p:nvPr>
            <p:ph type="sldNum" sz="quarter" idx="16"/>
          </p:nvPr>
        </p:nvSpPr>
        <p:spPr/>
        <p:txBody>
          <a:bodyPr/>
          <a:lstStyle>
            <a:lvl1pPr>
              <a:defRPr/>
            </a:lvl1pPr>
          </a:lstStyle>
          <a:p>
            <a:pPr>
              <a:defRPr/>
            </a:pPr>
            <a:fld id="{930007A2-6F22-45FC-9471-A35AE24BFD33}" type="slidenum">
              <a:rPr lang="en-US"/>
              <a:pPr>
                <a:defRPr/>
              </a:pPr>
              <a:t>‹#›</a:t>
            </a:fld>
            <a:endParaRPr lang="en-US"/>
          </a:p>
        </p:txBody>
      </p:sp>
      <p:sp>
        <p:nvSpPr>
          <p:cNvPr id="19" name="Content Placeholder 2">
            <a:extLst>
              <a:ext uri="{FF2B5EF4-FFF2-40B4-BE49-F238E27FC236}">
                <a16:creationId xmlns:a16="http://schemas.microsoft.com/office/drawing/2014/main" id="{BFF3B5D3-C1F3-4E99-84CC-703E520761C2}"/>
              </a:ext>
            </a:extLst>
          </p:cNvPr>
          <p:cNvSpPr>
            <a:spLocks noGrp="1"/>
          </p:cNvSpPr>
          <p:nvPr>
            <p:ph idx="13"/>
          </p:nvPr>
        </p:nvSpPr>
        <p:spPr>
          <a:xfrm>
            <a:off x="274320" y="228600"/>
            <a:ext cx="6400800" cy="189860"/>
          </a:xfrm>
        </p:spPr>
        <p:txBody>
          <a:bodyPr bIns="45720">
            <a:spAutoFit/>
          </a:bodyPr>
          <a:lstStyle>
            <a:lvl1pPr>
              <a:defRPr kumimoji="1" lang="en-US" altLang="ja-JP" sz="900" b="1" kern="1200" cap="all" spc="100" baseline="0" smtClean="0">
                <a:solidFill>
                  <a:schemeClr val="tx1">
                    <a:alpha val="50000"/>
                  </a:schemeClr>
                </a:solidFill>
                <a:latin typeface="+mn-lt"/>
                <a:ea typeface="+mn-ea"/>
                <a:cs typeface="+mn-cs"/>
              </a:defRPr>
            </a:lvl1pPr>
          </a:lstStyle>
          <a:p>
            <a:pPr lvl="0"/>
            <a:r>
              <a:rPr lang="en-US" altLang="ja-JP"/>
              <a:t>Click to edit Master text styles</a:t>
            </a:r>
          </a:p>
        </p:txBody>
      </p:sp>
      <p:sp>
        <p:nvSpPr>
          <p:cNvPr id="20" name="Title 1">
            <a:extLst>
              <a:ext uri="{FF2B5EF4-FFF2-40B4-BE49-F238E27FC236}">
                <a16:creationId xmlns:a16="http://schemas.microsoft.com/office/drawing/2014/main" id="{5CF71584-4040-4EC6-A5D1-B957204C045E}"/>
              </a:ext>
            </a:extLst>
          </p:cNvPr>
          <p:cNvSpPr>
            <a:spLocks noGrp="1"/>
          </p:cNvSpPr>
          <p:nvPr>
            <p:ph type="title"/>
          </p:nvPr>
        </p:nvSpPr>
        <p:spPr>
          <a:xfrm>
            <a:off x="731838" y="527050"/>
            <a:ext cx="9813925" cy="822325"/>
          </a:xfrm>
        </p:spPr>
        <p:txBody>
          <a:bodyPr/>
          <a:lstStyle/>
          <a:p>
            <a:r>
              <a:rPr lang="en-US" altLang="ja-JP"/>
              <a:t>Click to edit Master title style</a:t>
            </a:r>
            <a:endParaRPr lang="en-US"/>
          </a:p>
        </p:txBody>
      </p:sp>
      <p:sp>
        <p:nvSpPr>
          <p:cNvPr id="21" name="Content Placeholder 2">
            <a:extLst>
              <a:ext uri="{FF2B5EF4-FFF2-40B4-BE49-F238E27FC236}">
                <a16:creationId xmlns:a16="http://schemas.microsoft.com/office/drawing/2014/main" id="{8020EA02-5B02-45F7-BD19-39D7D3A04D0D}"/>
              </a:ext>
            </a:extLst>
          </p:cNvPr>
          <p:cNvSpPr>
            <a:spLocks noGrp="1"/>
          </p:cNvSpPr>
          <p:nvPr>
            <p:ph idx="14"/>
          </p:nvPr>
        </p:nvSpPr>
        <p:spPr>
          <a:xfrm>
            <a:off x="731519" y="1737360"/>
            <a:ext cx="5029200" cy="43891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2" name="Content Placeholder 2">
            <a:extLst>
              <a:ext uri="{FF2B5EF4-FFF2-40B4-BE49-F238E27FC236}">
                <a16:creationId xmlns:a16="http://schemas.microsoft.com/office/drawing/2014/main" id="{00FE8F45-D9D7-4262-AE5A-111031CC9838}"/>
              </a:ext>
            </a:extLst>
          </p:cNvPr>
          <p:cNvSpPr>
            <a:spLocks noGrp="1"/>
          </p:cNvSpPr>
          <p:nvPr>
            <p:ph idx="17"/>
          </p:nvPr>
        </p:nvSpPr>
        <p:spPr>
          <a:xfrm>
            <a:off x="6454140" y="1737360"/>
            <a:ext cx="5029200" cy="43891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dirty="0" smtClean="0"/>
            </a:lvl1pPr>
            <a:lvl2pPr>
              <a:defRPr lang="en-US" altLang="ja-JP" dirty="0" smtClean="0"/>
            </a:lvl2pPr>
            <a:lvl3pPr>
              <a:defRPr lang="en-US" altLang="ja-JP" dirty="0" smtClean="0"/>
            </a:lvl3pPr>
            <a:lvl4pPr>
              <a:defRPr lang="en-US" altLang="ja-JP" dirty="0"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2140944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比較">
    <p:spTree>
      <p:nvGrpSpPr>
        <p:cNvPr id="1" name=""/>
        <p:cNvGrpSpPr/>
        <p:nvPr/>
      </p:nvGrpSpPr>
      <p:grpSpPr>
        <a:xfrm>
          <a:off x="0" y="0"/>
          <a:ext cx="0" cy="0"/>
          <a:chOff x="0" y="0"/>
          <a:chExt cx="0" cy="0"/>
        </a:xfrm>
      </p:grpSpPr>
      <p:sp>
        <p:nvSpPr>
          <p:cNvPr id="10" name="Date Placeholder 6">
            <a:extLst>
              <a:ext uri="{FF2B5EF4-FFF2-40B4-BE49-F238E27FC236}">
                <a16:creationId xmlns:a16="http://schemas.microsoft.com/office/drawing/2014/main" id="{4C1E962A-C112-4A81-9334-AC9FC3C342D4}"/>
              </a:ext>
            </a:extLst>
          </p:cNvPr>
          <p:cNvSpPr>
            <a:spLocks noGrp="1"/>
          </p:cNvSpPr>
          <p:nvPr>
            <p:ph type="dt" sz="half" idx="16"/>
          </p:nvPr>
        </p:nvSpPr>
        <p:spPr/>
        <p:txBody>
          <a:bodyPr/>
          <a:lstStyle>
            <a:lvl1pPr>
              <a:defRPr/>
            </a:lvl1pPr>
          </a:lstStyle>
          <a:p>
            <a:pPr>
              <a:defRPr/>
            </a:pPr>
            <a:fld id="{15151091-E2A1-4252-B9CB-FE4EF30C7FDB}" type="datetime1">
              <a:rPr lang="en-US"/>
              <a:pPr>
                <a:defRPr/>
              </a:pPr>
              <a:t>12/6/2023</a:t>
            </a:fld>
            <a:endParaRPr lang="en-US"/>
          </a:p>
        </p:txBody>
      </p:sp>
      <p:sp>
        <p:nvSpPr>
          <p:cNvPr id="12" name="Slide Number Placeholder 8">
            <a:extLst>
              <a:ext uri="{FF2B5EF4-FFF2-40B4-BE49-F238E27FC236}">
                <a16:creationId xmlns:a16="http://schemas.microsoft.com/office/drawing/2014/main" id="{D3E62B47-AC6E-4D2D-91D5-4E133A3AA4AC}"/>
              </a:ext>
            </a:extLst>
          </p:cNvPr>
          <p:cNvSpPr>
            <a:spLocks noGrp="1"/>
          </p:cNvSpPr>
          <p:nvPr>
            <p:ph type="sldNum" sz="quarter" idx="17"/>
          </p:nvPr>
        </p:nvSpPr>
        <p:spPr/>
        <p:txBody>
          <a:bodyPr/>
          <a:lstStyle>
            <a:lvl1pPr>
              <a:defRPr/>
            </a:lvl1pPr>
          </a:lstStyle>
          <a:p>
            <a:pPr>
              <a:defRPr/>
            </a:pPr>
            <a:fld id="{018491A3-B98F-42E8-A20E-7B09AD8350DF}" type="slidenum">
              <a:rPr lang="en-US"/>
              <a:pPr>
                <a:defRPr/>
              </a:pPr>
              <a:t>‹#›</a:t>
            </a:fld>
            <a:endParaRPr lang="en-US"/>
          </a:p>
        </p:txBody>
      </p:sp>
      <p:cxnSp>
        <p:nvCxnSpPr>
          <p:cNvPr id="13" name="Straight Connector 12">
            <a:extLst>
              <a:ext uri="{FF2B5EF4-FFF2-40B4-BE49-F238E27FC236}">
                <a16:creationId xmlns:a16="http://schemas.microsoft.com/office/drawing/2014/main" id="{2D806A3B-02FC-45B8-BD0B-E395B118CE2A}"/>
              </a:ext>
            </a:extLst>
          </p:cNvPr>
          <p:cNvCxnSpPr>
            <a:cxnSpLocks/>
          </p:cNvCxnSpPr>
          <p:nvPr userDrawn="1"/>
        </p:nvCxnSpPr>
        <p:spPr>
          <a:xfrm>
            <a:off x="731838" y="1709738"/>
            <a:ext cx="9144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6AC4D7-ACF1-4C88-9EF2-99D3B2B9D135}"/>
              </a:ext>
            </a:extLst>
          </p:cNvPr>
          <p:cNvCxnSpPr>
            <a:cxnSpLocks/>
          </p:cNvCxnSpPr>
          <p:nvPr userDrawn="1"/>
        </p:nvCxnSpPr>
        <p:spPr>
          <a:xfrm>
            <a:off x="6430963" y="1709738"/>
            <a:ext cx="9144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8CC4275F-6502-4E43-AABE-BB281DFB7C23}"/>
              </a:ext>
            </a:extLst>
          </p:cNvPr>
          <p:cNvSpPr>
            <a:spLocks noGrp="1"/>
          </p:cNvSpPr>
          <p:nvPr>
            <p:ph type="body" idx="1"/>
          </p:nvPr>
        </p:nvSpPr>
        <p:spPr>
          <a:xfrm>
            <a:off x="731519" y="1903228"/>
            <a:ext cx="5029200" cy="594310"/>
          </a:xfrm>
        </p:spPr>
        <p:txBody>
          <a:bodyPr anchor="ctr">
            <a:norm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19" name="Text Placeholder 4">
            <a:extLst>
              <a:ext uri="{FF2B5EF4-FFF2-40B4-BE49-F238E27FC236}">
                <a16:creationId xmlns:a16="http://schemas.microsoft.com/office/drawing/2014/main" id="{A70999ED-0447-4713-9124-D1BF48360334}"/>
              </a:ext>
            </a:extLst>
          </p:cNvPr>
          <p:cNvSpPr>
            <a:spLocks noGrp="1"/>
          </p:cNvSpPr>
          <p:nvPr>
            <p:ph type="body" sz="quarter" idx="3"/>
          </p:nvPr>
        </p:nvSpPr>
        <p:spPr>
          <a:xfrm>
            <a:off x="6431283" y="1903228"/>
            <a:ext cx="5029200" cy="594310"/>
          </a:xfrm>
        </p:spPr>
        <p:txBody>
          <a:bodyPr anchor="ctr">
            <a:norm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20" name="Title 10">
            <a:extLst>
              <a:ext uri="{FF2B5EF4-FFF2-40B4-BE49-F238E27FC236}">
                <a16:creationId xmlns:a16="http://schemas.microsoft.com/office/drawing/2014/main" id="{7CA35785-5248-48E4-9642-0B7081F881A1}"/>
              </a:ext>
            </a:extLst>
          </p:cNvPr>
          <p:cNvSpPr>
            <a:spLocks noGrp="1"/>
          </p:cNvSpPr>
          <p:nvPr>
            <p:ph type="title"/>
          </p:nvPr>
        </p:nvSpPr>
        <p:spPr>
          <a:xfrm>
            <a:off x="731838" y="527050"/>
            <a:ext cx="9813925" cy="822325"/>
          </a:xfrm>
        </p:spPr>
        <p:txBody>
          <a:bodyPr/>
          <a:lstStyle/>
          <a:p>
            <a:r>
              <a:rPr lang="en-US" altLang="ja-JP"/>
              <a:t>Click to edit Master title style</a:t>
            </a:r>
            <a:endParaRPr lang="en-US"/>
          </a:p>
        </p:txBody>
      </p:sp>
      <p:sp>
        <p:nvSpPr>
          <p:cNvPr id="21" name="Content Placeholder 2">
            <a:extLst>
              <a:ext uri="{FF2B5EF4-FFF2-40B4-BE49-F238E27FC236}">
                <a16:creationId xmlns:a16="http://schemas.microsoft.com/office/drawing/2014/main" id="{B996EA28-992F-49D4-A64E-F441FA5762BE}"/>
              </a:ext>
            </a:extLst>
          </p:cNvPr>
          <p:cNvSpPr>
            <a:spLocks noGrp="1"/>
          </p:cNvSpPr>
          <p:nvPr>
            <p:ph idx="13"/>
          </p:nvPr>
        </p:nvSpPr>
        <p:spPr>
          <a:xfrm>
            <a:off x="274320" y="228600"/>
            <a:ext cx="6400800" cy="189860"/>
          </a:xfrm>
        </p:spPr>
        <p:txBody>
          <a:bodyPr bIns="45720">
            <a:spAutoFit/>
          </a:bodyPr>
          <a:lstStyle>
            <a:lvl1pPr>
              <a:defRPr kumimoji="1" lang="en-US" altLang="ja-JP" sz="900" b="1" kern="1200" cap="all" spc="100" baseline="0" dirty="0" smtClean="0">
                <a:solidFill>
                  <a:schemeClr val="tx1">
                    <a:alpha val="50000"/>
                  </a:schemeClr>
                </a:solidFill>
                <a:latin typeface="+mn-lt"/>
                <a:ea typeface="+mn-ea"/>
                <a:cs typeface="+mn-cs"/>
              </a:defRPr>
            </a:lvl1pPr>
          </a:lstStyle>
          <a:p>
            <a:pPr lvl="0"/>
            <a:r>
              <a:rPr lang="en-US" altLang="ja-JP"/>
              <a:t>Click to edit Master text styles</a:t>
            </a:r>
          </a:p>
        </p:txBody>
      </p:sp>
      <p:sp>
        <p:nvSpPr>
          <p:cNvPr id="22" name="Content Placeholder 2">
            <a:extLst>
              <a:ext uri="{FF2B5EF4-FFF2-40B4-BE49-F238E27FC236}">
                <a16:creationId xmlns:a16="http://schemas.microsoft.com/office/drawing/2014/main" id="{BB8A24F1-F16D-495A-AFDF-2E11E200A451}"/>
              </a:ext>
            </a:extLst>
          </p:cNvPr>
          <p:cNvSpPr>
            <a:spLocks noGrp="1"/>
          </p:cNvSpPr>
          <p:nvPr>
            <p:ph idx="14"/>
          </p:nvPr>
        </p:nvSpPr>
        <p:spPr>
          <a:xfrm>
            <a:off x="731519" y="2788920"/>
            <a:ext cx="5029200" cy="32918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3" name="Content Placeholder 2">
            <a:extLst>
              <a:ext uri="{FF2B5EF4-FFF2-40B4-BE49-F238E27FC236}">
                <a16:creationId xmlns:a16="http://schemas.microsoft.com/office/drawing/2014/main" id="{808BE42B-13EC-4C34-84FA-6F2CB31CDBDF}"/>
              </a:ext>
            </a:extLst>
          </p:cNvPr>
          <p:cNvSpPr>
            <a:spLocks noGrp="1"/>
          </p:cNvSpPr>
          <p:nvPr>
            <p:ph idx="15"/>
          </p:nvPr>
        </p:nvSpPr>
        <p:spPr>
          <a:xfrm>
            <a:off x="6431283" y="2788920"/>
            <a:ext cx="5029200" cy="32918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129139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引用">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8FEE-CAF4-E749-86B8-352D1C2B00F6}"/>
              </a:ext>
            </a:extLst>
          </p:cNvPr>
          <p:cNvSpPr>
            <a:spLocks noGrp="1"/>
          </p:cNvSpPr>
          <p:nvPr>
            <p:ph type="title"/>
          </p:nvPr>
        </p:nvSpPr>
        <p:spPr>
          <a:xfrm>
            <a:off x="731519" y="526366"/>
            <a:ext cx="10724130" cy="822960"/>
          </a:xfrm>
        </p:spPr>
        <p:txBody>
          <a:bodyPr/>
          <a:lstStyle>
            <a:lvl1pPr algn="ctr">
              <a:defRPr/>
            </a:lvl1pPr>
          </a:lstStyle>
          <a:p>
            <a:r>
              <a:rPr lang="en-US" altLang="ja-JP"/>
              <a:t>Click to edit Master title style</a:t>
            </a:r>
            <a:endParaRPr lang="en-US"/>
          </a:p>
        </p:txBody>
      </p:sp>
      <p:sp>
        <p:nvSpPr>
          <p:cNvPr id="16" name="Content Placeholder 2">
            <a:extLst>
              <a:ext uri="{FF2B5EF4-FFF2-40B4-BE49-F238E27FC236}">
                <a16:creationId xmlns:a16="http://schemas.microsoft.com/office/drawing/2014/main" id="{A7E7C1E3-B337-4E4B-9C25-5AE95D9AF19A}"/>
              </a:ext>
            </a:extLst>
          </p:cNvPr>
          <p:cNvSpPr>
            <a:spLocks noGrp="1"/>
          </p:cNvSpPr>
          <p:nvPr>
            <p:ph idx="13"/>
          </p:nvPr>
        </p:nvSpPr>
        <p:spPr>
          <a:xfrm>
            <a:off x="274320" y="228600"/>
            <a:ext cx="6400800" cy="189860"/>
          </a:xfrm>
          <a:prstGeom prst="rect">
            <a:avLst/>
          </a:prstGeom>
        </p:spPr>
        <p:txBody>
          <a:bodyPr wrap="square" bIns="45720">
            <a:spAutoFit/>
          </a:bodyPr>
          <a:lstStyle>
            <a:lvl1pPr>
              <a:defRPr sz="900" b="1" cap="all" spc="100" baseline="0">
                <a:solidFill>
                  <a:schemeClr val="tx1">
                    <a:alpha val="50000"/>
                  </a:schemeClr>
                </a:solidFill>
              </a:defRPr>
            </a:lvl1pPr>
          </a:lstStyle>
          <a:p>
            <a:pPr lvl="0"/>
            <a:r>
              <a:rPr lang="en-US" altLang="ja-JP"/>
              <a:t>Click to edit Master text styles</a:t>
            </a:r>
          </a:p>
        </p:txBody>
      </p:sp>
      <p:sp>
        <p:nvSpPr>
          <p:cNvPr id="9" name="Text Placeholder 8">
            <a:extLst>
              <a:ext uri="{FF2B5EF4-FFF2-40B4-BE49-F238E27FC236}">
                <a16:creationId xmlns:a16="http://schemas.microsoft.com/office/drawing/2014/main" id="{F8F2C24D-E67A-3741-916F-F16A68BE0812}"/>
              </a:ext>
            </a:extLst>
          </p:cNvPr>
          <p:cNvSpPr>
            <a:spLocks noGrp="1"/>
          </p:cNvSpPr>
          <p:nvPr>
            <p:ph type="body" sz="quarter" idx="14"/>
          </p:nvPr>
        </p:nvSpPr>
        <p:spPr>
          <a:xfrm>
            <a:off x="0" y="1554480"/>
            <a:ext cx="12192000" cy="4114800"/>
          </a:xfrm>
          <a:prstGeom prst="rect">
            <a:avLst/>
          </a:prstGeom>
          <a:solidFill>
            <a:schemeClr val="bg2">
              <a:alpha val="90000"/>
            </a:schemeClr>
          </a:solid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t>Click to edit Master text styles</a:t>
            </a:r>
          </a:p>
          <a:p>
            <a:pPr lvl="1"/>
            <a:r>
              <a:rPr lang="en-US"/>
              <a:t>Second level</a:t>
            </a:r>
          </a:p>
        </p:txBody>
      </p:sp>
      <p:sp>
        <p:nvSpPr>
          <p:cNvPr id="5" name="Date Placeholder 3">
            <a:extLst>
              <a:ext uri="{FF2B5EF4-FFF2-40B4-BE49-F238E27FC236}">
                <a16:creationId xmlns:a16="http://schemas.microsoft.com/office/drawing/2014/main" id="{01DD14AD-0FCE-423F-9BF4-40664A3D5E0C}"/>
              </a:ext>
            </a:extLst>
          </p:cNvPr>
          <p:cNvSpPr>
            <a:spLocks noGrp="1"/>
          </p:cNvSpPr>
          <p:nvPr>
            <p:ph type="dt" sz="half" idx="15"/>
          </p:nvPr>
        </p:nvSpPr>
        <p:spPr/>
        <p:txBody>
          <a:bodyPr/>
          <a:lstStyle>
            <a:lvl1pPr>
              <a:defRPr/>
            </a:lvl1pPr>
          </a:lstStyle>
          <a:p>
            <a:pPr>
              <a:defRPr/>
            </a:pPr>
            <a:fld id="{F0BCAFB1-9692-40AB-9BFD-169E7F83EA70}" type="datetime1">
              <a:rPr lang="en-US"/>
              <a:pPr>
                <a:defRPr/>
              </a:pPr>
              <a:t>12/6/2023</a:t>
            </a:fld>
            <a:endParaRPr lang="en-US"/>
          </a:p>
        </p:txBody>
      </p:sp>
      <p:sp>
        <p:nvSpPr>
          <p:cNvPr id="6" name="Slide Number Placeholder 5">
            <a:extLst>
              <a:ext uri="{FF2B5EF4-FFF2-40B4-BE49-F238E27FC236}">
                <a16:creationId xmlns:a16="http://schemas.microsoft.com/office/drawing/2014/main" id="{11D9B963-EA7C-4980-A1AD-BD4F5D716A3B}"/>
              </a:ext>
            </a:extLst>
          </p:cNvPr>
          <p:cNvSpPr>
            <a:spLocks noGrp="1"/>
          </p:cNvSpPr>
          <p:nvPr>
            <p:ph type="sldNum" sz="quarter" idx="16"/>
          </p:nvPr>
        </p:nvSpPr>
        <p:spPr/>
        <p:txBody>
          <a:bodyPr/>
          <a:lstStyle>
            <a:lvl1pPr>
              <a:defRPr/>
            </a:lvl1pPr>
          </a:lstStyle>
          <a:p>
            <a:pPr>
              <a:defRPr/>
            </a:pPr>
            <a:fld id="{F6265D9A-CA57-4CF3-BC06-AE75CA1BD5D4}" type="slidenum">
              <a:rPr lang="en-US"/>
              <a:pPr>
                <a:defRPr/>
              </a:pPr>
              <a:t>‹#›</a:t>
            </a:fld>
            <a:endParaRPr lang="en-US"/>
          </a:p>
        </p:txBody>
      </p:sp>
    </p:spTree>
    <p:extLst>
      <p:ext uri="{BB962C8B-B14F-4D97-AF65-F5344CB8AC3E}">
        <p14:creationId xmlns:p14="http://schemas.microsoft.com/office/powerpoint/2010/main" val="2086098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2/セクション見出し2">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C758-6167-E04E-B51A-8855115F62CE}"/>
              </a:ext>
            </a:extLst>
          </p:cNvPr>
          <p:cNvSpPr>
            <a:spLocks noGrp="1"/>
          </p:cNvSpPr>
          <p:nvPr>
            <p:ph type="title"/>
          </p:nvPr>
        </p:nvSpPr>
        <p:spPr>
          <a:xfrm>
            <a:off x="3505200" y="2834640"/>
            <a:ext cx="7680960" cy="2651760"/>
          </a:xfrm>
        </p:spPr>
        <p:txBody>
          <a:bodyPr anchor="t">
            <a:normAutofit/>
          </a:bodyPr>
          <a:lstStyle>
            <a:lvl1pPr>
              <a:defRPr sz="5600"/>
            </a:lvl1pPr>
          </a:lstStyle>
          <a:p>
            <a:r>
              <a:rPr lang="en-US" altLang="ja-JP"/>
              <a:t>Click to edit Master title style</a:t>
            </a:r>
            <a:endParaRPr lang="en-US"/>
          </a:p>
        </p:txBody>
      </p:sp>
      <p:sp>
        <p:nvSpPr>
          <p:cNvPr id="11" name="Subtitle 2">
            <a:extLst>
              <a:ext uri="{FF2B5EF4-FFF2-40B4-BE49-F238E27FC236}">
                <a16:creationId xmlns:a16="http://schemas.microsoft.com/office/drawing/2014/main" id="{74AEFF5B-9F72-8149-BBF1-7A3CDFAA6F71}"/>
              </a:ext>
            </a:extLst>
          </p:cNvPr>
          <p:cNvSpPr>
            <a:spLocks noGrp="1"/>
          </p:cNvSpPr>
          <p:nvPr>
            <p:ph type="subTitle" idx="1"/>
          </p:nvPr>
        </p:nvSpPr>
        <p:spPr>
          <a:xfrm>
            <a:off x="3505200" y="1463040"/>
            <a:ext cx="7680960" cy="822960"/>
          </a:xfrm>
          <a:prstGeom prst="rect">
            <a:avLst/>
          </a:prstGeom>
        </p:spPr>
        <p:txBody>
          <a:bodyPr anchor="b" anchorCtr="0">
            <a:normAutofit/>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a:p>
        </p:txBody>
      </p:sp>
      <p:sp>
        <p:nvSpPr>
          <p:cNvPr id="4" name="Slide Number Placeholder 5">
            <a:extLst>
              <a:ext uri="{FF2B5EF4-FFF2-40B4-BE49-F238E27FC236}">
                <a16:creationId xmlns:a16="http://schemas.microsoft.com/office/drawing/2014/main" id="{3545F290-6838-464E-B568-AA07B71B2A92}"/>
              </a:ext>
            </a:extLst>
          </p:cNvPr>
          <p:cNvSpPr>
            <a:spLocks noGrp="1"/>
          </p:cNvSpPr>
          <p:nvPr>
            <p:ph type="sldNum" sz="quarter" idx="10"/>
          </p:nvPr>
        </p:nvSpPr>
        <p:spPr/>
        <p:txBody>
          <a:bodyPr/>
          <a:lstStyle>
            <a:lvl1pPr>
              <a:defRPr smtClean="0">
                <a:solidFill>
                  <a:schemeClr val="tx1"/>
                </a:solidFill>
              </a:defRPr>
            </a:lvl1pPr>
          </a:lstStyle>
          <a:p>
            <a:pPr>
              <a:defRPr/>
            </a:pPr>
            <a:fld id="{D6566179-5249-4B77-80BA-BA78798062DD}" type="slidenum">
              <a:rPr lang="en-US"/>
              <a:pPr>
                <a:defRPr/>
              </a:pPr>
              <a:t>‹#›</a:t>
            </a:fld>
            <a:endParaRPr lang="en-US"/>
          </a:p>
        </p:txBody>
      </p:sp>
      <p:sp>
        <p:nvSpPr>
          <p:cNvPr id="5" name="Date Placeholder 4">
            <a:extLst>
              <a:ext uri="{FF2B5EF4-FFF2-40B4-BE49-F238E27FC236}">
                <a16:creationId xmlns:a16="http://schemas.microsoft.com/office/drawing/2014/main" id="{0A42D9B2-F129-47FD-93B2-FF06A761C3B9}"/>
              </a:ext>
            </a:extLst>
          </p:cNvPr>
          <p:cNvSpPr>
            <a:spLocks noGrp="1"/>
          </p:cNvSpPr>
          <p:nvPr>
            <p:ph type="dt" sz="half" idx="11"/>
          </p:nvPr>
        </p:nvSpPr>
        <p:spPr/>
        <p:txBody>
          <a:bodyPr/>
          <a:lstStyle>
            <a:lvl1pPr>
              <a:defRPr/>
            </a:lvl1pPr>
          </a:lstStyle>
          <a:p>
            <a:pPr>
              <a:defRPr/>
            </a:pPr>
            <a:fld id="{7F184F1D-CFC7-42E3-920D-9E8AB79F1154}" type="datetime1">
              <a:rPr lang="en-US"/>
              <a:pPr>
                <a:defRPr/>
              </a:pPr>
              <a:t>12/6/2023</a:t>
            </a:fld>
            <a:endParaRPr lang="en-US"/>
          </a:p>
        </p:txBody>
      </p:sp>
    </p:spTree>
    <p:extLst>
      <p:ext uri="{BB962C8B-B14F-4D97-AF65-F5344CB8AC3E}">
        <p14:creationId xmlns:p14="http://schemas.microsoft.com/office/powerpoint/2010/main" val="567358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_Closing Slide/最終ページ">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15A05D50-8153-4EE3-A6C2-29F6D719811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8">
            <a:extLst>
              <a:ext uri="{FF2B5EF4-FFF2-40B4-BE49-F238E27FC236}">
                <a16:creationId xmlns:a16="http://schemas.microsoft.com/office/drawing/2014/main" id="{782AAA2E-C718-4CA4-A9B5-2E8A4D52C75B}"/>
              </a:ext>
            </a:extLst>
          </p:cNvPr>
          <p:cNvSpPr txBox="1">
            <a:spLocks/>
          </p:cNvSpPr>
          <p:nvPr/>
        </p:nvSpPr>
        <p:spPr>
          <a:xfrm>
            <a:off x="731838" y="3956050"/>
            <a:ext cx="6842125" cy="2252663"/>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Bef>
                <a:spcPts val="200"/>
              </a:spcBef>
              <a:defRPr/>
            </a:pPr>
            <a:r>
              <a:rPr lang="en-US">
                <a:solidFill>
                  <a:schemeClr val="tx1">
                    <a:lumMod val="85000"/>
                  </a:schemeClr>
                </a:solidFill>
              </a:rPr>
              <a:t>To do all that we can in every era to help the people of the world</a:t>
            </a:r>
          </a:p>
          <a:p>
            <a:pPr lvl="1" fontAlgn="auto">
              <a:spcBef>
                <a:spcPts val="200"/>
              </a:spcBef>
              <a:defRPr/>
            </a:pPr>
            <a:r>
              <a:rPr lang="en-US">
                <a:solidFill>
                  <a:schemeClr val="tx1">
                    <a:lumMod val="85000"/>
                  </a:schemeClr>
                </a:solidFill>
              </a:rPr>
              <a:t>make the most of life and attain fulfillment in living.</a:t>
            </a:r>
          </a:p>
          <a:p>
            <a:pPr lvl="1" fontAlgn="auto">
              <a:spcBef>
                <a:spcPts val="200"/>
              </a:spcBef>
              <a:defRPr/>
            </a:pPr>
            <a:r>
              <a:rPr lang="en-US">
                <a:solidFill>
                  <a:schemeClr val="tx1">
                    <a:lumMod val="85000"/>
                  </a:schemeClr>
                </a:solidFill>
              </a:rPr>
              <a:t>Since our founding, we have always been deeply committed</a:t>
            </a:r>
          </a:p>
          <a:p>
            <a:pPr lvl="1" fontAlgn="auto">
              <a:spcBef>
                <a:spcPts val="200"/>
              </a:spcBef>
              <a:defRPr/>
            </a:pPr>
            <a:r>
              <a:rPr lang="en-US">
                <a:solidFill>
                  <a:schemeClr val="tx1">
                    <a:lumMod val="85000"/>
                  </a:schemeClr>
                </a:solidFill>
              </a:rPr>
              <a:t>to contributing to the development of society,</a:t>
            </a:r>
          </a:p>
          <a:p>
            <a:pPr lvl="1" fontAlgn="auto">
              <a:spcBef>
                <a:spcPts val="200"/>
              </a:spcBef>
              <a:defRPr/>
            </a:pPr>
            <a:r>
              <a:rPr lang="en-US">
                <a:solidFill>
                  <a:schemeClr val="tx1">
                    <a:lumMod val="85000"/>
                  </a:schemeClr>
                </a:solidFill>
              </a:rPr>
              <a:t>boldly anticipating the emergence of new needs.</a:t>
            </a:r>
          </a:p>
          <a:p>
            <a:pPr lvl="1" fontAlgn="auto">
              <a:spcBef>
                <a:spcPts val="200"/>
              </a:spcBef>
              <a:defRPr/>
            </a:pPr>
            <a:r>
              <a:rPr lang="en-US">
                <a:solidFill>
                  <a:schemeClr val="tx1">
                    <a:lumMod val="85000"/>
                  </a:schemeClr>
                </a:solidFill>
              </a:rPr>
              <a:t>This is what we mean by “Creating for Tomorrow.”</a:t>
            </a:r>
          </a:p>
        </p:txBody>
      </p:sp>
      <p:sp>
        <p:nvSpPr>
          <p:cNvPr id="5" name="Content Placeholder 8">
            <a:extLst>
              <a:ext uri="{FF2B5EF4-FFF2-40B4-BE49-F238E27FC236}">
                <a16:creationId xmlns:a16="http://schemas.microsoft.com/office/drawing/2014/main" id="{5548DE59-EDE0-44EF-8F82-16AF24649DA1}"/>
              </a:ext>
            </a:extLst>
          </p:cNvPr>
          <p:cNvSpPr txBox="1">
            <a:spLocks/>
          </p:cNvSpPr>
          <p:nvPr/>
        </p:nvSpPr>
        <p:spPr>
          <a:xfrm>
            <a:off x="731519" y="3582827"/>
            <a:ext cx="6842989" cy="225062"/>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5">
              <a:lnSpc>
                <a:spcPct val="114000"/>
              </a:lnSpc>
              <a:spcBef>
                <a:spcPts val="200"/>
              </a:spcBef>
              <a:spcAft>
                <a:spcPts val="1600"/>
              </a:spcAft>
              <a:defRPr/>
            </a:pPr>
            <a:r>
              <a:rPr lang="en-US" altLang="ja-JP">
                <a:solidFill>
                  <a:schemeClr val="tx1"/>
                </a:solidFill>
              </a:rPr>
              <a:t>The commitment of the Asahi Kasei Group:</a:t>
            </a:r>
          </a:p>
        </p:txBody>
      </p:sp>
      <p:sp>
        <p:nvSpPr>
          <p:cNvPr id="7" name="Date Placeholder 3">
            <a:extLst>
              <a:ext uri="{FF2B5EF4-FFF2-40B4-BE49-F238E27FC236}">
                <a16:creationId xmlns:a16="http://schemas.microsoft.com/office/drawing/2014/main" id="{32D7E6AB-FC2E-4FD7-AF18-25201FBD05FD}"/>
              </a:ext>
            </a:extLst>
          </p:cNvPr>
          <p:cNvSpPr>
            <a:spLocks noGrp="1"/>
          </p:cNvSpPr>
          <p:nvPr>
            <p:ph type="dt" sz="half" idx="10"/>
          </p:nvPr>
        </p:nvSpPr>
        <p:spPr/>
        <p:txBody>
          <a:bodyPr/>
          <a:lstStyle>
            <a:lvl1pPr>
              <a:defRPr smtClean="0">
                <a:solidFill>
                  <a:schemeClr val="tx1">
                    <a:alpha val="50000"/>
                  </a:schemeClr>
                </a:solidFill>
              </a:defRPr>
            </a:lvl1pPr>
          </a:lstStyle>
          <a:p>
            <a:pPr>
              <a:defRPr/>
            </a:pPr>
            <a:fld id="{93C503DB-6B88-40E8-956E-2353A2B9432A}" type="datetime1">
              <a:rPr lang="en-US"/>
              <a:pPr>
                <a:defRPr/>
              </a:pPr>
              <a:t>12/6/2023</a:t>
            </a:fld>
            <a:endParaRPr lang="en-US"/>
          </a:p>
        </p:txBody>
      </p:sp>
      <p:sp>
        <p:nvSpPr>
          <p:cNvPr id="8" name="Slide Number Placeholder 5">
            <a:extLst>
              <a:ext uri="{FF2B5EF4-FFF2-40B4-BE49-F238E27FC236}">
                <a16:creationId xmlns:a16="http://schemas.microsoft.com/office/drawing/2014/main" id="{4E6E5D46-B344-4170-992E-634A01C58C20}"/>
              </a:ext>
            </a:extLst>
          </p:cNvPr>
          <p:cNvSpPr>
            <a:spLocks noGrp="1"/>
          </p:cNvSpPr>
          <p:nvPr>
            <p:ph type="sldNum" sz="quarter" idx="11"/>
          </p:nvPr>
        </p:nvSpPr>
        <p:spPr/>
        <p:txBody>
          <a:bodyPr/>
          <a:lstStyle>
            <a:lvl1pPr>
              <a:defRPr smtClean="0">
                <a:solidFill>
                  <a:schemeClr val="tx1"/>
                </a:solidFill>
              </a:defRPr>
            </a:lvl1pPr>
          </a:lstStyle>
          <a:p>
            <a:pPr>
              <a:defRPr/>
            </a:pPr>
            <a:fld id="{AC1902C6-DA1D-4F09-8D20-55F9165E2241}" type="slidenum">
              <a:rPr lang="en-US"/>
              <a:pPr>
                <a:defRPr/>
              </a:pPr>
              <a:t>‹#›</a:t>
            </a:fld>
            <a:endParaRPr lang="en-US"/>
          </a:p>
        </p:txBody>
      </p:sp>
      <p:pic>
        <p:nvPicPr>
          <p:cNvPr id="9" name="Graphic 7">
            <a:extLst>
              <a:ext uri="{FF2B5EF4-FFF2-40B4-BE49-F238E27FC236}">
                <a16:creationId xmlns:a16="http://schemas.microsoft.com/office/drawing/2014/main" id="{A60726C0-DFF6-4A0A-A372-33D04791DA79}"/>
              </a:ext>
            </a:extLst>
          </p:cNvPr>
          <p:cNvPicPr>
            <a:picLocks noChangeAspect="1"/>
          </p:cNvPicPr>
          <p:nvPr userDrawn="1"/>
        </p:nvPicPr>
        <p:blipFill>
          <a:blip r:embed="rId4" cstate="print">
            <a:extLst>
              <a:ext uri="{28A0092B-C50C-407E-A947-70E740481C1C}">
                <a14:useLocalDpi xmlns:a14="http://schemas.microsoft.com/office/drawing/2010/main"/>
              </a:ext>
            </a:extLst>
          </a:blip>
          <a:srcRect/>
          <a:stretch/>
        </p:blipFill>
        <p:spPr>
          <a:xfrm>
            <a:off x="731838" y="1348445"/>
            <a:ext cx="3333750" cy="455885"/>
          </a:xfrm>
          <a:prstGeom prst="rect">
            <a:avLst/>
          </a:prstGeom>
        </p:spPr>
      </p:pic>
      <p:pic>
        <p:nvPicPr>
          <p:cNvPr id="10" name="Picture 10">
            <a:extLst>
              <a:ext uri="{FF2B5EF4-FFF2-40B4-BE49-F238E27FC236}">
                <a16:creationId xmlns:a16="http://schemas.microsoft.com/office/drawing/2014/main" id="{5FF39A5C-BAA0-494F-B0B6-A44829776983}"/>
              </a:ext>
            </a:extLst>
          </p:cNvPr>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731838" y="2817813"/>
            <a:ext cx="39560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02721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P_Closing Slide/最終ページ">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10C00FC2-D138-467B-89F2-5DF512144DE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a:extLst>
              <a:ext uri="{FF2B5EF4-FFF2-40B4-BE49-F238E27FC236}">
                <a16:creationId xmlns:a16="http://schemas.microsoft.com/office/drawing/2014/main" id="{695C7DCD-284E-48A8-929D-920834D17917}"/>
              </a:ext>
            </a:extLst>
          </p:cNvPr>
          <p:cNvSpPr>
            <a:spLocks noGrp="1"/>
          </p:cNvSpPr>
          <p:nvPr>
            <p:ph type="dt" sz="half" idx="10"/>
          </p:nvPr>
        </p:nvSpPr>
        <p:spPr/>
        <p:txBody>
          <a:bodyPr/>
          <a:lstStyle>
            <a:lvl1pPr>
              <a:defRPr smtClean="0">
                <a:solidFill>
                  <a:schemeClr val="tx1">
                    <a:alpha val="50000"/>
                  </a:schemeClr>
                </a:solidFill>
              </a:defRPr>
            </a:lvl1pPr>
          </a:lstStyle>
          <a:p>
            <a:pPr>
              <a:defRPr/>
            </a:pPr>
            <a:fld id="{F0717CDD-A3A4-4010-8AB9-B674CB3571C6}" type="datetime1">
              <a:rPr lang="en-US"/>
              <a:pPr>
                <a:defRPr/>
              </a:pPr>
              <a:t>12/6/2023</a:t>
            </a:fld>
            <a:endParaRPr lang="en-US"/>
          </a:p>
        </p:txBody>
      </p:sp>
      <p:sp>
        <p:nvSpPr>
          <p:cNvPr id="7" name="Slide Number Placeholder 5">
            <a:extLst>
              <a:ext uri="{FF2B5EF4-FFF2-40B4-BE49-F238E27FC236}">
                <a16:creationId xmlns:a16="http://schemas.microsoft.com/office/drawing/2014/main" id="{9688928A-0D54-4A3D-9BFF-F5170B9205FA}"/>
              </a:ext>
            </a:extLst>
          </p:cNvPr>
          <p:cNvSpPr>
            <a:spLocks noGrp="1"/>
          </p:cNvSpPr>
          <p:nvPr>
            <p:ph type="sldNum" sz="quarter" idx="11"/>
          </p:nvPr>
        </p:nvSpPr>
        <p:spPr/>
        <p:txBody>
          <a:bodyPr/>
          <a:lstStyle>
            <a:lvl1pPr>
              <a:defRPr smtClean="0">
                <a:solidFill>
                  <a:schemeClr val="tx1"/>
                </a:solidFill>
              </a:defRPr>
            </a:lvl1pPr>
          </a:lstStyle>
          <a:p>
            <a:pPr>
              <a:defRPr/>
            </a:pPr>
            <a:fld id="{3CB43DA2-6B1B-4FB6-BA89-98A35C7263DE}" type="slidenum">
              <a:rPr lang="en-US"/>
              <a:pPr>
                <a:defRPr/>
              </a:pPr>
              <a:t>‹#›</a:t>
            </a:fld>
            <a:endParaRPr lang="en-US"/>
          </a:p>
        </p:txBody>
      </p:sp>
      <p:pic>
        <p:nvPicPr>
          <p:cNvPr id="8" name="Graphic 9">
            <a:extLst>
              <a:ext uri="{FF2B5EF4-FFF2-40B4-BE49-F238E27FC236}">
                <a16:creationId xmlns:a16="http://schemas.microsoft.com/office/drawing/2014/main" id="{CD861552-506C-432F-8D43-E429F90EC809}"/>
              </a:ext>
            </a:extLst>
          </p:cNvPr>
          <p:cNvPicPr>
            <a:picLocks noChangeAspect="1"/>
          </p:cNvPicPr>
          <p:nvPr userDrawn="1"/>
        </p:nvPicPr>
        <p:blipFill>
          <a:blip r:embed="rId4" cstate="print">
            <a:extLst>
              <a:ext uri="{28A0092B-C50C-407E-A947-70E740481C1C}">
                <a14:useLocalDpi xmlns:a14="http://schemas.microsoft.com/office/drawing/2010/main"/>
              </a:ext>
            </a:extLst>
          </a:blip>
          <a:srcRect/>
          <a:stretch/>
        </p:blipFill>
        <p:spPr>
          <a:xfrm>
            <a:off x="731838" y="1348445"/>
            <a:ext cx="3333750" cy="455885"/>
          </a:xfrm>
          <a:prstGeom prst="rect">
            <a:avLst/>
          </a:prstGeom>
        </p:spPr>
      </p:pic>
      <p:sp>
        <p:nvSpPr>
          <p:cNvPr id="10" name="Content Placeholder 8">
            <a:extLst>
              <a:ext uri="{FF2B5EF4-FFF2-40B4-BE49-F238E27FC236}">
                <a16:creationId xmlns:a16="http://schemas.microsoft.com/office/drawing/2014/main" id="{A3A0066A-A9FF-4C5C-ADF6-CE89A11A759A}"/>
              </a:ext>
            </a:extLst>
          </p:cNvPr>
          <p:cNvSpPr txBox="1">
            <a:spLocks/>
          </p:cNvSpPr>
          <p:nvPr userDrawn="1"/>
        </p:nvSpPr>
        <p:spPr>
          <a:xfrm>
            <a:off x="731838" y="3524250"/>
            <a:ext cx="6842125" cy="2389821"/>
          </a:xfrm>
          <a:prstGeom prst="rect">
            <a:avLst/>
          </a:prstGeom>
        </p:spPr>
        <p:txBody>
          <a:bodyPr lIns="0" tIns="0" rIns="0" bIns="0">
            <a:spAutoFit/>
          </a:bodyPr>
          <a:lstStyle>
            <a:lvl1pPr marL="0" indent="0" algn="l" defTabSz="914400" rtl="0" eaLnBrk="1" latinLnBrk="0" hangingPunct="1">
              <a:lnSpc>
                <a:spcPct val="114000"/>
              </a:lnSpc>
              <a:spcBef>
                <a:spcPts val="1400"/>
              </a:spcBef>
              <a:spcAft>
                <a:spcPts val="400"/>
              </a:spcAft>
              <a:buFont typeface="Arial" panose="020B0604020202020204" pitchFamily="34" charset="0"/>
              <a:buNone/>
              <a:defRPr sz="2000" kern="1200">
                <a:solidFill>
                  <a:schemeClr val="tx1"/>
                </a:solidFill>
                <a:latin typeface="+mn-lt"/>
                <a:ea typeface="+mn-ea"/>
                <a:cs typeface="+mn-cs"/>
              </a:defRPr>
            </a:lvl1pPr>
            <a:lvl2pPr marL="0" indent="0" algn="l" defTabSz="914400" rtl="0" eaLnBrk="1" latinLnBrk="0" hangingPunct="1">
              <a:lnSpc>
                <a:spcPct val="114000"/>
              </a:lnSpc>
              <a:spcBef>
                <a:spcPts val="1400"/>
              </a:spcBef>
              <a:spcAft>
                <a:spcPts val="400"/>
              </a:spcAft>
              <a:buFont typeface="Arial" panose="020B0604020202020204" pitchFamily="34" charset="0"/>
              <a:buNone/>
              <a:defRPr sz="1800" kern="1200">
                <a:solidFill>
                  <a:schemeClr val="tx1"/>
                </a:solidFill>
                <a:latin typeface="+mn-lt"/>
                <a:ea typeface="+mn-ea"/>
                <a:cs typeface="+mn-cs"/>
              </a:defRPr>
            </a:lvl2pPr>
            <a:lvl3pPr marL="384048" indent="-201168" algn="l" defTabSz="914400" rtl="0" eaLnBrk="1" latinLnBrk="0" hangingPunct="1">
              <a:lnSpc>
                <a:spcPct val="113000"/>
              </a:lnSpc>
              <a:spcBef>
                <a:spcPts val="700"/>
              </a:spcBef>
              <a:spcAft>
                <a:spcPts val="400"/>
              </a:spcAft>
              <a:buFont typeface="Arial" panose="020B0604020202020204" pitchFamily="34" charset="0"/>
              <a:buChar char="•"/>
              <a:defRPr sz="1800" kern="1200">
                <a:solidFill>
                  <a:schemeClr val="tx1"/>
                </a:solidFill>
                <a:latin typeface="+mn-lt"/>
                <a:ea typeface="+mn-ea"/>
                <a:cs typeface="+mn-cs"/>
              </a:defRPr>
            </a:lvl3pPr>
            <a:lvl4pPr marL="640080" indent="-182880" algn="l" defTabSz="914400" rtl="0" eaLnBrk="1" latinLnBrk="0" hangingPunct="1">
              <a:lnSpc>
                <a:spcPct val="113000"/>
              </a:lnSpc>
              <a:spcBef>
                <a:spcPts val="600"/>
              </a:spcBef>
              <a:spcAft>
                <a:spcPts val="4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4000"/>
              </a:lnSpc>
              <a:spcBef>
                <a:spcPts val="2400"/>
              </a:spcBef>
              <a:spcAft>
                <a:spcPts val="400"/>
              </a:spcAft>
              <a:buFont typeface="Arial" panose="020B0604020202020204" pitchFamily="34" charset="0"/>
              <a:buNone/>
              <a:defRPr sz="2000" b="1" kern="1200">
                <a:solidFill>
                  <a:schemeClr val="accent1"/>
                </a:solidFill>
                <a:latin typeface="+mn-lt"/>
                <a:ea typeface="+mn-ea"/>
                <a:cs typeface="+mn-cs"/>
              </a:defRPr>
            </a:lvl5pPr>
            <a:lvl6pPr marL="0" indent="0" algn="l" defTabSz="914400" rtl="0" eaLnBrk="1" latinLnBrk="0" hangingPunct="1">
              <a:lnSpc>
                <a:spcPct val="113000"/>
              </a:lnSpc>
              <a:spcBef>
                <a:spcPts val="1800"/>
              </a:spcBef>
              <a:spcAft>
                <a:spcPts val="400"/>
              </a:spcAft>
              <a:buFont typeface="Arial" panose="020B0604020202020204" pitchFamily="34" charset="0"/>
              <a:buNone/>
              <a:defRPr sz="1400" b="1" kern="1200" cap="all" spc="200" baseline="0">
                <a:solidFill>
                  <a:schemeClr val="accen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私たち旭化成グループの使命。</a:t>
            </a:r>
          </a:p>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それは、いつの時代でも世界の人びとが“いのち”を育み、</a:t>
            </a:r>
          </a:p>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より豊かな“くらし”を実現できるよう、最善を尽くすこと。</a:t>
            </a:r>
          </a:p>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創業以来変わらぬ人類貢献への想いを胸に、</a:t>
            </a:r>
          </a:p>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次の時代へ大胆に応えていくために</a:t>
            </a:r>
            <a:r>
              <a:rPr lang="en-US" altLang="ja-JP" sz="1600">
                <a:solidFill>
                  <a:schemeClr val="tx1">
                    <a:lumMod val="85000"/>
                    <a:lumOff val="15000"/>
                  </a:schemeClr>
                </a:solidFill>
                <a:latin typeface="游明朝" panose="02020400000000000000" pitchFamily="18" charset="-128"/>
                <a:ea typeface="游明朝" panose="02020400000000000000" pitchFamily="18" charset="-128"/>
              </a:rPr>
              <a:t>―</a:t>
            </a: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a:t>
            </a:r>
          </a:p>
          <a:p>
            <a:pPr fontAlgn="auto">
              <a:lnSpc>
                <a:spcPts val="1600"/>
              </a:lnSpc>
              <a:defRPr/>
            </a:pPr>
            <a:r>
              <a:rPr lang="ja-JP" altLang="en-US" sz="1600">
                <a:solidFill>
                  <a:schemeClr val="tx1">
                    <a:lumMod val="85000"/>
                    <a:lumOff val="15000"/>
                  </a:schemeClr>
                </a:solidFill>
                <a:latin typeface="游明朝" panose="02020400000000000000" pitchFamily="18" charset="-128"/>
                <a:ea typeface="游明朝" panose="02020400000000000000" pitchFamily="18" charset="-128"/>
              </a:rPr>
              <a:t>私たちは、昨日まで世界になかったものを創造し続けます。</a:t>
            </a:r>
          </a:p>
        </p:txBody>
      </p:sp>
      <p:pic>
        <p:nvPicPr>
          <p:cNvPr id="11" name="Picture 10">
            <a:extLst>
              <a:ext uri="{FF2B5EF4-FFF2-40B4-BE49-F238E27FC236}">
                <a16:creationId xmlns:a16="http://schemas.microsoft.com/office/drawing/2014/main" id="{9AA0CCEB-A1D5-493B-AF26-DC90E328BE99}"/>
              </a:ext>
            </a:extLst>
          </p:cNvPr>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731838" y="2817813"/>
            <a:ext cx="39560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7235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Logo Pairs/タイトルとロゴペア">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332578-5B54-4DC9-8C63-261EAC61941A}"/>
              </a:ext>
            </a:extLst>
          </p:cNvPr>
          <p:cNvSpPr/>
          <p:nvPr/>
        </p:nvSpPr>
        <p:spPr>
          <a:xfrm>
            <a:off x="9634538" y="0"/>
            <a:ext cx="2557462" cy="822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587E8335-75BB-4D22-8048-58E452B3CA03}"/>
              </a:ext>
            </a:extLst>
          </p:cNvPr>
          <p:cNvCxnSpPr>
            <a:cxnSpLocks/>
          </p:cNvCxnSpPr>
          <p:nvPr/>
        </p:nvCxnSpPr>
        <p:spPr>
          <a:xfrm>
            <a:off x="9593263" y="381000"/>
            <a:ext cx="0" cy="639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8">
            <a:extLst>
              <a:ext uri="{FF2B5EF4-FFF2-40B4-BE49-F238E27FC236}">
                <a16:creationId xmlns:a16="http://schemas.microsoft.com/office/drawing/2014/main" id="{620D88F3-1A2D-8F4E-9903-12A88C995B02}"/>
              </a:ext>
            </a:extLst>
          </p:cNvPr>
          <p:cNvSpPr>
            <a:spLocks noGrp="1"/>
          </p:cNvSpPr>
          <p:nvPr>
            <p:ph sz="quarter" idx="13"/>
          </p:nvPr>
        </p:nvSpPr>
        <p:spPr>
          <a:xfrm>
            <a:off x="9888186" y="313034"/>
            <a:ext cx="1962877" cy="768096"/>
          </a:xfrm>
          <a:prstGeom prst="rect">
            <a:avLst/>
          </a:prstGeom>
        </p:spPr>
        <p:txBody>
          <a:bodyPr anchor="ctr" anchorCtr="0"/>
          <a:lstStyle>
            <a:lvl1pPr algn="ctr">
              <a:defRPr sz="1600"/>
            </a:lvl1pPr>
          </a:lstStyle>
          <a:p>
            <a:pPr lvl="0"/>
            <a:r>
              <a:rPr lang="en-US" altLang="ja-JP"/>
              <a:t>Click to edit Master text styles</a:t>
            </a:r>
          </a:p>
        </p:txBody>
      </p:sp>
      <p:sp>
        <p:nvSpPr>
          <p:cNvPr id="10" name="Title 1">
            <a:extLst>
              <a:ext uri="{FF2B5EF4-FFF2-40B4-BE49-F238E27FC236}">
                <a16:creationId xmlns:a16="http://schemas.microsoft.com/office/drawing/2014/main" id="{E9FC70CF-7CF5-B444-BF75-91DD99804C21}"/>
              </a:ext>
            </a:extLst>
          </p:cNvPr>
          <p:cNvSpPr>
            <a:spLocks noGrp="1"/>
          </p:cNvSpPr>
          <p:nvPr>
            <p:ph type="ctrTitle"/>
          </p:nvPr>
        </p:nvSpPr>
        <p:spPr>
          <a:xfrm>
            <a:off x="2679192" y="1699511"/>
            <a:ext cx="8412480" cy="2560320"/>
          </a:xfrm>
        </p:spPr>
        <p:txBody>
          <a:bodyPr>
            <a:normAutofit/>
          </a:bodyPr>
          <a:lstStyle>
            <a:lvl1pPr algn="l">
              <a:lnSpc>
                <a:spcPct val="90000"/>
              </a:lnSpc>
              <a:defRPr sz="6800"/>
            </a:lvl1pPr>
          </a:lstStyle>
          <a:p>
            <a:r>
              <a:rPr lang="en-US"/>
              <a:t>Click to edit Master title style</a:t>
            </a:r>
          </a:p>
        </p:txBody>
      </p:sp>
      <p:sp>
        <p:nvSpPr>
          <p:cNvPr id="16" name="Subtitle 2">
            <a:extLst>
              <a:ext uri="{FF2B5EF4-FFF2-40B4-BE49-F238E27FC236}">
                <a16:creationId xmlns:a16="http://schemas.microsoft.com/office/drawing/2014/main" id="{ABD1A297-8053-1D4B-85F8-F306CC8D5ABC}"/>
              </a:ext>
            </a:extLst>
          </p:cNvPr>
          <p:cNvSpPr>
            <a:spLocks noGrp="1"/>
          </p:cNvSpPr>
          <p:nvPr>
            <p:ph type="subTitle" idx="1"/>
          </p:nvPr>
        </p:nvSpPr>
        <p:spPr>
          <a:xfrm>
            <a:off x="6096000" y="4663440"/>
            <a:ext cx="4995672" cy="1280160"/>
          </a:xfrm>
          <a:prstGeom prst="rect">
            <a:avLst/>
          </a:prstGeom>
        </p:spPr>
        <p:txBody>
          <a:bodyPr>
            <a:normAutofit/>
          </a:bodyPr>
          <a:lstStyle>
            <a:lvl1pPr marL="0" indent="0" algn="l">
              <a:spcBef>
                <a:spcPts val="400"/>
              </a:spcBef>
              <a:spcAft>
                <a:spcPts val="0"/>
              </a:spcAft>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3">
            <a:extLst>
              <a:ext uri="{FF2B5EF4-FFF2-40B4-BE49-F238E27FC236}">
                <a16:creationId xmlns:a16="http://schemas.microsoft.com/office/drawing/2014/main" id="{8A14C743-8FFF-40A7-B88A-D5B8130DEE01}"/>
              </a:ext>
            </a:extLst>
          </p:cNvPr>
          <p:cNvSpPr>
            <a:spLocks noGrp="1"/>
          </p:cNvSpPr>
          <p:nvPr>
            <p:ph type="dt" sz="half" idx="14"/>
          </p:nvPr>
        </p:nvSpPr>
        <p:spPr/>
        <p:txBody>
          <a:bodyPr/>
          <a:lstStyle>
            <a:lvl1pPr>
              <a:defRPr/>
            </a:lvl1pPr>
          </a:lstStyle>
          <a:p>
            <a:pPr>
              <a:defRPr/>
            </a:pPr>
            <a:fld id="{7A92575A-B56C-4F8B-83BE-7AB8295C0879}" type="datetime1">
              <a:rPr lang="en-US"/>
              <a:pPr>
                <a:defRPr/>
              </a:pPr>
              <a:t>12/6/2023</a:t>
            </a:fld>
            <a:endParaRPr lang="en-US"/>
          </a:p>
        </p:txBody>
      </p:sp>
      <p:sp>
        <p:nvSpPr>
          <p:cNvPr id="9" name="Slide Number Placeholder 5">
            <a:extLst>
              <a:ext uri="{FF2B5EF4-FFF2-40B4-BE49-F238E27FC236}">
                <a16:creationId xmlns:a16="http://schemas.microsoft.com/office/drawing/2014/main" id="{A56AEC35-2FB7-4D9A-B365-FD3EAADB5DBF}"/>
              </a:ext>
            </a:extLst>
          </p:cNvPr>
          <p:cNvSpPr>
            <a:spLocks noGrp="1"/>
          </p:cNvSpPr>
          <p:nvPr>
            <p:ph type="sldNum" sz="quarter" idx="15"/>
          </p:nvPr>
        </p:nvSpPr>
        <p:spPr/>
        <p:txBody>
          <a:bodyPr/>
          <a:lstStyle>
            <a:lvl1pPr>
              <a:defRPr/>
            </a:lvl1pPr>
          </a:lstStyle>
          <a:p>
            <a:pPr>
              <a:defRPr/>
            </a:pPr>
            <a:fld id="{3BA9E29A-48ED-4622-BEBE-263AF0BA82FA}" type="slidenum">
              <a:rPr lang="en-US"/>
              <a:pPr>
                <a:defRPr/>
              </a:pPr>
              <a:t>‹#›</a:t>
            </a:fld>
            <a:endParaRPr lang="en-US"/>
          </a:p>
        </p:txBody>
      </p:sp>
      <p:pic>
        <p:nvPicPr>
          <p:cNvPr id="11" name="Graphic 7">
            <a:extLst>
              <a:ext uri="{FF2B5EF4-FFF2-40B4-BE49-F238E27FC236}">
                <a16:creationId xmlns:a16="http://schemas.microsoft.com/office/drawing/2014/main" id="{60DC3B45-F1B6-4862-BEBF-5A833274FDA7}"/>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7542213" y="594536"/>
            <a:ext cx="1787525" cy="244441"/>
          </a:xfrm>
          <a:prstGeom prst="rect">
            <a:avLst/>
          </a:prstGeom>
        </p:spPr>
      </p:pic>
    </p:spTree>
    <p:extLst>
      <p:ext uri="{BB962C8B-B14F-4D97-AF65-F5344CB8AC3E}">
        <p14:creationId xmlns:p14="http://schemas.microsoft.com/office/powerpoint/2010/main" val="25685251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9" name="タイトル 8"/>
          <p:cNvSpPr>
            <a:spLocks noGrp="1"/>
          </p:cNvSpPr>
          <p:nvPr>
            <p:ph type="title" hasCustomPrompt="1"/>
          </p:nvPr>
        </p:nvSpPr>
        <p:spPr>
          <a:xfrm>
            <a:off x="609600" y="236538"/>
            <a:ext cx="10972800" cy="706090"/>
          </a:xfrm>
          <a:prstGeom prst="rect">
            <a:avLst/>
          </a:prstGeom>
        </p:spPr>
        <p:txBody>
          <a:bodyPr anchor="b" anchorCtr="0"/>
          <a:lstStyle>
            <a:lvl1pPr>
              <a:defRPr/>
            </a:lvl1pPr>
          </a:lstStyle>
          <a:p>
            <a:r>
              <a:rPr kumimoji="1" lang="en-US" altLang="ja-JP"/>
              <a:t>Click to Edit Slide Title </a:t>
            </a:r>
            <a:endParaRPr kumimoji="1" lang="ja-JP" altLang="en-US"/>
          </a:p>
        </p:txBody>
      </p:sp>
    </p:spTree>
    <p:extLst>
      <p:ext uri="{BB962C8B-B14F-4D97-AF65-F5344CB8AC3E}">
        <p14:creationId xmlns:p14="http://schemas.microsoft.com/office/powerpoint/2010/main" val="36883721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A70FB04-ADA6-451F-BC48-911FA83BB295}"/>
              </a:ext>
            </a:extLst>
          </p:cNvPr>
          <p:cNvSpPr>
            <a:spLocks noGrp="1"/>
          </p:cNvSpPr>
          <p:nvPr>
            <p:ph type="dt" sz="half" idx="10"/>
          </p:nvPr>
        </p:nvSpPr>
        <p:spPr/>
        <p:txBody>
          <a:bodyPr/>
          <a:lstStyle/>
          <a:p>
            <a:fld id="{201A0C11-2C81-44D9-9B6A-45425DBD2E04}" type="datetimeFigureOut">
              <a:rPr kumimoji="1" lang="ja-JP" altLang="en-US" smtClean="0"/>
              <a:t>2023/12/6</a:t>
            </a:fld>
            <a:endParaRPr kumimoji="1" lang="ja-JP" altLang="en-US"/>
          </a:p>
        </p:txBody>
      </p:sp>
      <p:sp>
        <p:nvSpPr>
          <p:cNvPr id="3" name="フッター プレースホルダー 2">
            <a:extLst>
              <a:ext uri="{FF2B5EF4-FFF2-40B4-BE49-F238E27FC236}">
                <a16:creationId xmlns:a16="http://schemas.microsoft.com/office/drawing/2014/main" id="{97E16187-84FA-48E4-8A36-CA5CD575CC8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5AB275-5C2E-45BB-B893-EFBF7E42A58C}"/>
              </a:ext>
            </a:extLst>
          </p:cNvPr>
          <p:cNvSpPr>
            <a:spLocks noGrp="1"/>
          </p:cNvSpPr>
          <p:nvPr>
            <p:ph type="sldNum" sz="quarter" idx="12"/>
          </p:nvPr>
        </p:nvSpPr>
        <p:spPr/>
        <p:txBody>
          <a:bodyPr/>
          <a:lstStyle/>
          <a:p>
            <a:fld id="{A83D53A8-667D-4C22-807A-6BD2A08AB705}" type="slidenum">
              <a:rPr kumimoji="1" lang="ja-JP" altLang="en-US" smtClean="0"/>
              <a:t>‹#›</a:t>
            </a:fld>
            <a:endParaRPr kumimoji="1" lang="ja-JP" altLang="en-US"/>
          </a:p>
        </p:txBody>
      </p:sp>
    </p:spTree>
    <p:extLst>
      <p:ext uri="{BB962C8B-B14F-4D97-AF65-F5344CB8AC3E}">
        <p14:creationId xmlns:p14="http://schemas.microsoft.com/office/powerpoint/2010/main" val="119815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8FEE-CAF4-E749-86B8-352D1C2B00F6}"/>
              </a:ext>
            </a:extLst>
          </p:cNvPr>
          <p:cNvSpPr>
            <a:spLocks noGrp="1"/>
          </p:cNvSpPr>
          <p:nvPr>
            <p:ph type="title"/>
          </p:nvPr>
        </p:nvSpPr>
        <p:spPr/>
        <p:txBody>
          <a:bodyPr/>
          <a:lstStyle/>
          <a:p>
            <a:r>
              <a:rPr lang="ja-JP" altLang="en-US"/>
              <a:t>マスター タイトルの書式設定</a:t>
            </a:r>
            <a:endParaRPr lang="en-US"/>
          </a:p>
        </p:txBody>
      </p:sp>
      <p:sp>
        <p:nvSpPr>
          <p:cNvPr id="3" name="Content Placeholder 2">
            <a:extLst>
              <a:ext uri="{FF2B5EF4-FFF2-40B4-BE49-F238E27FC236}">
                <a16:creationId xmlns:a16="http://schemas.microsoft.com/office/drawing/2014/main" id="{8B9C70AF-0A49-AB49-97FB-117CCA3758AE}"/>
              </a:ext>
            </a:extLst>
          </p:cNvPr>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dirty="0" smtClean="0"/>
            </a:lvl2pPr>
            <a:lvl3pPr>
              <a:defRPr lang="en-US" altLang="ja-JP" dirty="0" smtClean="0"/>
            </a:lvl3pPr>
            <a:lvl4pPr>
              <a:defRPr lang="en-US" altLang="ja-JP" dirty="0"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16" name="Content Placeholder 2">
            <a:extLst>
              <a:ext uri="{FF2B5EF4-FFF2-40B4-BE49-F238E27FC236}">
                <a16:creationId xmlns:a16="http://schemas.microsoft.com/office/drawing/2014/main" id="{A7E7C1E3-B337-4E4B-9C25-5AE95D9AF19A}"/>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5" name="Date Placeholder 3">
            <a:extLst>
              <a:ext uri="{FF2B5EF4-FFF2-40B4-BE49-F238E27FC236}">
                <a16:creationId xmlns:a16="http://schemas.microsoft.com/office/drawing/2014/main" id="{A858CD51-D162-4B5A-A1C3-2FFAB86164CA}"/>
              </a:ext>
            </a:extLst>
          </p:cNvPr>
          <p:cNvSpPr>
            <a:spLocks noGrp="1"/>
          </p:cNvSpPr>
          <p:nvPr>
            <p:ph type="dt" sz="half" idx="14"/>
          </p:nvPr>
        </p:nvSpPr>
        <p:spPr/>
        <p:txBody>
          <a:bodyPr/>
          <a:lstStyle>
            <a:lvl1pPr>
              <a:defRPr/>
            </a:lvl1pPr>
          </a:lstStyle>
          <a:p>
            <a:pPr>
              <a:defRPr/>
            </a:pPr>
            <a:fld id="{D271009C-FD01-460F-95E0-788F80774F4C}" type="datetime1">
              <a:rPr lang="en-US"/>
              <a:pPr>
                <a:defRPr/>
              </a:pPr>
              <a:t>12/6/2023</a:t>
            </a:fld>
            <a:endParaRPr lang="en-US"/>
          </a:p>
        </p:txBody>
      </p:sp>
      <p:sp>
        <p:nvSpPr>
          <p:cNvPr id="6" name="Slide Number Placeholder 5">
            <a:extLst>
              <a:ext uri="{FF2B5EF4-FFF2-40B4-BE49-F238E27FC236}">
                <a16:creationId xmlns:a16="http://schemas.microsoft.com/office/drawing/2014/main" id="{DDDDBACE-3C4E-4626-8072-C5699880AD3C}"/>
              </a:ext>
            </a:extLst>
          </p:cNvPr>
          <p:cNvSpPr>
            <a:spLocks noGrp="1"/>
          </p:cNvSpPr>
          <p:nvPr>
            <p:ph type="sldNum" sz="quarter" idx="15"/>
          </p:nvPr>
        </p:nvSpPr>
        <p:spPr/>
        <p:txBody>
          <a:bodyPr/>
          <a:lstStyle>
            <a:lvl1pPr>
              <a:defRPr/>
            </a:lvl1pPr>
          </a:lstStyle>
          <a:p>
            <a:pPr>
              <a:defRPr/>
            </a:pPr>
            <a:fld id="{137E3A0D-B003-487E-9C48-5FD2126DDD55}" type="slidenum">
              <a:rPr lang="en-US"/>
              <a:pPr>
                <a:defRPr/>
              </a:pPr>
              <a:t>‹#›</a:t>
            </a:fld>
            <a:endParaRPr lang="en-US"/>
          </a:p>
        </p:txBody>
      </p:sp>
    </p:spTree>
    <p:extLst>
      <p:ext uri="{BB962C8B-B14F-4D97-AF65-F5344CB8AC3E}">
        <p14:creationId xmlns:p14="http://schemas.microsoft.com/office/powerpoint/2010/main" val="380546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8FEE-CAF4-E749-86B8-352D1C2B00F6}"/>
              </a:ext>
            </a:extLst>
          </p:cNvPr>
          <p:cNvSpPr>
            <a:spLocks noGrp="1"/>
          </p:cNvSpPr>
          <p:nvPr>
            <p:ph type="title"/>
          </p:nvPr>
        </p:nvSpPr>
        <p:spPr>
          <a:xfrm>
            <a:off x="224527" y="24710"/>
            <a:ext cx="10691123" cy="587765"/>
          </a:xfrm>
        </p:spPr>
        <p:txBody>
          <a:bodyPr/>
          <a:lstStyle>
            <a:lvl1pPr>
              <a:defRPr sz="2800"/>
            </a:lvl1pPr>
          </a:lstStyle>
          <a:p>
            <a:r>
              <a:rPr lang="ja-JP" altLang="en-US"/>
              <a:t>マスター タイトルの書式設定</a:t>
            </a:r>
            <a:endParaRPr lang="en-US"/>
          </a:p>
        </p:txBody>
      </p:sp>
      <p:sp>
        <p:nvSpPr>
          <p:cNvPr id="5" name="Date Placeholder 3">
            <a:extLst>
              <a:ext uri="{FF2B5EF4-FFF2-40B4-BE49-F238E27FC236}">
                <a16:creationId xmlns:a16="http://schemas.microsoft.com/office/drawing/2014/main" id="{A858CD51-D162-4B5A-A1C3-2FFAB86164CA}"/>
              </a:ext>
            </a:extLst>
          </p:cNvPr>
          <p:cNvSpPr>
            <a:spLocks noGrp="1"/>
          </p:cNvSpPr>
          <p:nvPr>
            <p:ph type="dt" sz="half" idx="14"/>
          </p:nvPr>
        </p:nvSpPr>
        <p:spPr/>
        <p:txBody>
          <a:bodyPr/>
          <a:lstStyle>
            <a:lvl1pPr>
              <a:defRPr/>
            </a:lvl1pPr>
          </a:lstStyle>
          <a:p>
            <a:pPr>
              <a:defRPr/>
            </a:pPr>
            <a:fld id="{D271009C-FD01-460F-95E0-788F80774F4C}" type="datetime1">
              <a:rPr lang="en-US"/>
              <a:pPr>
                <a:defRPr/>
              </a:pPr>
              <a:t>12/6/2023</a:t>
            </a:fld>
            <a:endParaRPr lang="en-US"/>
          </a:p>
        </p:txBody>
      </p:sp>
      <p:sp>
        <p:nvSpPr>
          <p:cNvPr id="6" name="Slide Number Placeholder 5">
            <a:extLst>
              <a:ext uri="{FF2B5EF4-FFF2-40B4-BE49-F238E27FC236}">
                <a16:creationId xmlns:a16="http://schemas.microsoft.com/office/drawing/2014/main" id="{DDDDBACE-3C4E-4626-8072-C5699880AD3C}"/>
              </a:ext>
            </a:extLst>
          </p:cNvPr>
          <p:cNvSpPr>
            <a:spLocks noGrp="1"/>
          </p:cNvSpPr>
          <p:nvPr>
            <p:ph type="sldNum" sz="quarter" idx="15"/>
          </p:nvPr>
        </p:nvSpPr>
        <p:spPr>
          <a:xfrm>
            <a:off x="11637963" y="6542088"/>
            <a:ext cx="366712" cy="276999"/>
          </a:xfrm>
        </p:spPr>
        <p:txBody>
          <a:bodyPr/>
          <a:lstStyle>
            <a:lvl1pPr>
              <a:defRPr sz="1200"/>
            </a:lvl1pPr>
          </a:lstStyle>
          <a:p>
            <a:pPr>
              <a:defRPr/>
            </a:pPr>
            <a:fld id="{137E3A0D-B003-487E-9C48-5FD2126DDD55}" type="slidenum">
              <a:rPr lang="en-US" smtClean="0"/>
              <a:pPr>
                <a:defRPr/>
              </a:pPr>
              <a:t>‹#›</a:t>
            </a:fld>
            <a:endParaRPr lang="en-US"/>
          </a:p>
        </p:txBody>
      </p:sp>
    </p:spTree>
    <p:extLst>
      <p:ext uri="{BB962C8B-B14F-4D97-AF65-F5344CB8AC3E}">
        <p14:creationId xmlns:p14="http://schemas.microsoft.com/office/powerpoint/2010/main" val="198623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th orb/シェイプ">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DCA35F4-FF5D-9A45-B1F4-CAECF1F62030}"/>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8" name="Content Placeholder 2">
            <a:extLst>
              <a:ext uri="{FF2B5EF4-FFF2-40B4-BE49-F238E27FC236}">
                <a16:creationId xmlns:a16="http://schemas.microsoft.com/office/drawing/2014/main" id="{7B189257-459D-4584-8E74-3CE390621737}"/>
              </a:ext>
            </a:extLst>
          </p:cNvPr>
          <p:cNvSpPr>
            <a:spLocks noGrp="1"/>
          </p:cNvSpPr>
          <p:nvPr>
            <p:ph idx="1"/>
          </p:nvPr>
        </p:nvSpPr>
        <p:spPr>
          <a:xfrm>
            <a:off x="731519" y="1554480"/>
            <a:ext cx="82296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5" name="Date Placeholder 2">
            <a:extLst>
              <a:ext uri="{FF2B5EF4-FFF2-40B4-BE49-F238E27FC236}">
                <a16:creationId xmlns:a16="http://schemas.microsoft.com/office/drawing/2014/main" id="{3043B025-EC37-462F-BD1F-E3B3206861AA}"/>
              </a:ext>
            </a:extLst>
          </p:cNvPr>
          <p:cNvSpPr>
            <a:spLocks noGrp="1"/>
          </p:cNvSpPr>
          <p:nvPr>
            <p:ph type="dt" sz="half" idx="14"/>
          </p:nvPr>
        </p:nvSpPr>
        <p:spPr/>
        <p:txBody>
          <a:bodyPr/>
          <a:lstStyle>
            <a:lvl1pPr>
              <a:defRPr/>
            </a:lvl1pPr>
          </a:lstStyle>
          <a:p>
            <a:pPr>
              <a:defRPr/>
            </a:pPr>
            <a:fld id="{1EC50DA2-E416-4518-B65E-1878F8B7C4BC}" type="datetime1">
              <a:rPr lang="en-US"/>
              <a:pPr>
                <a:defRPr/>
              </a:pPr>
              <a:t>12/6/2023</a:t>
            </a:fld>
            <a:endParaRPr lang="en-US"/>
          </a:p>
        </p:txBody>
      </p:sp>
      <p:sp>
        <p:nvSpPr>
          <p:cNvPr id="7" name="Slide Number Placeholder 4">
            <a:extLst>
              <a:ext uri="{FF2B5EF4-FFF2-40B4-BE49-F238E27FC236}">
                <a16:creationId xmlns:a16="http://schemas.microsoft.com/office/drawing/2014/main" id="{945E4129-0C67-4A2F-8ADC-36056D40BE29}"/>
              </a:ext>
            </a:extLst>
          </p:cNvPr>
          <p:cNvSpPr>
            <a:spLocks noGrp="1"/>
          </p:cNvSpPr>
          <p:nvPr>
            <p:ph type="sldNum" sz="quarter" idx="15"/>
          </p:nvPr>
        </p:nvSpPr>
        <p:spPr/>
        <p:txBody>
          <a:bodyPr/>
          <a:lstStyle>
            <a:lvl1pPr>
              <a:defRPr/>
            </a:lvl1pPr>
          </a:lstStyle>
          <a:p>
            <a:pPr>
              <a:defRPr/>
            </a:pPr>
            <a:fld id="{9E4292B8-ECA7-404F-AC1F-ACF4459D3E95}" type="slidenum">
              <a:rPr lang="en-US"/>
              <a:pPr>
                <a:defRPr/>
              </a:pPr>
              <a:t>‹#›</a:t>
            </a:fld>
            <a:endParaRPr lang="en-US"/>
          </a:p>
        </p:txBody>
      </p:sp>
      <p:sp>
        <p:nvSpPr>
          <p:cNvPr id="9" name="Title 1">
            <a:extLst>
              <a:ext uri="{FF2B5EF4-FFF2-40B4-BE49-F238E27FC236}">
                <a16:creationId xmlns:a16="http://schemas.microsoft.com/office/drawing/2014/main" id="{57B69A8F-5FB7-4AAF-98C7-7CAF72626F2D}"/>
              </a:ext>
            </a:extLst>
          </p:cNvPr>
          <p:cNvSpPr>
            <a:spLocks noGrp="1"/>
          </p:cNvSpPr>
          <p:nvPr>
            <p:ph type="title"/>
          </p:nvPr>
        </p:nvSpPr>
        <p:spPr>
          <a:xfrm>
            <a:off x="731838" y="527050"/>
            <a:ext cx="8229281" cy="822325"/>
          </a:xfrm>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64637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th orb 2/シェイプ2">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A7E7C1E3-B337-4E4B-9C25-5AE95D9AF19A}"/>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11" name="Content Placeholder 2">
            <a:extLst>
              <a:ext uri="{FF2B5EF4-FFF2-40B4-BE49-F238E27FC236}">
                <a16:creationId xmlns:a16="http://schemas.microsoft.com/office/drawing/2014/main" id="{7A4EF1CA-C750-4984-9232-24A6F9397F3C}"/>
              </a:ext>
            </a:extLst>
          </p:cNvPr>
          <p:cNvSpPr>
            <a:spLocks noGrp="1"/>
          </p:cNvSpPr>
          <p:nvPr>
            <p:ph idx="1"/>
          </p:nvPr>
        </p:nvSpPr>
        <p:spPr>
          <a:xfrm>
            <a:off x="731519" y="1554480"/>
            <a:ext cx="8229600" cy="457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6" name="Date Placeholder 3">
            <a:extLst>
              <a:ext uri="{FF2B5EF4-FFF2-40B4-BE49-F238E27FC236}">
                <a16:creationId xmlns:a16="http://schemas.microsoft.com/office/drawing/2014/main" id="{2A848315-8DFC-4687-8ADF-9AFC2DE1289A}"/>
              </a:ext>
            </a:extLst>
          </p:cNvPr>
          <p:cNvSpPr>
            <a:spLocks noGrp="1"/>
          </p:cNvSpPr>
          <p:nvPr>
            <p:ph type="dt" sz="half" idx="14"/>
          </p:nvPr>
        </p:nvSpPr>
        <p:spPr/>
        <p:txBody>
          <a:bodyPr/>
          <a:lstStyle>
            <a:lvl1pPr>
              <a:defRPr/>
            </a:lvl1pPr>
          </a:lstStyle>
          <a:p>
            <a:pPr>
              <a:defRPr/>
            </a:pPr>
            <a:fld id="{F2447896-C70F-4D0A-89D2-3081C5896CD6}" type="datetime1">
              <a:rPr lang="en-US"/>
              <a:pPr>
                <a:defRPr/>
              </a:pPr>
              <a:t>12/6/2023</a:t>
            </a:fld>
            <a:endParaRPr lang="en-US"/>
          </a:p>
        </p:txBody>
      </p:sp>
      <p:sp>
        <p:nvSpPr>
          <p:cNvPr id="7" name="Slide Number Placeholder 5">
            <a:extLst>
              <a:ext uri="{FF2B5EF4-FFF2-40B4-BE49-F238E27FC236}">
                <a16:creationId xmlns:a16="http://schemas.microsoft.com/office/drawing/2014/main" id="{C9356DD3-8D75-4AE6-B406-060D961C84FE}"/>
              </a:ext>
            </a:extLst>
          </p:cNvPr>
          <p:cNvSpPr>
            <a:spLocks noGrp="1"/>
          </p:cNvSpPr>
          <p:nvPr>
            <p:ph type="sldNum" sz="quarter" idx="15"/>
          </p:nvPr>
        </p:nvSpPr>
        <p:spPr/>
        <p:txBody>
          <a:bodyPr/>
          <a:lstStyle>
            <a:lvl1pPr>
              <a:defRPr/>
            </a:lvl1pPr>
          </a:lstStyle>
          <a:p>
            <a:pPr>
              <a:defRPr/>
            </a:pPr>
            <a:fld id="{8EE7F353-BC0F-47BB-AFBC-40467CAA351E}" type="slidenum">
              <a:rPr lang="en-US"/>
              <a:pPr>
                <a:defRPr/>
              </a:pPr>
              <a:t>‹#›</a:t>
            </a:fld>
            <a:endParaRPr lang="en-US"/>
          </a:p>
        </p:txBody>
      </p:sp>
      <p:sp>
        <p:nvSpPr>
          <p:cNvPr id="8" name="Title 1">
            <a:extLst>
              <a:ext uri="{FF2B5EF4-FFF2-40B4-BE49-F238E27FC236}">
                <a16:creationId xmlns:a16="http://schemas.microsoft.com/office/drawing/2014/main" id="{187FAC5D-D033-47BC-B8FC-CA4905DD255A}"/>
              </a:ext>
            </a:extLst>
          </p:cNvPr>
          <p:cNvSpPr>
            <a:spLocks noGrp="1"/>
          </p:cNvSpPr>
          <p:nvPr>
            <p:ph type="title"/>
          </p:nvPr>
        </p:nvSpPr>
        <p:spPr>
          <a:xfrm>
            <a:off x="731838" y="527050"/>
            <a:ext cx="8229281" cy="822325"/>
          </a:xfrm>
        </p:spPr>
        <p:txBody>
          <a:bodyPr/>
          <a:lstStyle/>
          <a:p>
            <a:r>
              <a:rPr lang="ja-JP" altLang="en-US"/>
              <a:t>マスター タイトルの書式設定</a:t>
            </a:r>
            <a:endParaRPr lang="en-US"/>
          </a:p>
        </p:txBody>
      </p:sp>
      <p:pic>
        <p:nvPicPr>
          <p:cNvPr id="9" name="Graphic 6">
            <a:extLst>
              <a:ext uri="{FF2B5EF4-FFF2-40B4-BE49-F238E27FC236}">
                <a16:creationId xmlns:a16="http://schemas.microsoft.com/office/drawing/2014/main" id="{4454AED9-151D-447F-806E-A9826C61555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0902950" y="202483"/>
            <a:ext cx="1101725" cy="150659"/>
          </a:xfrm>
          <a:prstGeom prst="rect">
            <a:avLst/>
          </a:prstGeom>
        </p:spPr>
      </p:pic>
    </p:spTree>
    <p:extLst>
      <p:ext uri="{BB962C8B-B14F-4D97-AF65-F5344CB8AC3E}">
        <p14:creationId xmlns:p14="http://schemas.microsoft.com/office/powerpoint/2010/main" val="4975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Caption/コンテンツとキャプション">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74D328A7-DE1C-4772-A576-BA780F50F252}"/>
              </a:ext>
            </a:extLst>
          </p:cNvPr>
          <p:cNvCxnSpPr>
            <a:cxnSpLocks/>
          </p:cNvCxnSpPr>
          <p:nvPr/>
        </p:nvCxnSpPr>
        <p:spPr>
          <a:xfrm>
            <a:off x="731838" y="2897188"/>
            <a:ext cx="914400" cy="0"/>
          </a:xfrm>
          <a:prstGeom prst="line">
            <a:avLst/>
          </a:prstGeom>
          <a:ln w="3175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AA1CBAB5-E3AD-014C-9D78-3BD5AFFDB592}"/>
              </a:ext>
            </a:extLst>
          </p:cNvPr>
          <p:cNvSpPr>
            <a:spLocks noGrp="1"/>
          </p:cNvSpPr>
          <p:nvPr>
            <p:ph type="title"/>
          </p:nvPr>
        </p:nvSpPr>
        <p:spPr>
          <a:xfrm>
            <a:off x="731519" y="846160"/>
            <a:ext cx="4022243" cy="1735358"/>
          </a:xfrm>
        </p:spPr>
        <p:txBody>
          <a:bodyPr anchor="t"/>
          <a:lstStyle/>
          <a:p>
            <a:r>
              <a:rPr lang="ja-JP" altLang="en-US"/>
              <a:t>マスター タイトルの書式設定</a:t>
            </a:r>
            <a:endParaRPr lang="en-US"/>
          </a:p>
        </p:txBody>
      </p:sp>
      <p:sp>
        <p:nvSpPr>
          <p:cNvPr id="11" name="Content Placeholder 2">
            <a:extLst>
              <a:ext uri="{FF2B5EF4-FFF2-40B4-BE49-F238E27FC236}">
                <a16:creationId xmlns:a16="http://schemas.microsoft.com/office/drawing/2014/main" id="{3FE9EDC4-BD9B-D040-8C46-DA541BB43F32}"/>
              </a:ext>
            </a:extLst>
          </p:cNvPr>
          <p:cNvSpPr>
            <a:spLocks noGrp="1"/>
          </p:cNvSpPr>
          <p:nvPr>
            <p:ph idx="15"/>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12" name="Content Placeholder 2">
            <a:extLst>
              <a:ext uri="{FF2B5EF4-FFF2-40B4-BE49-F238E27FC236}">
                <a16:creationId xmlns:a16="http://schemas.microsoft.com/office/drawing/2014/main" id="{E47E0762-2830-452C-94C0-D7FF3C6A31C7}"/>
              </a:ext>
            </a:extLst>
          </p:cNvPr>
          <p:cNvSpPr>
            <a:spLocks noGrp="1"/>
          </p:cNvSpPr>
          <p:nvPr>
            <p:ph idx="1"/>
          </p:nvPr>
        </p:nvSpPr>
        <p:spPr>
          <a:xfrm>
            <a:off x="731519" y="3289112"/>
            <a:ext cx="4022242" cy="28373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13" name="Content Placeholder 2">
            <a:extLst>
              <a:ext uri="{FF2B5EF4-FFF2-40B4-BE49-F238E27FC236}">
                <a16:creationId xmlns:a16="http://schemas.microsoft.com/office/drawing/2014/main" id="{9E234617-07F8-4B91-8492-B5E7D2A77EEA}"/>
              </a:ext>
            </a:extLst>
          </p:cNvPr>
          <p:cNvSpPr>
            <a:spLocks noGrp="1"/>
          </p:cNvSpPr>
          <p:nvPr>
            <p:ph idx="16"/>
          </p:nvPr>
        </p:nvSpPr>
        <p:spPr>
          <a:xfrm>
            <a:off x="5425122" y="846160"/>
            <a:ext cx="6035040" cy="5280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7" name="Date Placeholder 4">
            <a:extLst>
              <a:ext uri="{FF2B5EF4-FFF2-40B4-BE49-F238E27FC236}">
                <a16:creationId xmlns:a16="http://schemas.microsoft.com/office/drawing/2014/main" id="{5EBB30BE-C714-4848-8E84-16BAB5A26ACD}"/>
              </a:ext>
            </a:extLst>
          </p:cNvPr>
          <p:cNvSpPr>
            <a:spLocks noGrp="1"/>
          </p:cNvSpPr>
          <p:nvPr>
            <p:ph type="dt" sz="half" idx="17"/>
          </p:nvPr>
        </p:nvSpPr>
        <p:spPr/>
        <p:txBody>
          <a:bodyPr/>
          <a:lstStyle>
            <a:lvl1pPr>
              <a:defRPr/>
            </a:lvl1pPr>
          </a:lstStyle>
          <a:p>
            <a:pPr>
              <a:defRPr/>
            </a:pPr>
            <a:fld id="{05D2BB5F-BA74-4A3D-9240-553D55DAF110}" type="datetime1">
              <a:rPr lang="en-US"/>
              <a:pPr>
                <a:defRPr/>
              </a:pPr>
              <a:t>12/6/2023</a:t>
            </a:fld>
            <a:endParaRPr lang="en-US"/>
          </a:p>
        </p:txBody>
      </p:sp>
      <p:sp>
        <p:nvSpPr>
          <p:cNvPr id="9" name="Slide Number Placeholder 6">
            <a:extLst>
              <a:ext uri="{FF2B5EF4-FFF2-40B4-BE49-F238E27FC236}">
                <a16:creationId xmlns:a16="http://schemas.microsoft.com/office/drawing/2014/main" id="{534A9C18-FC84-4D5C-8C2A-CA2CD8E3172B}"/>
              </a:ext>
            </a:extLst>
          </p:cNvPr>
          <p:cNvSpPr>
            <a:spLocks noGrp="1"/>
          </p:cNvSpPr>
          <p:nvPr>
            <p:ph type="sldNum" sz="quarter" idx="18"/>
          </p:nvPr>
        </p:nvSpPr>
        <p:spPr/>
        <p:txBody>
          <a:bodyPr/>
          <a:lstStyle>
            <a:lvl1pPr>
              <a:defRPr/>
            </a:lvl1pPr>
          </a:lstStyle>
          <a:p>
            <a:pPr>
              <a:defRPr/>
            </a:pPr>
            <a:fld id="{455F2D81-89F2-4180-A127-E25897B3E31E}" type="slidenum">
              <a:rPr lang="en-US"/>
              <a:pPr>
                <a:defRPr/>
              </a:pPr>
              <a:t>‹#›</a:t>
            </a:fld>
            <a:endParaRPr lang="en-US"/>
          </a:p>
        </p:txBody>
      </p:sp>
    </p:spTree>
    <p:extLst>
      <p:ext uri="{BB962C8B-B14F-4D97-AF65-F5344CB8AC3E}">
        <p14:creationId xmlns:p14="http://schemas.microsoft.com/office/powerpoint/2010/main" val="418835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2つのコンテンツ">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5E24F6FF-F77A-46F9-B878-5FB3AC790882}"/>
              </a:ext>
            </a:extLst>
          </p:cNvPr>
          <p:cNvSpPr>
            <a:spLocks noGrp="1"/>
          </p:cNvSpPr>
          <p:nvPr>
            <p:ph type="dt" sz="half" idx="16"/>
          </p:nvPr>
        </p:nvSpPr>
        <p:spPr/>
        <p:txBody>
          <a:bodyPr/>
          <a:lstStyle>
            <a:lvl1pPr>
              <a:defRPr/>
            </a:lvl1pPr>
          </a:lstStyle>
          <a:p>
            <a:pPr>
              <a:defRPr/>
            </a:pPr>
            <a:fld id="{28730426-D84A-42D6-8659-70464D144162}" type="datetime1">
              <a:rPr lang="en-US"/>
              <a:pPr>
                <a:defRPr/>
              </a:pPr>
              <a:t>12/6/2023</a:t>
            </a:fld>
            <a:endParaRPr lang="en-US"/>
          </a:p>
        </p:txBody>
      </p:sp>
      <p:sp>
        <p:nvSpPr>
          <p:cNvPr id="7" name="Slide Number Placeholder 5">
            <a:extLst>
              <a:ext uri="{FF2B5EF4-FFF2-40B4-BE49-F238E27FC236}">
                <a16:creationId xmlns:a16="http://schemas.microsoft.com/office/drawing/2014/main" id="{F1F0256D-85D4-429F-915D-6B3C2CB861C7}"/>
              </a:ext>
            </a:extLst>
          </p:cNvPr>
          <p:cNvSpPr>
            <a:spLocks noGrp="1"/>
          </p:cNvSpPr>
          <p:nvPr>
            <p:ph type="sldNum" sz="quarter" idx="17"/>
          </p:nvPr>
        </p:nvSpPr>
        <p:spPr/>
        <p:txBody>
          <a:bodyPr/>
          <a:lstStyle>
            <a:lvl1pPr>
              <a:defRPr/>
            </a:lvl1pPr>
          </a:lstStyle>
          <a:p>
            <a:pPr>
              <a:defRPr/>
            </a:pPr>
            <a:fld id="{09D750BE-2055-41DB-AB84-116DD8362375}" type="slidenum">
              <a:rPr lang="en-US"/>
              <a:pPr>
                <a:defRPr/>
              </a:pPr>
              <a:t>‹#›</a:t>
            </a:fld>
            <a:endParaRPr lang="en-US"/>
          </a:p>
        </p:txBody>
      </p:sp>
      <p:sp>
        <p:nvSpPr>
          <p:cNvPr id="11" name="Content Placeholder 2">
            <a:extLst>
              <a:ext uri="{FF2B5EF4-FFF2-40B4-BE49-F238E27FC236}">
                <a16:creationId xmlns:a16="http://schemas.microsoft.com/office/drawing/2014/main" id="{2DC86C86-EC38-4DE7-B219-017346EB7ABE}"/>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12" name="Title 1">
            <a:extLst>
              <a:ext uri="{FF2B5EF4-FFF2-40B4-BE49-F238E27FC236}">
                <a16:creationId xmlns:a16="http://schemas.microsoft.com/office/drawing/2014/main" id="{C3A4FB44-662F-4C8A-84F3-1864B51CFF77}"/>
              </a:ext>
            </a:extLst>
          </p:cNvPr>
          <p:cNvSpPr>
            <a:spLocks noGrp="1"/>
          </p:cNvSpPr>
          <p:nvPr>
            <p:ph type="title"/>
          </p:nvPr>
        </p:nvSpPr>
        <p:spPr>
          <a:xfrm>
            <a:off x="731838" y="527050"/>
            <a:ext cx="9813925" cy="822325"/>
          </a:xfrm>
        </p:spPr>
        <p:txBody>
          <a:bodyPr/>
          <a:lstStyle/>
          <a:p>
            <a:r>
              <a:rPr lang="ja-JP" altLang="en-US"/>
              <a:t>マスター タイトルの書式設定</a:t>
            </a:r>
            <a:endParaRPr lang="en-US"/>
          </a:p>
        </p:txBody>
      </p:sp>
      <p:sp>
        <p:nvSpPr>
          <p:cNvPr id="13" name="Content Placeholder 2">
            <a:extLst>
              <a:ext uri="{FF2B5EF4-FFF2-40B4-BE49-F238E27FC236}">
                <a16:creationId xmlns:a16="http://schemas.microsoft.com/office/drawing/2014/main" id="{8A4314AE-D65E-4912-ADA6-62FABA8CACB1}"/>
              </a:ext>
            </a:extLst>
          </p:cNvPr>
          <p:cNvSpPr>
            <a:spLocks noGrp="1"/>
          </p:cNvSpPr>
          <p:nvPr>
            <p:ph idx="14"/>
          </p:nvPr>
        </p:nvSpPr>
        <p:spPr>
          <a:xfrm>
            <a:off x="731519" y="1737360"/>
            <a:ext cx="5029200" cy="43891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14" name="Content Placeholder 2">
            <a:extLst>
              <a:ext uri="{FF2B5EF4-FFF2-40B4-BE49-F238E27FC236}">
                <a16:creationId xmlns:a16="http://schemas.microsoft.com/office/drawing/2014/main" id="{FABC11F9-2FFB-4261-BCC3-7831EDC90A8B}"/>
              </a:ext>
            </a:extLst>
          </p:cNvPr>
          <p:cNvSpPr>
            <a:spLocks noGrp="1"/>
          </p:cNvSpPr>
          <p:nvPr>
            <p:ph idx="15"/>
          </p:nvPr>
        </p:nvSpPr>
        <p:spPr>
          <a:xfrm>
            <a:off x="6454140" y="1737360"/>
            <a:ext cx="5029200" cy="43891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dirty="0" smtClean="0"/>
            </a:lvl1pPr>
            <a:lvl2pPr>
              <a:defRPr lang="en-US" altLang="ja-JP" dirty="0" smtClean="0"/>
            </a:lvl2pPr>
            <a:lvl3pPr>
              <a:defRPr lang="en-US" altLang="ja-JP" dirty="0" smtClean="0"/>
            </a:lvl3pPr>
            <a:lvl4pPr>
              <a:defRPr lang="en-US" altLang="ja-JP" dirty="0"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Tree>
    <p:extLst>
      <p:ext uri="{BB962C8B-B14F-4D97-AF65-F5344CB8AC3E}">
        <p14:creationId xmlns:p14="http://schemas.microsoft.com/office/powerpoint/2010/main" val="125040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比較">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7D3C554-4DB9-4716-BE84-5F22ABE24D44}"/>
              </a:ext>
            </a:extLst>
          </p:cNvPr>
          <p:cNvCxnSpPr>
            <a:cxnSpLocks/>
          </p:cNvCxnSpPr>
          <p:nvPr/>
        </p:nvCxnSpPr>
        <p:spPr>
          <a:xfrm>
            <a:off x="731838" y="1709738"/>
            <a:ext cx="914400" cy="0"/>
          </a:xfrm>
          <a:prstGeom prst="line">
            <a:avLst/>
          </a:prstGeom>
          <a:ln w="317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F37E2B-F639-458B-A481-356A3774F42A}"/>
              </a:ext>
            </a:extLst>
          </p:cNvPr>
          <p:cNvCxnSpPr>
            <a:cxnSpLocks/>
          </p:cNvCxnSpPr>
          <p:nvPr/>
        </p:nvCxnSpPr>
        <p:spPr>
          <a:xfrm>
            <a:off x="6430963" y="1709738"/>
            <a:ext cx="914400" cy="0"/>
          </a:xfrm>
          <a:prstGeom prst="line">
            <a:avLst/>
          </a:prstGeom>
          <a:ln w="317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364ABA4-03CE-154D-8146-B2712CFE5CFE}"/>
              </a:ext>
            </a:extLst>
          </p:cNvPr>
          <p:cNvSpPr>
            <a:spLocks noGrp="1"/>
          </p:cNvSpPr>
          <p:nvPr>
            <p:ph type="body" idx="1"/>
          </p:nvPr>
        </p:nvSpPr>
        <p:spPr>
          <a:xfrm>
            <a:off x="731519" y="1903228"/>
            <a:ext cx="5029200" cy="594310"/>
          </a:xfrm>
        </p:spPr>
        <p:txBody>
          <a:bodyPr anchor="ctr">
            <a:norm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5" name="Text Placeholder 4">
            <a:extLst>
              <a:ext uri="{FF2B5EF4-FFF2-40B4-BE49-F238E27FC236}">
                <a16:creationId xmlns:a16="http://schemas.microsoft.com/office/drawing/2014/main" id="{3C699AEB-8325-104E-9854-599150966C5B}"/>
              </a:ext>
            </a:extLst>
          </p:cNvPr>
          <p:cNvSpPr>
            <a:spLocks noGrp="1"/>
          </p:cNvSpPr>
          <p:nvPr>
            <p:ph type="body" sz="quarter" idx="3"/>
          </p:nvPr>
        </p:nvSpPr>
        <p:spPr>
          <a:xfrm>
            <a:off x="6431283" y="1903228"/>
            <a:ext cx="5029200" cy="594310"/>
          </a:xfrm>
        </p:spPr>
        <p:txBody>
          <a:bodyPr anchor="ctr">
            <a:normAutofit/>
          </a:bodyPr>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1" name="Title 10">
            <a:extLst>
              <a:ext uri="{FF2B5EF4-FFF2-40B4-BE49-F238E27FC236}">
                <a16:creationId xmlns:a16="http://schemas.microsoft.com/office/drawing/2014/main" id="{20BE9D9D-26C9-E741-8998-46AB3EE2B046}"/>
              </a:ext>
            </a:extLst>
          </p:cNvPr>
          <p:cNvSpPr>
            <a:spLocks noGrp="1"/>
          </p:cNvSpPr>
          <p:nvPr>
            <p:ph type="title"/>
          </p:nvPr>
        </p:nvSpPr>
        <p:spPr/>
        <p:txBody>
          <a:bodyPr/>
          <a:lstStyle/>
          <a:p>
            <a:r>
              <a:rPr lang="ja-JP" altLang="en-US"/>
              <a:t>マスター タイトルの書式設定</a:t>
            </a:r>
            <a:endParaRPr lang="en-US"/>
          </a:p>
        </p:txBody>
      </p:sp>
      <p:sp>
        <p:nvSpPr>
          <p:cNvPr id="17" name="Content Placeholder 2">
            <a:extLst>
              <a:ext uri="{FF2B5EF4-FFF2-40B4-BE49-F238E27FC236}">
                <a16:creationId xmlns:a16="http://schemas.microsoft.com/office/drawing/2014/main" id="{42899E07-5066-474E-8C5F-906D4C8EEBB3}"/>
              </a:ext>
            </a:extLst>
          </p:cNvPr>
          <p:cNvSpPr>
            <a:spLocks noGrp="1"/>
          </p:cNvSpPr>
          <p:nvPr>
            <p:ph idx="13"/>
          </p:nvPr>
        </p:nvSpPr>
        <p:spPr>
          <a:xfrm>
            <a:off x="274320" y="228600"/>
            <a:ext cx="6400800" cy="189860"/>
          </a:xfrm>
        </p:spPr>
        <p:txBody>
          <a:bodyPr bIns="45720">
            <a:spAutoFit/>
          </a:bodyPr>
          <a:lstStyle>
            <a:lvl1pPr>
              <a:defRPr sz="900" b="1" cap="all" spc="100" baseline="0">
                <a:solidFill>
                  <a:schemeClr val="bg1">
                    <a:lumMod val="65000"/>
                  </a:schemeClr>
                </a:solidFill>
              </a:defRPr>
            </a:lvl1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379D09D-3545-4630-81CE-1BCA2B1BEEA9}"/>
              </a:ext>
            </a:extLst>
          </p:cNvPr>
          <p:cNvSpPr>
            <a:spLocks noGrp="1"/>
          </p:cNvSpPr>
          <p:nvPr>
            <p:ph idx="14"/>
          </p:nvPr>
        </p:nvSpPr>
        <p:spPr>
          <a:xfrm>
            <a:off x="731519" y="2788920"/>
            <a:ext cx="5029200" cy="32918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19" name="Content Placeholder 2">
            <a:extLst>
              <a:ext uri="{FF2B5EF4-FFF2-40B4-BE49-F238E27FC236}">
                <a16:creationId xmlns:a16="http://schemas.microsoft.com/office/drawing/2014/main" id="{B73B616C-83D7-4DC2-ADD8-1E1717A9FF85}"/>
              </a:ext>
            </a:extLst>
          </p:cNvPr>
          <p:cNvSpPr>
            <a:spLocks noGrp="1"/>
          </p:cNvSpPr>
          <p:nvPr>
            <p:ph idx="15"/>
          </p:nvPr>
        </p:nvSpPr>
        <p:spPr>
          <a:xfrm>
            <a:off x="6431283" y="2788920"/>
            <a:ext cx="5029200" cy="32918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altLang="ja-JP" smtClean="0"/>
            </a:lvl1pPr>
            <a:lvl2pPr>
              <a:defRPr lang="en-US" altLang="ja-JP" smtClean="0"/>
            </a:lvl2pPr>
            <a:lvl3pPr>
              <a:defRPr lang="en-US" altLang="ja-JP" smtClean="0"/>
            </a:lvl3pPr>
            <a:lvl4pPr>
              <a:defRPr lang="en-US" altLang="ja-JP" smtClean="0"/>
            </a:lvl4pPr>
            <a:lvl5pPr>
              <a:defRPr lang="en-US" altLang="ja-JP"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10" name="Date Placeholder 6">
            <a:extLst>
              <a:ext uri="{FF2B5EF4-FFF2-40B4-BE49-F238E27FC236}">
                <a16:creationId xmlns:a16="http://schemas.microsoft.com/office/drawing/2014/main" id="{24AC8FB4-455D-4762-86F5-5E0289CDE08A}"/>
              </a:ext>
            </a:extLst>
          </p:cNvPr>
          <p:cNvSpPr>
            <a:spLocks noGrp="1"/>
          </p:cNvSpPr>
          <p:nvPr>
            <p:ph type="dt" sz="half" idx="16"/>
          </p:nvPr>
        </p:nvSpPr>
        <p:spPr/>
        <p:txBody>
          <a:bodyPr/>
          <a:lstStyle>
            <a:lvl1pPr>
              <a:defRPr/>
            </a:lvl1pPr>
          </a:lstStyle>
          <a:p>
            <a:pPr>
              <a:defRPr/>
            </a:pPr>
            <a:fld id="{0776D9A2-AE9F-4D5B-8C89-62BEB9156F80}" type="datetime1">
              <a:rPr lang="en-US"/>
              <a:pPr>
                <a:defRPr/>
              </a:pPr>
              <a:t>12/6/2023</a:t>
            </a:fld>
            <a:endParaRPr lang="en-US"/>
          </a:p>
        </p:txBody>
      </p:sp>
      <p:sp>
        <p:nvSpPr>
          <p:cNvPr id="12" name="Slide Number Placeholder 8">
            <a:extLst>
              <a:ext uri="{FF2B5EF4-FFF2-40B4-BE49-F238E27FC236}">
                <a16:creationId xmlns:a16="http://schemas.microsoft.com/office/drawing/2014/main" id="{630288F0-EBD8-46FC-9D58-5E60EEAF4170}"/>
              </a:ext>
            </a:extLst>
          </p:cNvPr>
          <p:cNvSpPr>
            <a:spLocks noGrp="1"/>
          </p:cNvSpPr>
          <p:nvPr>
            <p:ph type="sldNum" sz="quarter" idx="17"/>
          </p:nvPr>
        </p:nvSpPr>
        <p:spPr/>
        <p:txBody>
          <a:bodyPr/>
          <a:lstStyle>
            <a:lvl1pPr>
              <a:defRPr/>
            </a:lvl1pPr>
          </a:lstStyle>
          <a:p>
            <a:pPr>
              <a:defRPr/>
            </a:pPr>
            <a:fld id="{936F01EE-872B-4EB2-8139-C0C94BABEF9D}" type="slidenum">
              <a:rPr lang="en-US"/>
              <a:pPr>
                <a:defRPr/>
              </a:pPr>
              <a:t>‹#›</a:t>
            </a:fld>
            <a:endParaRPr lang="en-US"/>
          </a:p>
        </p:txBody>
      </p:sp>
    </p:spTree>
    <p:extLst>
      <p:ext uri="{BB962C8B-B14F-4D97-AF65-F5344CB8AC3E}">
        <p14:creationId xmlns:p14="http://schemas.microsoft.com/office/powerpoint/2010/main" val="78786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7.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image" Target="../media/image2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C6F0B60-644A-4F95-9BE6-7D6E4A190AB4}"/>
              </a:ext>
            </a:extLst>
          </p:cNvPr>
          <p:cNvSpPr>
            <a:spLocks noGrp="1" noChangeArrowheads="1"/>
          </p:cNvSpPr>
          <p:nvPr>
            <p:ph type="title"/>
          </p:nvPr>
        </p:nvSpPr>
        <p:spPr bwMode="auto">
          <a:xfrm>
            <a:off x="731838" y="527050"/>
            <a:ext cx="9813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ja-JP" altLang="en-US"/>
              <a:t>マスター タイトルの書式設定</a:t>
            </a:r>
            <a:endParaRPr lang="en-US" altLang="ja-JP"/>
          </a:p>
        </p:txBody>
      </p:sp>
      <p:sp>
        <p:nvSpPr>
          <p:cNvPr id="1027" name="Text Placeholder 2">
            <a:extLst>
              <a:ext uri="{FF2B5EF4-FFF2-40B4-BE49-F238E27FC236}">
                <a16:creationId xmlns:a16="http://schemas.microsoft.com/office/drawing/2014/main" id="{7D446374-D8EF-4B83-AD6F-343D14BBDFD7}"/>
              </a:ext>
            </a:extLst>
          </p:cNvPr>
          <p:cNvSpPr>
            <a:spLocks noGrp="1" noChangeArrowheads="1"/>
          </p:cNvSpPr>
          <p:nvPr>
            <p:ph type="body" idx="1"/>
          </p:nvPr>
        </p:nvSpPr>
        <p:spPr bwMode="auto">
          <a:xfrm>
            <a:off x="731838" y="1554163"/>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4" name="Date Placeholder 3">
            <a:extLst>
              <a:ext uri="{FF2B5EF4-FFF2-40B4-BE49-F238E27FC236}">
                <a16:creationId xmlns:a16="http://schemas.microsoft.com/office/drawing/2014/main" id="{7F3166E6-2F96-5F4E-800A-101271D90C54}"/>
              </a:ext>
            </a:extLst>
          </p:cNvPr>
          <p:cNvSpPr>
            <a:spLocks noGrp="1"/>
          </p:cNvSpPr>
          <p:nvPr>
            <p:ph type="dt" sz="half" idx="2"/>
          </p:nvPr>
        </p:nvSpPr>
        <p:spPr>
          <a:xfrm>
            <a:off x="11052175" y="6542088"/>
            <a:ext cx="585788" cy="231775"/>
          </a:xfrm>
          <a:prstGeom prst="rect">
            <a:avLst/>
          </a:prstGeom>
        </p:spPr>
        <p:txBody>
          <a:bodyPr vert="horz" wrap="square" lIns="0" tIns="45720" rIns="0" bIns="45720" rtlCol="0" anchor="t" anchorCtr="0">
            <a:spAutoFit/>
          </a:bodyPr>
          <a:lstStyle>
            <a:lvl1pPr algn="r" eaLnBrk="1" fontAlgn="auto" hangingPunct="1">
              <a:spcBef>
                <a:spcPts val="0"/>
              </a:spcBef>
              <a:spcAft>
                <a:spcPts val="0"/>
              </a:spcAft>
              <a:defRPr sz="900" smtClean="0">
                <a:solidFill>
                  <a:schemeClr val="bg1">
                    <a:lumMod val="75000"/>
                  </a:schemeClr>
                </a:solidFill>
                <a:latin typeface="+mn-lt"/>
                <a:ea typeface="+mn-ea"/>
              </a:defRPr>
            </a:lvl1pPr>
          </a:lstStyle>
          <a:p>
            <a:pPr>
              <a:defRPr/>
            </a:pPr>
            <a:fld id="{FA243713-1B94-4880-8E87-40CBE6AE16D2}" type="datetime1">
              <a:rPr lang="en-US"/>
              <a:pPr>
                <a:defRPr/>
              </a:pPr>
              <a:t>12/6/2023</a:t>
            </a:fld>
            <a:endParaRPr lang="en-US"/>
          </a:p>
        </p:txBody>
      </p:sp>
      <p:sp>
        <p:nvSpPr>
          <p:cNvPr id="6" name="Slide Number Placeholder 5">
            <a:extLst>
              <a:ext uri="{FF2B5EF4-FFF2-40B4-BE49-F238E27FC236}">
                <a16:creationId xmlns:a16="http://schemas.microsoft.com/office/drawing/2014/main" id="{DC6B5F90-79B5-7D47-9351-FD210A0A58A2}"/>
              </a:ext>
            </a:extLst>
          </p:cNvPr>
          <p:cNvSpPr>
            <a:spLocks noGrp="1"/>
          </p:cNvSpPr>
          <p:nvPr>
            <p:ph type="sldNum" sz="quarter" idx="4"/>
          </p:nvPr>
        </p:nvSpPr>
        <p:spPr>
          <a:xfrm>
            <a:off x="11637963" y="6542088"/>
            <a:ext cx="366712" cy="254000"/>
          </a:xfrm>
          <a:prstGeom prst="rect">
            <a:avLst/>
          </a:prstGeom>
        </p:spPr>
        <p:txBody>
          <a:bodyPr vert="horz" wrap="square" lIns="0" tIns="45720" rIns="0" bIns="45720" rtlCol="0" anchor="t" anchorCtr="0">
            <a:spAutoFit/>
          </a:bodyPr>
          <a:lstStyle>
            <a:lvl1pPr algn="r" eaLnBrk="1" fontAlgn="auto" hangingPunct="1">
              <a:spcBef>
                <a:spcPts val="0"/>
              </a:spcBef>
              <a:spcAft>
                <a:spcPts val="0"/>
              </a:spcAft>
              <a:defRPr sz="1050" b="1" smtClean="0">
                <a:solidFill>
                  <a:schemeClr val="accent1"/>
                </a:solidFill>
                <a:latin typeface="+mn-lt"/>
                <a:ea typeface="+mn-ea"/>
              </a:defRPr>
            </a:lvl1pPr>
          </a:lstStyle>
          <a:p>
            <a:pPr>
              <a:defRPr/>
            </a:pPr>
            <a:fld id="{2E871E14-562B-42F8-8B8A-C84F0FDB47BC}" type="slidenum">
              <a:rPr lang="en-US"/>
              <a:pPr>
                <a:defRPr/>
              </a:pPr>
              <a:t>‹#›</a:t>
            </a:fld>
            <a:endParaRPr lang="en-US"/>
          </a:p>
        </p:txBody>
      </p:sp>
      <p:pic>
        <p:nvPicPr>
          <p:cNvPr id="7" name="Graphic 11">
            <a:extLst>
              <a:ext uri="{FF2B5EF4-FFF2-40B4-BE49-F238E27FC236}">
                <a16:creationId xmlns:a16="http://schemas.microsoft.com/office/drawing/2014/main" id="{BCE9976D-C1AE-4784-BE00-940CED360BB3}"/>
              </a:ext>
            </a:extLst>
          </p:cNvPr>
          <p:cNvPicPr>
            <a:picLocks noChangeAspect="1"/>
          </p:cNvPicPr>
          <p:nvPr userDrawn="1"/>
        </p:nvPicPr>
        <p:blipFill>
          <a:blip r:embed="rId16" cstate="print">
            <a:extLst>
              <a:ext uri="{28A0092B-C50C-407E-A947-70E740481C1C}">
                <a14:useLocalDpi xmlns:a14="http://schemas.microsoft.com/office/drawing/2010/main"/>
              </a:ext>
            </a:extLst>
          </a:blip>
          <a:srcRect/>
          <a:stretch/>
        </p:blipFill>
        <p:spPr>
          <a:xfrm>
            <a:off x="10902950" y="202483"/>
            <a:ext cx="1101725" cy="150659"/>
          </a:xfrm>
          <a:prstGeom prst="rect">
            <a:avLst/>
          </a:prstGeom>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14" r:id="rId3"/>
    <p:sldLayoutId id="2147483742" r:id="rId4"/>
    <p:sldLayoutId id="2147483722" r:id="rId5"/>
    <p:sldLayoutId id="2147483723" r:id="rId6"/>
    <p:sldLayoutId id="2147483724" r:id="rId7"/>
    <p:sldLayoutId id="2147483715" r:id="rId8"/>
    <p:sldLayoutId id="2147483725" r:id="rId9"/>
    <p:sldLayoutId id="2147483716" r:id="rId10"/>
    <p:sldLayoutId id="2147483726" r:id="rId11"/>
    <p:sldLayoutId id="2147483727" r:id="rId12"/>
    <p:sldLayoutId id="2147483728" r:id="rId13"/>
    <p:sldLayoutId id="2147483730" r:id="rId14"/>
  </p:sldLayoutIdLst>
  <p:hf hdr="0" dt="0"/>
  <p:txStyles>
    <p:titleStyle>
      <a:lvl1pPr algn="l" rtl="0" eaLnBrk="1" fontAlgn="base" hangingPunct="1">
        <a:lnSpc>
          <a:spcPct val="90000"/>
        </a:lnSpc>
        <a:spcBef>
          <a:spcPct val="0"/>
        </a:spcBef>
        <a:spcAft>
          <a:spcPct val="0"/>
        </a:spcAft>
        <a:defRPr kumimoji="1" sz="32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2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4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6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8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p:titleStyle>
    <p:bodyStyle>
      <a:lvl1pPr algn="l" rtl="0" eaLnBrk="1" fontAlgn="base" hangingPunct="1">
        <a:lnSpc>
          <a:spcPct val="114000"/>
        </a:lnSpc>
        <a:spcBef>
          <a:spcPts val="0"/>
        </a:spcBef>
        <a:spcAft>
          <a:spcPts val="0"/>
        </a:spcAft>
        <a:buFont typeface="Arial" panose="020B0604020202020204" pitchFamily="34" charset="0"/>
        <a:defRPr kumimoji="1" sz="2400" kern="1200">
          <a:solidFill>
            <a:schemeClr val="tx1"/>
          </a:solidFill>
          <a:latin typeface="+mn-lt"/>
          <a:ea typeface="+mn-ea"/>
          <a:cs typeface="+mn-cs"/>
        </a:defRPr>
      </a:lvl1pPr>
      <a:lvl2pPr marL="573088" indent="-230188" algn="l" rtl="0" eaLnBrk="1" fontAlgn="base" hangingPunct="1">
        <a:lnSpc>
          <a:spcPct val="114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2pPr>
      <a:lvl3pPr marL="971550" indent="-282575" algn="l" rtl="0" eaLnBrk="1" fontAlgn="base" hangingPunct="1">
        <a:lnSpc>
          <a:spcPct val="113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3pPr>
      <a:lvl4pPr marL="1255713" indent="-228600" algn="l" rtl="0" eaLnBrk="1" fontAlgn="base" hangingPunct="1">
        <a:lnSpc>
          <a:spcPct val="113000"/>
        </a:lnSpc>
        <a:spcBef>
          <a:spcPts val="0"/>
        </a:spcBef>
        <a:spcAft>
          <a:spcPts val="0"/>
        </a:spcAft>
        <a:buFont typeface="Arial" panose="020B0604020202020204" pitchFamily="34" charset="0"/>
        <a:buChar char="•"/>
        <a:tabLst>
          <a:tab pos="1146175" algn="l"/>
        </a:tabLst>
        <a:defRPr kumimoji="1" lang="en-US" altLang="ja-JP" kern="1200" dirty="0">
          <a:solidFill>
            <a:schemeClr val="tx1"/>
          </a:solidFill>
          <a:latin typeface="+mn-lt"/>
          <a:ea typeface="+mn-ea"/>
          <a:cs typeface="+mn-cs"/>
        </a:defRPr>
      </a:lvl4pPr>
      <a:lvl5pPr marL="1658938" indent="-228600" algn="l" rtl="0" eaLnBrk="1" fontAlgn="base" hangingPunct="1">
        <a:lnSpc>
          <a:spcPct val="112000"/>
        </a:lnSpc>
        <a:spcBef>
          <a:spcPts val="0"/>
        </a:spcBef>
        <a:spcAft>
          <a:spcPts val="0"/>
        </a:spcAft>
        <a:buFont typeface="Arial" panose="020B0604020202020204" pitchFamily="34" charset="0"/>
        <a:buChar char="•"/>
        <a:tabLst>
          <a:tab pos="1201738" algn="l"/>
          <a:tab pos="1425575" algn="l"/>
        </a:tabLst>
        <a:defRPr kumimoji="1" lang="en-US" altLang="ja-JP" kern="1200" dirty="0">
          <a:solidFill>
            <a:schemeClr val="tx1"/>
          </a:solidFill>
          <a:latin typeface="+mn-lt"/>
          <a:ea typeface="+mn-ea"/>
          <a:cs typeface="+mn-cs"/>
        </a:defRPr>
      </a:lvl5pPr>
      <a:lvl6pPr marL="1998663" indent="-223838" algn="l" defTabSz="914400" rtl="0" eaLnBrk="1" latinLnBrk="0" hangingPunct="1">
        <a:lnSpc>
          <a:spcPct val="112000"/>
        </a:lnSpc>
        <a:spcBef>
          <a:spcPts val="600"/>
        </a:spcBef>
        <a:spcAft>
          <a:spcPts val="400"/>
        </a:spcAft>
        <a:buFont typeface="Arial" panose="020B0604020202020204" pitchFamily="34" charset="0"/>
        <a:buChar char="•"/>
        <a:defRPr kumimoji="1" sz="1800" b="0" kern="1200" cap="none" spc="0" baseline="0">
          <a:solidFill>
            <a:schemeClr val="tx1"/>
          </a:solidFill>
          <a:latin typeface="+mn-lt"/>
          <a:ea typeface="+mn-ea"/>
          <a:cs typeface="+mn-cs"/>
        </a:defRPr>
      </a:lvl6pPr>
      <a:lvl7pPr marL="2286000" indent="-225425"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CFCA2C79-F12D-462B-B160-5A3399796158}"/>
              </a:ext>
            </a:extLst>
          </p:cNvPr>
          <p:cNvSpPr>
            <a:spLocks noGrp="1" noChangeArrowheads="1"/>
          </p:cNvSpPr>
          <p:nvPr>
            <p:ph type="title"/>
          </p:nvPr>
        </p:nvSpPr>
        <p:spPr bwMode="auto">
          <a:xfrm>
            <a:off x="731838" y="527050"/>
            <a:ext cx="9813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ja-JP"/>
              <a:t>Click to edit Master title style</a:t>
            </a:r>
          </a:p>
        </p:txBody>
      </p:sp>
      <p:sp>
        <p:nvSpPr>
          <p:cNvPr id="3" name="Text Placeholder 2">
            <a:extLst>
              <a:ext uri="{FF2B5EF4-FFF2-40B4-BE49-F238E27FC236}">
                <a16:creationId xmlns:a16="http://schemas.microsoft.com/office/drawing/2014/main" id="{0708D2E4-324F-FB47-8940-677AFB2353AE}"/>
              </a:ext>
            </a:extLst>
          </p:cNvPr>
          <p:cNvSpPr>
            <a:spLocks noGrp="1"/>
          </p:cNvSpPr>
          <p:nvPr>
            <p:ph type="body" idx="1"/>
          </p:nvPr>
        </p:nvSpPr>
        <p:spPr>
          <a:xfrm>
            <a:off x="731838" y="1554163"/>
            <a:ext cx="9144000" cy="4572000"/>
          </a:xfrm>
          <a:prstGeom prst="rect">
            <a:avLst/>
          </a:prstGeom>
        </p:spPr>
        <p:txBody>
          <a:bodyPr vert="horz" lIns="0" tIns="0" rIns="0" bIns="0" rtlCol="0">
            <a:no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a:p>
            <a:pPr lvl="6"/>
            <a:endParaRPr lang="en-US" altLang="ja-JP"/>
          </a:p>
          <a:p>
            <a:pPr lvl="5"/>
            <a:endParaRPr lang="en-US" altLang="ja-JP"/>
          </a:p>
        </p:txBody>
      </p:sp>
      <p:sp>
        <p:nvSpPr>
          <p:cNvPr id="4" name="Date Placeholder 3">
            <a:extLst>
              <a:ext uri="{FF2B5EF4-FFF2-40B4-BE49-F238E27FC236}">
                <a16:creationId xmlns:a16="http://schemas.microsoft.com/office/drawing/2014/main" id="{7F3166E6-2F96-5F4E-800A-101271D90C54}"/>
              </a:ext>
            </a:extLst>
          </p:cNvPr>
          <p:cNvSpPr>
            <a:spLocks noGrp="1"/>
          </p:cNvSpPr>
          <p:nvPr>
            <p:ph type="dt" sz="half" idx="2"/>
          </p:nvPr>
        </p:nvSpPr>
        <p:spPr>
          <a:xfrm>
            <a:off x="11052175" y="6542088"/>
            <a:ext cx="585788" cy="231775"/>
          </a:xfrm>
          <a:prstGeom prst="rect">
            <a:avLst/>
          </a:prstGeom>
        </p:spPr>
        <p:txBody>
          <a:bodyPr vert="horz" wrap="square" lIns="0" tIns="45720" rIns="0" bIns="45720" rtlCol="0" anchor="t" anchorCtr="0">
            <a:spAutoFit/>
          </a:bodyPr>
          <a:lstStyle>
            <a:lvl1pPr algn="r" eaLnBrk="1" fontAlgn="auto" hangingPunct="1">
              <a:spcBef>
                <a:spcPts val="0"/>
              </a:spcBef>
              <a:spcAft>
                <a:spcPts val="0"/>
              </a:spcAft>
              <a:defRPr sz="900" smtClean="0">
                <a:solidFill>
                  <a:schemeClr val="tx1">
                    <a:alpha val="50000"/>
                  </a:schemeClr>
                </a:solidFill>
                <a:latin typeface="+mn-lt"/>
                <a:ea typeface="+mn-ea"/>
              </a:defRPr>
            </a:lvl1pPr>
          </a:lstStyle>
          <a:p>
            <a:pPr>
              <a:defRPr/>
            </a:pPr>
            <a:fld id="{485EB2F5-1FA1-4D7C-BC71-7CB3C1E544B2}" type="datetime1">
              <a:rPr lang="en-US"/>
              <a:pPr>
                <a:defRPr/>
              </a:pPr>
              <a:t>12/6/2023</a:t>
            </a:fld>
            <a:endParaRPr lang="en-US"/>
          </a:p>
        </p:txBody>
      </p:sp>
      <p:sp>
        <p:nvSpPr>
          <p:cNvPr id="6" name="Slide Number Placeholder 5">
            <a:extLst>
              <a:ext uri="{FF2B5EF4-FFF2-40B4-BE49-F238E27FC236}">
                <a16:creationId xmlns:a16="http://schemas.microsoft.com/office/drawing/2014/main" id="{DC6B5F90-79B5-7D47-9351-FD210A0A58A2}"/>
              </a:ext>
            </a:extLst>
          </p:cNvPr>
          <p:cNvSpPr>
            <a:spLocks noGrp="1"/>
          </p:cNvSpPr>
          <p:nvPr>
            <p:ph type="sldNum" sz="quarter" idx="4"/>
          </p:nvPr>
        </p:nvSpPr>
        <p:spPr>
          <a:xfrm>
            <a:off x="11637963" y="6542088"/>
            <a:ext cx="366712" cy="254000"/>
          </a:xfrm>
          <a:prstGeom prst="rect">
            <a:avLst/>
          </a:prstGeom>
        </p:spPr>
        <p:txBody>
          <a:bodyPr vert="horz" wrap="square" lIns="0" tIns="45720" rIns="0" bIns="45720" rtlCol="0" anchor="t" anchorCtr="0">
            <a:spAutoFit/>
          </a:bodyPr>
          <a:lstStyle>
            <a:lvl1pPr algn="r" eaLnBrk="1" fontAlgn="auto" hangingPunct="1">
              <a:spcBef>
                <a:spcPts val="0"/>
              </a:spcBef>
              <a:spcAft>
                <a:spcPts val="0"/>
              </a:spcAft>
              <a:defRPr sz="1050" b="1" smtClean="0">
                <a:solidFill>
                  <a:schemeClr val="tx1"/>
                </a:solidFill>
                <a:latin typeface="+mn-lt"/>
                <a:ea typeface="+mn-ea"/>
              </a:defRPr>
            </a:lvl1pPr>
          </a:lstStyle>
          <a:p>
            <a:pPr>
              <a:defRPr/>
            </a:pPr>
            <a:fld id="{F28C1B25-83F5-4765-B159-641E59226FF7}" type="slidenum">
              <a:rPr lang="en-US"/>
              <a:pPr>
                <a:defRPr/>
              </a:pPr>
              <a:t>‹#›</a:t>
            </a:fld>
            <a:endParaRPr lang="en-US"/>
          </a:p>
        </p:txBody>
      </p:sp>
      <p:pic>
        <p:nvPicPr>
          <p:cNvPr id="7" name="Graphic 11">
            <a:extLst>
              <a:ext uri="{FF2B5EF4-FFF2-40B4-BE49-F238E27FC236}">
                <a16:creationId xmlns:a16="http://schemas.microsoft.com/office/drawing/2014/main" id="{58A4F2E9-093D-4AA1-AFA9-C1593DB76C2D}"/>
              </a:ext>
            </a:extLst>
          </p:cNvPr>
          <p:cNvPicPr>
            <a:picLocks noChangeAspect="1"/>
          </p:cNvPicPr>
          <p:nvPr userDrawn="1"/>
        </p:nvPicPr>
        <p:blipFill>
          <a:blip r:embed="rId15" cstate="print">
            <a:extLst>
              <a:ext uri="{28A0092B-C50C-407E-A947-70E740481C1C}">
                <a14:useLocalDpi xmlns:a14="http://schemas.microsoft.com/office/drawing/2010/main"/>
              </a:ext>
            </a:extLst>
          </a:blip>
          <a:srcRect/>
          <a:stretch/>
        </p:blipFill>
        <p:spPr>
          <a:xfrm>
            <a:off x="10902950" y="202483"/>
            <a:ext cx="1101725" cy="150659"/>
          </a:xfrm>
          <a:prstGeom prst="rect">
            <a:avLst/>
          </a:prstGeom>
        </p:spPr>
      </p:pic>
    </p:spTree>
  </p:cSld>
  <p:clrMap bg1="dk1" tx1="lt1" bg2="dk2" tx2="lt2" accent1="accent1" accent2="accent2" accent3="accent3" accent4="accent4" accent5="accent5" accent6="accent6" hlink="hlink" folHlink="folHlink"/>
  <p:sldLayoutIdLst>
    <p:sldLayoutId id="2147483731" r:id="rId1"/>
    <p:sldLayoutId id="2147483732" r:id="rId2"/>
    <p:sldLayoutId id="2147483717" r:id="rId3"/>
    <p:sldLayoutId id="2147483733" r:id="rId4"/>
    <p:sldLayoutId id="2147483734" r:id="rId5"/>
    <p:sldLayoutId id="2147483735" r:id="rId6"/>
    <p:sldLayoutId id="2147483718" r:id="rId7"/>
    <p:sldLayoutId id="2147483736" r:id="rId8"/>
    <p:sldLayoutId id="2147483719" r:id="rId9"/>
    <p:sldLayoutId id="2147483737" r:id="rId10"/>
    <p:sldLayoutId id="2147483738" r:id="rId11"/>
    <p:sldLayoutId id="2147483739" r:id="rId12"/>
    <p:sldLayoutId id="2147483741" r:id="rId13"/>
  </p:sldLayoutIdLst>
  <p:hf hdr="0" dt="0"/>
  <p:txStyles>
    <p:titleStyle>
      <a:lvl1pPr algn="l" rtl="0" fontAlgn="base">
        <a:lnSpc>
          <a:spcPct val="90000"/>
        </a:lnSpc>
        <a:spcBef>
          <a:spcPct val="0"/>
        </a:spcBef>
        <a:spcAft>
          <a:spcPct val="0"/>
        </a:spcAft>
        <a:defRPr sz="3200" b="1" kern="1200">
          <a:solidFill>
            <a:schemeClr val="tx1"/>
          </a:solidFill>
          <a:latin typeface="+mj-lt"/>
          <a:ea typeface="+mj-ea"/>
          <a:cs typeface="+mj-cs"/>
        </a:defRPr>
      </a:lvl1pPr>
      <a:lvl2pPr algn="l" rtl="0" fontAlgn="base">
        <a:lnSpc>
          <a:spcPct val="90000"/>
        </a:lnSpc>
        <a:spcBef>
          <a:spcPct val="0"/>
        </a:spcBef>
        <a:spcAft>
          <a:spcPct val="0"/>
        </a:spcAft>
        <a:defRPr sz="3200" b="1">
          <a:solidFill>
            <a:schemeClr val="tx1"/>
          </a:solidFill>
          <a:latin typeface="Helvetica Neue Bold"/>
        </a:defRPr>
      </a:lvl2pPr>
      <a:lvl3pPr algn="l" rtl="0" fontAlgn="base">
        <a:lnSpc>
          <a:spcPct val="90000"/>
        </a:lnSpc>
        <a:spcBef>
          <a:spcPct val="0"/>
        </a:spcBef>
        <a:spcAft>
          <a:spcPct val="0"/>
        </a:spcAft>
        <a:defRPr sz="3200" b="1">
          <a:solidFill>
            <a:schemeClr val="tx1"/>
          </a:solidFill>
          <a:latin typeface="Helvetica Neue Bold"/>
        </a:defRPr>
      </a:lvl3pPr>
      <a:lvl4pPr algn="l" rtl="0" fontAlgn="base">
        <a:lnSpc>
          <a:spcPct val="90000"/>
        </a:lnSpc>
        <a:spcBef>
          <a:spcPct val="0"/>
        </a:spcBef>
        <a:spcAft>
          <a:spcPct val="0"/>
        </a:spcAft>
        <a:defRPr sz="3200" b="1">
          <a:solidFill>
            <a:schemeClr val="tx1"/>
          </a:solidFill>
          <a:latin typeface="Helvetica Neue Bold"/>
        </a:defRPr>
      </a:lvl4pPr>
      <a:lvl5pPr algn="l" rtl="0" fontAlgn="base">
        <a:lnSpc>
          <a:spcPct val="90000"/>
        </a:lnSpc>
        <a:spcBef>
          <a:spcPct val="0"/>
        </a:spcBef>
        <a:spcAft>
          <a:spcPct val="0"/>
        </a:spcAft>
        <a:defRPr sz="3200" b="1">
          <a:solidFill>
            <a:schemeClr val="tx1"/>
          </a:solidFill>
          <a:latin typeface="Helvetica Neue Bold"/>
        </a:defRPr>
      </a:lvl5pPr>
      <a:lvl6pPr marL="457200" algn="l" rtl="0" fontAlgn="base">
        <a:lnSpc>
          <a:spcPct val="90000"/>
        </a:lnSpc>
        <a:spcBef>
          <a:spcPct val="0"/>
        </a:spcBef>
        <a:spcAft>
          <a:spcPct val="0"/>
        </a:spcAft>
        <a:defRPr sz="3200" b="1">
          <a:solidFill>
            <a:schemeClr val="tx1"/>
          </a:solidFill>
          <a:latin typeface="Helvetica Neue Bold"/>
        </a:defRPr>
      </a:lvl6pPr>
      <a:lvl7pPr marL="914400" algn="l" rtl="0" fontAlgn="base">
        <a:lnSpc>
          <a:spcPct val="90000"/>
        </a:lnSpc>
        <a:spcBef>
          <a:spcPct val="0"/>
        </a:spcBef>
        <a:spcAft>
          <a:spcPct val="0"/>
        </a:spcAft>
        <a:defRPr sz="3200" b="1">
          <a:solidFill>
            <a:schemeClr val="tx1"/>
          </a:solidFill>
          <a:latin typeface="Helvetica Neue Bold"/>
        </a:defRPr>
      </a:lvl7pPr>
      <a:lvl8pPr marL="1371600" algn="l" rtl="0" fontAlgn="base">
        <a:lnSpc>
          <a:spcPct val="90000"/>
        </a:lnSpc>
        <a:spcBef>
          <a:spcPct val="0"/>
        </a:spcBef>
        <a:spcAft>
          <a:spcPct val="0"/>
        </a:spcAft>
        <a:defRPr sz="3200" b="1">
          <a:solidFill>
            <a:schemeClr val="tx1"/>
          </a:solidFill>
          <a:latin typeface="Helvetica Neue Bold"/>
        </a:defRPr>
      </a:lvl8pPr>
      <a:lvl9pPr marL="1828800" algn="l" rtl="0" fontAlgn="base">
        <a:lnSpc>
          <a:spcPct val="90000"/>
        </a:lnSpc>
        <a:spcBef>
          <a:spcPct val="0"/>
        </a:spcBef>
        <a:spcAft>
          <a:spcPct val="0"/>
        </a:spcAft>
        <a:defRPr sz="3200" b="1">
          <a:solidFill>
            <a:schemeClr val="tx1"/>
          </a:solidFill>
          <a:latin typeface="Helvetica Neue Bold"/>
        </a:defRPr>
      </a:lvl9pPr>
    </p:titleStyle>
    <p:bodyStyle>
      <a:lvl1pPr algn="l" rtl="0" fontAlgn="base">
        <a:lnSpc>
          <a:spcPct val="114000"/>
        </a:lnSpc>
        <a:spcBef>
          <a:spcPts val="0"/>
        </a:spcBef>
        <a:spcAft>
          <a:spcPts val="0"/>
        </a:spcAft>
        <a:buFont typeface="Arial" panose="020B0604020202020204" pitchFamily="34" charset="0"/>
        <a:defRPr kumimoji="1" lang="en-US" altLang="ja-JP" sz="2400" kern="1200" dirty="0">
          <a:solidFill>
            <a:schemeClr val="tx1"/>
          </a:solidFill>
          <a:latin typeface="+mn-lt"/>
          <a:ea typeface="+mn-ea"/>
          <a:cs typeface="+mn-cs"/>
        </a:defRPr>
      </a:lvl1pPr>
      <a:lvl2pPr marL="571500" indent="-228600" algn="l" rtl="0" fontAlgn="base">
        <a:lnSpc>
          <a:spcPct val="114000"/>
        </a:lnSpc>
        <a:spcBef>
          <a:spcPts val="0"/>
        </a:spcBef>
        <a:spcAft>
          <a:spcPts val="0"/>
        </a:spcAft>
        <a:buFont typeface="Arial" panose="020B0604020202020204" pitchFamily="34" charset="0"/>
        <a:buChar char="•"/>
        <a:defRPr kumimoji="1" lang="en-US" altLang="ja-JP" sz="2000" kern="1200" dirty="0">
          <a:solidFill>
            <a:schemeClr val="tx1"/>
          </a:solidFill>
          <a:latin typeface="+mn-lt"/>
          <a:ea typeface="+mn-ea"/>
          <a:cs typeface="+mn-cs"/>
        </a:defRPr>
      </a:lvl2pPr>
      <a:lvl3pPr marL="974725" indent="-285750" algn="l" rtl="0" fontAlgn="base">
        <a:lnSpc>
          <a:spcPct val="113000"/>
        </a:lnSpc>
        <a:spcBef>
          <a:spcPts val="0"/>
        </a:spcBef>
        <a:spcAft>
          <a:spcPts val="0"/>
        </a:spcAft>
        <a:buFont typeface="Arial" panose="020B0604020202020204" pitchFamily="34" charset="0"/>
        <a:buChar char="•"/>
        <a:defRPr kumimoji="1" lang="en-US" altLang="ja-JP" sz="2000" kern="1200" dirty="0">
          <a:solidFill>
            <a:schemeClr val="tx1"/>
          </a:solidFill>
          <a:latin typeface="+mn-lt"/>
          <a:ea typeface="+mn-ea"/>
          <a:cs typeface="+mn-cs"/>
        </a:defRPr>
      </a:lvl3pPr>
      <a:lvl4pPr marL="1257300" indent="-230188" algn="l" rtl="0" fontAlgn="base">
        <a:lnSpc>
          <a:spcPct val="113000"/>
        </a:lnSpc>
        <a:spcBef>
          <a:spcPts val="0"/>
        </a:spcBef>
        <a:spcAft>
          <a:spcPts val="0"/>
        </a:spcAft>
        <a:buFont typeface="Arial" panose="020B0604020202020204" pitchFamily="34" charset="0"/>
        <a:buChar char="•"/>
        <a:defRPr kumimoji="1" lang="en-US" altLang="ja-JP" kern="1200" dirty="0">
          <a:solidFill>
            <a:schemeClr val="tx1"/>
          </a:solidFill>
          <a:latin typeface="+mn-lt"/>
          <a:ea typeface="+mn-ea"/>
          <a:cs typeface="+mn-cs"/>
        </a:defRPr>
      </a:lvl4pPr>
      <a:lvl5pPr marL="1657350" indent="-227013" algn="l" rtl="0" fontAlgn="base">
        <a:lnSpc>
          <a:spcPct val="112000"/>
        </a:lnSpc>
        <a:spcBef>
          <a:spcPts val="0"/>
        </a:spcBef>
        <a:spcAft>
          <a:spcPts val="0"/>
        </a:spcAft>
        <a:buFont typeface="Arial" panose="020B0604020202020204" pitchFamily="34" charset="0"/>
        <a:buChar char="•"/>
        <a:defRPr kumimoji="1" lang="en-US" altLang="ja-JP" kern="1200" dirty="0">
          <a:solidFill>
            <a:schemeClr val="tx1"/>
          </a:solidFill>
          <a:latin typeface="+mn-lt"/>
          <a:ea typeface="+mn-ea"/>
          <a:cs typeface="+mn-cs"/>
        </a:defRPr>
      </a:lvl5pPr>
      <a:lvl6pPr marL="2346325" indent="-285750" algn="l" defTabSz="914400" rtl="0" eaLnBrk="1" latinLnBrk="0" hangingPunct="1">
        <a:lnSpc>
          <a:spcPct val="113000"/>
        </a:lnSpc>
        <a:spcBef>
          <a:spcPts val="0"/>
        </a:spcBef>
        <a:spcAft>
          <a:spcPts val="0"/>
        </a:spcAft>
        <a:buFont typeface="Arial" panose="020B0604020202020204" pitchFamily="34" charset="0"/>
        <a:buNone/>
        <a:defRPr kumimoji="1" lang="en-US" altLang="ja-JP" sz="1800" b="0" kern="1200" cap="none" spc="0" baseline="0" dirty="0" smtClean="0">
          <a:solidFill>
            <a:schemeClr val="tx1"/>
          </a:solidFill>
          <a:latin typeface="+mn-lt"/>
          <a:ea typeface="+mn-ea"/>
          <a:cs typeface="+mn-cs"/>
        </a:defRPr>
      </a:lvl6pPr>
      <a:lvl7pPr marL="2346325" indent="-285750" algn="l" defTabSz="914400" rtl="0" eaLnBrk="1" latinLnBrk="0" hangingPunct="1">
        <a:lnSpc>
          <a:spcPct val="90000"/>
        </a:lnSpc>
        <a:spcBef>
          <a:spcPts val="0"/>
        </a:spcBef>
        <a:spcAft>
          <a:spcPts val="0"/>
        </a:spcAft>
        <a:buFont typeface="Arial" panose="020B0604020202020204" pitchFamily="34" charset="0"/>
        <a:buChar char="•"/>
        <a:defRPr kumimoji="1" lang="en-US" altLang="ja-JP" sz="1800" kern="1200" dirty="0" smtClean="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図 5" descr="newb-3.wm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スライド番号プレースホルダー 5"/>
          <p:cNvSpPr txBox="1">
            <a:spLocks/>
          </p:cNvSpPr>
          <p:nvPr/>
        </p:nvSpPr>
        <p:spPr>
          <a:xfrm>
            <a:off x="11610329" y="6488153"/>
            <a:ext cx="589856" cy="365125"/>
          </a:xfrm>
          <a:prstGeom prst="rect">
            <a:avLst/>
          </a:prstGeom>
        </p:spPr>
        <p:txBody>
          <a:bodyPr/>
          <a:lstStyle>
            <a:defPPr>
              <a:defRPr lang="ja-JP"/>
            </a:defPPr>
            <a:lvl1pPr marL="0" algn="l" defTabSz="914400" rtl="0" eaLnBrk="1" latinLnBrk="0" hangingPunct="1">
              <a:defRPr kumimoji="1" sz="1200" kern="1200">
                <a:solidFill>
                  <a:srgbClr val="005BAC"/>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1F51F4-1C76-456F-8A20-F574FAF349DF}" type="slidenum">
              <a:rPr lang="ja-JP" altLang="en-US" sz="1200" smtClean="0"/>
              <a:pPr/>
              <a:t>‹#›</a:t>
            </a:fld>
            <a:endParaRPr lang="ja-JP" altLang="en-US" sz="1200"/>
          </a:p>
        </p:txBody>
      </p:sp>
      <p:sp>
        <p:nvSpPr>
          <p:cNvPr id="5" name="スライド番号プレースホルダー 5"/>
          <p:cNvSpPr txBox="1">
            <a:spLocks/>
          </p:cNvSpPr>
          <p:nvPr/>
        </p:nvSpPr>
        <p:spPr>
          <a:xfrm>
            <a:off x="11602144" y="6488152"/>
            <a:ext cx="589856" cy="365125"/>
          </a:xfrm>
          <a:prstGeom prst="rect">
            <a:avLst/>
          </a:prstGeom>
        </p:spPr>
        <p:txBody>
          <a:bodyPr/>
          <a:lstStyle>
            <a:defPPr>
              <a:defRPr lang="ja-JP"/>
            </a:defPPr>
            <a:lvl1pPr marL="0" algn="l" defTabSz="914400" rtl="0" eaLnBrk="1" latinLnBrk="0" hangingPunct="1">
              <a:defRPr kumimoji="1" sz="1200" kern="1200">
                <a:solidFill>
                  <a:srgbClr val="005BAC"/>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1F51F4-1C76-456F-8A20-F574FAF349DF}" type="slidenum">
              <a:rPr lang="ja-JP" altLang="en-US" sz="1200" smtClean="0"/>
              <a:pPr/>
              <a:t>‹#›</a:t>
            </a:fld>
            <a:endParaRPr lang="ja-JP" altLang="en-US" sz="1200"/>
          </a:p>
        </p:txBody>
      </p:sp>
    </p:spTree>
    <p:extLst>
      <p:ext uri="{BB962C8B-B14F-4D97-AF65-F5344CB8AC3E}">
        <p14:creationId xmlns:p14="http://schemas.microsoft.com/office/powerpoint/2010/main" val="2657264771"/>
      </p:ext>
    </p:extLst>
  </p:cSld>
  <p:clrMap bg1="lt1" tx1="dk1" bg2="lt2" tx2="dk2" accent1="accent1" accent2="accent2" accent3="accent3" accent4="accent4" accent5="accent5" accent6="accent6" hlink="hlink" folHlink="folHlink"/>
  <p:sldLayoutIdLst>
    <p:sldLayoutId id="2147483744" r:id="rId1"/>
    <p:sldLayoutId id="2147483745" r:id="rId2"/>
  </p:sldLayoutIdLst>
  <p:txStyles>
    <p:titleStyle>
      <a:lvl1pPr algn="l" defTabSz="914400" rtl="0" eaLnBrk="1" latinLnBrk="0" hangingPunct="1">
        <a:spcBef>
          <a:spcPct val="0"/>
        </a:spcBef>
        <a:buNone/>
        <a:defRPr kumimoji="1" sz="3600" kern="1200">
          <a:solidFill>
            <a:srgbClr val="005BAC"/>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5F697B-6878-09E4-58C2-CC5CE91A5B34}"/>
              </a:ext>
            </a:extLst>
          </p:cNvPr>
          <p:cNvSpPr>
            <a:spLocks noGrp="1"/>
          </p:cNvSpPr>
          <p:nvPr>
            <p:ph type="title"/>
          </p:nvPr>
        </p:nvSpPr>
        <p:spPr/>
        <p:txBody>
          <a:bodyPr/>
          <a:lstStyle/>
          <a:p>
            <a:r>
              <a:rPr kumimoji="1" lang="ja-JP" altLang="en-US" dirty="0"/>
              <a:t>概要</a:t>
            </a:r>
          </a:p>
        </p:txBody>
      </p:sp>
      <p:sp>
        <p:nvSpPr>
          <p:cNvPr id="3" name="スライド番号プレースホルダー 2">
            <a:extLst>
              <a:ext uri="{FF2B5EF4-FFF2-40B4-BE49-F238E27FC236}">
                <a16:creationId xmlns:a16="http://schemas.microsoft.com/office/drawing/2014/main" id="{ADB1C1B9-17A4-607E-29B3-E3CE269B4BA8}"/>
              </a:ext>
            </a:extLst>
          </p:cNvPr>
          <p:cNvSpPr>
            <a:spLocks noGrp="1"/>
          </p:cNvSpPr>
          <p:nvPr>
            <p:ph type="sldNum" sz="quarter" idx="15"/>
          </p:nvPr>
        </p:nvSpPr>
        <p:spPr/>
        <p:txBody>
          <a:bodyPr/>
          <a:lstStyle/>
          <a:p>
            <a:pPr>
              <a:defRPr/>
            </a:pPr>
            <a:fld id="{137E3A0D-B003-487E-9C48-5FD2126DDD55}" type="slidenum">
              <a:rPr lang="en-US" smtClean="0"/>
              <a:pPr>
                <a:defRPr/>
              </a:pPr>
              <a:t>1</a:t>
            </a:fld>
            <a:endParaRPr lang="en-US"/>
          </a:p>
        </p:txBody>
      </p:sp>
      <p:sp>
        <p:nvSpPr>
          <p:cNvPr id="4" name="テキスト ボックス 3">
            <a:extLst>
              <a:ext uri="{FF2B5EF4-FFF2-40B4-BE49-F238E27FC236}">
                <a16:creationId xmlns:a16="http://schemas.microsoft.com/office/drawing/2014/main" id="{2AE02399-EAD5-2897-4E15-9894014DD5CD}"/>
              </a:ext>
            </a:extLst>
          </p:cNvPr>
          <p:cNvSpPr txBox="1"/>
          <p:nvPr/>
        </p:nvSpPr>
        <p:spPr>
          <a:xfrm>
            <a:off x="146373" y="586160"/>
            <a:ext cx="595035" cy="338554"/>
          </a:xfrm>
          <a:prstGeom prst="rect">
            <a:avLst/>
          </a:prstGeom>
          <a:noFill/>
        </p:spPr>
        <p:txBody>
          <a:bodyPr wrap="none" rtlCol="0">
            <a:spAutoFit/>
          </a:bodyPr>
          <a:lstStyle/>
          <a:p>
            <a:r>
              <a:rPr kumimoji="1" lang="ja-JP" altLang="en-US" sz="1600" b="1" dirty="0"/>
              <a:t>背景</a:t>
            </a:r>
          </a:p>
        </p:txBody>
      </p:sp>
      <p:sp>
        <p:nvSpPr>
          <p:cNvPr id="5" name="テキスト ボックス 4">
            <a:extLst>
              <a:ext uri="{FF2B5EF4-FFF2-40B4-BE49-F238E27FC236}">
                <a16:creationId xmlns:a16="http://schemas.microsoft.com/office/drawing/2014/main" id="{EBD56F5C-7418-079B-5C20-552E28F71757}"/>
              </a:ext>
            </a:extLst>
          </p:cNvPr>
          <p:cNvSpPr txBox="1"/>
          <p:nvPr/>
        </p:nvSpPr>
        <p:spPr>
          <a:xfrm>
            <a:off x="146373" y="881055"/>
            <a:ext cx="7303089" cy="523220"/>
          </a:xfrm>
          <a:prstGeom prst="rect">
            <a:avLst/>
          </a:prstGeom>
          <a:noFill/>
        </p:spPr>
        <p:txBody>
          <a:bodyPr wrap="none" rtlCol="0">
            <a:spAutoFit/>
          </a:bodyPr>
          <a:lstStyle/>
          <a:p>
            <a:r>
              <a:rPr kumimoji="1" lang="en-US" altLang="ja-JP" sz="1400" dirty="0"/>
              <a:t>11</a:t>
            </a:r>
            <a:r>
              <a:rPr kumimoji="1" lang="ja-JP" altLang="en-US" sz="1400" dirty="0"/>
              <a:t>月</a:t>
            </a:r>
            <a:r>
              <a:rPr kumimoji="1" lang="en-US" altLang="ja-JP" sz="1400" dirty="0"/>
              <a:t>16</a:t>
            </a:r>
            <a:r>
              <a:rPr kumimoji="1" lang="ja-JP" altLang="en-US" sz="1400" dirty="0"/>
              <a:t>日のセンター長</a:t>
            </a:r>
            <a:r>
              <a:rPr kumimoji="1" lang="en-US" altLang="ja-JP" sz="1400" dirty="0"/>
              <a:t>DR(</a:t>
            </a:r>
            <a:r>
              <a:rPr kumimoji="1" lang="ja-JP" altLang="en-US" sz="1400" dirty="0"/>
              <a:t>渡邉さん</a:t>
            </a:r>
            <a:r>
              <a:rPr kumimoji="1" lang="en-US" altLang="ja-JP" sz="1400" dirty="0"/>
              <a:t>)</a:t>
            </a:r>
            <a:r>
              <a:rPr kumimoji="1" lang="ja-JP" altLang="en-US" sz="1400" dirty="0"/>
              <a:t>の際に</a:t>
            </a:r>
            <a:r>
              <a:rPr kumimoji="1" lang="en-US" altLang="ja-JP" sz="1400" dirty="0"/>
              <a:t>, NIPS</a:t>
            </a:r>
            <a:r>
              <a:rPr kumimoji="1" lang="ja-JP" altLang="en-US" sz="1400" dirty="0"/>
              <a:t>系中空糸物質移動</a:t>
            </a:r>
            <a:r>
              <a:rPr kumimoji="1" lang="en-US" altLang="ja-JP" sz="1400" dirty="0"/>
              <a:t>Sim</a:t>
            </a:r>
            <a:r>
              <a:rPr kumimoji="1" lang="ja-JP" altLang="en-US" sz="1400" dirty="0"/>
              <a:t>を行う際は界面の条件を</a:t>
            </a:r>
            <a:endParaRPr kumimoji="1" lang="en-US" altLang="ja-JP" sz="1400" dirty="0"/>
          </a:p>
          <a:p>
            <a:r>
              <a:rPr kumimoji="1" lang="ja-JP" altLang="en-US" sz="1400" dirty="0"/>
              <a:t>ケミカルポテンシャルで設定しなければならないとの指摘を受けた</a:t>
            </a:r>
          </a:p>
        </p:txBody>
      </p:sp>
      <p:sp>
        <p:nvSpPr>
          <p:cNvPr id="6" name="テキスト ボックス 5">
            <a:extLst>
              <a:ext uri="{FF2B5EF4-FFF2-40B4-BE49-F238E27FC236}">
                <a16:creationId xmlns:a16="http://schemas.microsoft.com/office/drawing/2014/main" id="{63450922-3ED7-9D4B-1F2A-73D30A6A02A3}"/>
              </a:ext>
            </a:extLst>
          </p:cNvPr>
          <p:cNvSpPr txBox="1"/>
          <p:nvPr/>
        </p:nvSpPr>
        <p:spPr>
          <a:xfrm>
            <a:off x="146373" y="1486164"/>
            <a:ext cx="1398140" cy="338554"/>
          </a:xfrm>
          <a:prstGeom prst="rect">
            <a:avLst/>
          </a:prstGeom>
          <a:noFill/>
        </p:spPr>
        <p:txBody>
          <a:bodyPr wrap="none" rtlCol="0">
            <a:spAutoFit/>
          </a:bodyPr>
          <a:lstStyle/>
          <a:p>
            <a:r>
              <a:rPr kumimoji="1" lang="ja-JP" altLang="en-US" sz="1600" b="1" dirty="0"/>
              <a:t>本資料の目的</a:t>
            </a:r>
          </a:p>
        </p:txBody>
      </p:sp>
      <p:sp>
        <p:nvSpPr>
          <p:cNvPr id="7" name="テキスト ボックス 6">
            <a:extLst>
              <a:ext uri="{FF2B5EF4-FFF2-40B4-BE49-F238E27FC236}">
                <a16:creationId xmlns:a16="http://schemas.microsoft.com/office/drawing/2014/main" id="{9DBDF61A-AD82-B940-9BD6-B8C0BB1545B5}"/>
              </a:ext>
            </a:extLst>
          </p:cNvPr>
          <p:cNvSpPr txBox="1"/>
          <p:nvPr/>
        </p:nvSpPr>
        <p:spPr>
          <a:xfrm>
            <a:off x="146373" y="1781059"/>
            <a:ext cx="8286243" cy="523220"/>
          </a:xfrm>
          <a:prstGeom prst="rect">
            <a:avLst/>
          </a:prstGeom>
          <a:noFill/>
        </p:spPr>
        <p:txBody>
          <a:bodyPr wrap="none" rtlCol="0">
            <a:spAutoFit/>
          </a:bodyPr>
          <a:lstStyle/>
          <a:p>
            <a:r>
              <a:rPr kumimoji="1" lang="en-US" altLang="ja-JP" sz="1400" dirty="0"/>
              <a:t>DR</a:t>
            </a:r>
            <a:r>
              <a:rPr kumimoji="1" lang="ja-JP" altLang="en-US" sz="1400" dirty="0"/>
              <a:t>後に上記指摘を踏まえて調査した点、物質移動</a:t>
            </a:r>
            <a:r>
              <a:rPr kumimoji="1" lang="en-US" altLang="ja-JP" sz="1400" dirty="0"/>
              <a:t>Sim</a:t>
            </a:r>
            <a:r>
              <a:rPr kumimoji="1" lang="ja-JP" altLang="en-US" sz="1400" dirty="0"/>
              <a:t>にケミカルポテンシャルを考慮した境界条件を設定する方法</a:t>
            </a:r>
            <a:br>
              <a:rPr kumimoji="1" lang="en-US" altLang="ja-JP" sz="1400" dirty="0"/>
            </a:br>
            <a:r>
              <a:rPr kumimoji="1" lang="ja-JP" altLang="en-US" sz="1400" dirty="0"/>
              <a:t>具体的に</a:t>
            </a:r>
            <a:r>
              <a:rPr kumimoji="1" lang="en-US" altLang="ja-JP" sz="1400" dirty="0"/>
              <a:t>Sim</a:t>
            </a:r>
            <a:r>
              <a:rPr kumimoji="1" lang="ja-JP" altLang="en-US" sz="1400" dirty="0"/>
              <a:t>を構築する際に予想される困難な部分を報告</a:t>
            </a:r>
          </a:p>
        </p:txBody>
      </p:sp>
    </p:spTree>
    <p:extLst>
      <p:ext uri="{BB962C8B-B14F-4D97-AF65-F5344CB8AC3E}">
        <p14:creationId xmlns:p14="http://schemas.microsoft.com/office/powerpoint/2010/main" val="174624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D6B42-FDA0-4F7B-0665-D46D53D36E78}"/>
              </a:ext>
            </a:extLst>
          </p:cNvPr>
          <p:cNvSpPr>
            <a:spLocks noGrp="1"/>
          </p:cNvSpPr>
          <p:nvPr>
            <p:ph type="title"/>
          </p:nvPr>
        </p:nvSpPr>
        <p:spPr/>
        <p:txBody>
          <a:bodyPr/>
          <a:lstStyle/>
          <a:p>
            <a:r>
              <a:rPr kumimoji="1" lang="ja-JP" altLang="en-US" dirty="0"/>
              <a:t>物質移動</a:t>
            </a:r>
            <a:r>
              <a:rPr kumimoji="1" lang="en-US" altLang="ja-JP" dirty="0"/>
              <a:t>Sim</a:t>
            </a:r>
            <a:r>
              <a:rPr kumimoji="1" lang="ja-JP" altLang="en-US" dirty="0"/>
              <a:t>改善案</a:t>
            </a:r>
          </a:p>
        </p:txBody>
      </p:sp>
      <p:sp>
        <p:nvSpPr>
          <p:cNvPr id="3" name="スライド番号プレースホルダー 2">
            <a:extLst>
              <a:ext uri="{FF2B5EF4-FFF2-40B4-BE49-F238E27FC236}">
                <a16:creationId xmlns:a16="http://schemas.microsoft.com/office/drawing/2014/main" id="{4F78383E-E74E-372B-5A0E-94B5AFD68352}"/>
              </a:ext>
            </a:extLst>
          </p:cNvPr>
          <p:cNvSpPr>
            <a:spLocks noGrp="1"/>
          </p:cNvSpPr>
          <p:nvPr>
            <p:ph type="sldNum" sz="quarter" idx="15"/>
          </p:nvPr>
        </p:nvSpPr>
        <p:spPr/>
        <p:txBody>
          <a:bodyPr/>
          <a:lstStyle/>
          <a:p>
            <a:pPr>
              <a:defRPr/>
            </a:pPr>
            <a:fld id="{137E3A0D-B003-487E-9C48-5FD2126DDD55}" type="slidenum">
              <a:rPr lang="en-US" smtClean="0"/>
              <a:pPr>
                <a:defRPr/>
              </a:pPr>
              <a:t>2</a:t>
            </a:fld>
            <a:endParaRPr lang="en-US"/>
          </a:p>
        </p:txBody>
      </p:sp>
      <p:grpSp>
        <p:nvGrpSpPr>
          <p:cNvPr id="4" name="グループ化 3">
            <a:extLst>
              <a:ext uri="{FF2B5EF4-FFF2-40B4-BE49-F238E27FC236}">
                <a16:creationId xmlns:a16="http://schemas.microsoft.com/office/drawing/2014/main" id="{A58A5C26-CE0C-9A19-3006-753114533F48}"/>
              </a:ext>
            </a:extLst>
          </p:cNvPr>
          <p:cNvGrpSpPr/>
          <p:nvPr/>
        </p:nvGrpSpPr>
        <p:grpSpPr>
          <a:xfrm>
            <a:off x="7817900" y="475070"/>
            <a:ext cx="4190018" cy="3572681"/>
            <a:chOff x="6198840" y="670054"/>
            <a:chExt cx="5433031" cy="4632556"/>
          </a:xfrm>
        </p:grpSpPr>
        <p:grpSp>
          <p:nvGrpSpPr>
            <p:cNvPr id="5" name="グループ化 4">
              <a:extLst>
                <a:ext uri="{FF2B5EF4-FFF2-40B4-BE49-F238E27FC236}">
                  <a16:creationId xmlns:a16="http://schemas.microsoft.com/office/drawing/2014/main" id="{D12800D3-EFFA-FB31-FC93-FF075BD00E5B}"/>
                </a:ext>
              </a:extLst>
            </p:cNvPr>
            <p:cNvGrpSpPr/>
            <p:nvPr/>
          </p:nvGrpSpPr>
          <p:grpSpPr>
            <a:xfrm>
              <a:off x="6198840" y="670054"/>
              <a:ext cx="5433031" cy="4632556"/>
              <a:chOff x="4823941" y="1568348"/>
              <a:chExt cx="3979568" cy="3393238"/>
            </a:xfrm>
          </p:grpSpPr>
          <p:sp>
            <p:nvSpPr>
              <p:cNvPr id="15" name="二等辺三角形 24">
                <a:extLst>
                  <a:ext uri="{FF2B5EF4-FFF2-40B4-BE49-F238E27FC236}">
                    <a16:creationId xmlns:a16="http://schemas.microsoft.com/office/drawing/2014/main" id="{8ED439F4-9E4C-8FAF-23FD-E19746402D0A}"/>
                  </a:ext>
                </a:extLst>
              </p:cNvPr>
              <p:cNvSpPr/>
              <p:nvPr/>
            </p:nvSpPr>
            <p:spPr>
              <a:xfrm>
                <a:off x="6181725" y="2564243"/>
                <a:ext cx="2273766" cy="2096136"/>
              </a:xfrm>
              <a:custGeom>
                <a:avLst/>
                <a:gdLst>
                  <a:gd name="connsiteX0" fmla="*/ 0 w 2431518"/>
                  <a:gd name="connsiteY0" fmla="*/ 2096136 h 2096136"/>
                  <a:gd name="connsiteX1" fmla="*/ 1215759 w 2431518"/>
                  <a:gd name="connsiteY1" fmla="*/ 0 h 2096136"/>
                  <a:gd name="connsiteX2" fmla="*/ 2431518 w 2431518"/>
                  <a:gd name="connsiteY2" fmla="*/ 2096136 h 2096136"/>
                  <a:gd name="connsiteX3" fmla="*/ 0 w 2431518"/>
                  <a:gd name="connsiteY3" fmla="*/ 2096136 h 2096136"/>
                  <a:gd name="connsiteX0" fmla="*/ 0 w 2431518"/>
                  <a:gd name="connsiteY0" fmla="*/ 2096136 h 2096136"/>
                  <a:gd name="connsiteX1" fmla="*/ 653052 w 2431518"/>
                  <a:gd name="connsiteY1" fmla="*/ 972707 h 2096136"/>
                  <a:gd name="connsiteX2" fmla="*/ 1215759 w 2431518"/>
                  <a:gd name="connsiteY2" fmla="*/ 0 h 2096136"/>
                  <a:gd name="connsiteX3" fmla="*/ 2431518 w 2431518"/>
                  <a:gd name="connsiteY3" fmla="*/ 2096136 h 2096136"/>
                  <a:gd name="connsiteX4" fmla="*/ 0 w 2431518"/>
                  <a:gd name="connsiteY4" fmla="*/ 2096136 h 2096136"/>
                  <a:gd name="connsiteX0" fmla="*/ 0 w 2431518"/>
                  <a:gd name="connsiteY0" fmla="*/ 2096136 h 2096136"/>
                  <a:gd name="connsiteX1" fmla="*/ 627652 w 2431518"/>
                  <a:gd name="connsiteY1" fmla="*/ 966357 h 2096136"/>
                  <a:gd name="connsiteX2" fmla="*/ 1215759 w 2431518"/>
                  <a:gd name="connsiteY2" fmla="*/ 0 h 2096136"/>
                  <a:gd name="connsiteX3" fmla="*/ 2431518 w 2431518"/>
                  <a:gd name="connsiteY3" fmla="*/ 2096136 h 2096136"/>
                  <a:gd name="connsiteX4" fmla="*/ 0 w 2431518"/>
                  <a:gd name="connsiteY4" fmla="*/ 2096136 h 2096136"/>
                  <a:gd name="connsiteX0" fmla="*/ 0 w 2190218"/>
                  <a:gd name="connsiteY0" fmla="*/ 2096136 h 2096136"/>
                  <a:gd name="connsiteX1" fmla="*/ 386352 w 2190218"/>
                  <a:gd name="connsiteY1" fmla="*/ 966357 h 2096136"/>
                  <a:gd name="connsiteX2" fmla="*/ 974459 w 2190218"/>
                  <a:gd name="connsiteY2" fmla="*/ 0 h 2096136"/>
                  <a:gd name="connsiteX3" fmla="*/ 2190218 w 2190218"/>
                  <a:gd name="connsiteY3" fmla="*/ 2096136 h 2096136"/>
                  <a:gd name="connsiteX4" fmla="*/ 0 w 2190218"/>
                  <a:gd name="connsiteY4" fmla="*/ 2096136 h 2096136"/>
                  <a:gd name="connsiteX0" fmla="*/ 0 w 2190218"/>
                  <a:gd name="connsiteY0" fmla="*/ 2096136 h 2096136"/>
                  <a:gd name="connsiteX1" fmla="*/ 91077 w 2190218"/>
                  <a:gd name="connsiteY1" fmla="*/ 1845832 h 2096136"/>
                  <a:gd name="connsiteX2" fmla="*/ 386352 w 2190218"/>
                  <a:gd name="connsiteY2" fmla="*/ 966357 h 2096136"/>
                  <a:gd name="connsiteX3" fmla="*/ 974459 w 2190218"/>
                  <a:gd name="connsiteY3" fmla="*/ 0 h 2096136"/>
                  <a:gd name="connsiteX4" fmla="*/ 2190218 w 2190218"/>
                  <a:gd name="connsiteY4" fmla="*/ 2096136 h 2096136"/>
                  <a:gd name="connsiteX5" fmla="*/ 0 w 2190218"/>
                  <a:gd name="connsiteY5" fmla="*/ 2096136 h 2096136"/>
                  <a:gd name="connsiteX0" fmla="*/ 83548 w 2273766"/>
                  <a:gd name="connsiteY0" fmla="*/ 2096136 h 2096136"/>
                  <a:gd name="connsiteX1" fmla="*/ 0 w 2273766"/>
                  <a:gd name="connsiteY1" fmla="*/ 1928382 h 2096136"/>
                  <a:gd name="connsiteX2" fmla="*/ 469900 w 2273766"/>
                  <a:gd name="connsiteY2" fmla="*/ 966357 h 2096136"/>
                  <a:gd name="connsiteX3" fmla="*/ 1058007 w 2273766"/>
                  <a:gd name="connsiteY3" fmla="*/ 0 h 2096136"/>
                  <a:gd name="connsiteX4" fmla="*/ 2273766 w 2273766"/>
                  <a:gd name="connsiteY4" fmla="*/ 2096136 h 2096136"/>
                  <a:gd name="connsiteX5" fmla="*/ 83548 w 2273766"/>
                  <a:gd name="connsiteY5" fmla="*/ 2096136 h 2096136"/>
                  <a:gd name="connsiteX0" fmla="*/ 83548 w 2273766"/>
                  <a:gd name="connsiteY0" fmla="*/ 2096136 h 2096136"/>
                  <a:gd name="connsiteX1" fmla="*/ 0 w 2273766"/>
                  <a:gd name="connsiteY1" fmla="*/ 1928382 h 2096136"/>
                  <a:gd name="connsiteX2" fmla="*/ 469900 w 2273766"/>
                  <a:gd name="connsiteY2" fmla="*/ 966357 h 2096136"/>
                  <a:gd name="connsiteX3" fmla="*/ 1058007 w 2273766"/>
                  <a:gd name="connsiteY3" fmla="*/ 0 h 2096136"/>
                  <a:gd name="connsiteX4" fmla="*/ 2273766 w 2273766"/>
                  <a:gd name="connsiteY4" fmla="*/ 2096136 h 2096136"/>
                  <a:gd name="connsiteX5" fmla="*/ 83548 w 2273766"/>
                  <a:gd name="connsiteY5" fmla="*/ 2096136 h 2096136"/>
                  <a:gd name="connsiteX0" fmla="*/ 83548 w 2273766"/>
                  <a:gd name="connsiteY0" fmla="*/ 2096136 h 2096136"/>
                  <a:gd name="connsiteX1" fmla="*/ 0 w 2273766"/>
                  <a:gd name="connsiteY1" fmla="*/ 1928382 h 2096136"/>
                  <a:gd name="connsiteX2" fmla="*/ 469900 w 2273766"/>
                  <a:gd name="connsiteY2" fmla="*/ 966357 h 2096136"/>
                  <a:gd name="connsiteX3" fmla="*/ 1058007 w 2273766"/>
                  <a:gd name="connsiteY3" fmla="*/ 0 h 2096136"/>
                  <a:gd name="connsiteX4" fmla="*/ 2273766 w 2273766"/>
                  <a:gd name="connsiteY4" fmla="*/ 2096136 h 2096136"/>
                  <a:gd name="connsiteX5" fmla="*/ 83548 w 2273766"/>
                  <a:gd name="connsiteY5" fmla="*/ 2096136 h 2096136"/>
                  <a:gd name="connsiteX0" fmla="*/ 83548 w 2273766"/>
                  <a:gd name="connsiteY0" fmla="*/ 2096136 h 2096136"/>
                  <a:gd name="connsiteX1" fmla="*/ 0 w 2273766"/>
                  <a:gd name="connsiteY1" fmla="*/ 1928382 h 2096136"/>
                  <a:gd name="connsiteX2" fmla="*/ 469900 w 2273766"/>
                  <a:gd name="connsiteY2" fmla="*/ 966357 h 2096136"/>
                  <a:gd name="connsiteX3" fmla="*/ 1058007 w 2273766"/>
                  <a:gd name="connsiteY3" fmla="*/ 0 h 2096136"/>
                  <a:gd name="connsiteX4" fmla="*/ 2273766 w 2273766"/>
                  <a:gd name="connsiteY4" fmla="*/ 2096136 h 2096136"/>
                  <a:gd name="connsiteX5" fmla="*/ 83548 w 2273766"/>
                  <a:gd name="connsiteY5" fmla="*/ 2096136 h 2096136"/>
                  <a:gd name="connsiteX0" fmla="*/ 83548 w 2273766"/>
                  <a:gd name="connsiteY0" fmla="*/ 2096136 h 2096136"/>
                  <a:gd name="connsiteX1" fmla="*/ 0 w 2273766"/>
                  <a:gd name="connsiteY1" fmla="*/ 1928382 h 2096136"/>
                  <a:gd name="connsiteX2" fmla="*/ 469900 w 2273766"/>
                  <a:gd name="connsiteY2" fmla="*/ 966357 h 2096136"/>
                  <a:gd name="connsiteX3" fmla="*/ 1058007 w 2273766"/>
                  <a:gd name="connsiteY3" fmla="*/ 0 h 2096136"/>
                  <a:gd name="connsiteX4" fmla="*/ 2273766 w 2273766"/>
                  <a:gd name="connsiteY4" fmla="*/ 2096136 h 2096136"/>
                  <a:gd name="connsiteX5" fmla="*/ 83548 w 2273766"/>
                  <a:gd name="connsiteY5" fmla="*/ 2096136 h 209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3766" h="2096136">
                    <a:moveTo>
                      <a:pt x="83548" y="2096136"/>
                    </a:moveTo>
                    <a:cubicBezTo>
                      <a:pt x="33474" y="2049743"/>
                      <a:pt x="15149" y="2041450"/>
                      <a:pt x="0" y="1928382"/>
                    </a:cubicBezTo>
                    <a:cubicBezTo>
                      <a:pt x="70908" y="1598182"/>
                      <a:pt x="313267" y="1287032"/>
                      <a:pt x="469900" y="966357"/>
                    </a:cubicBezTo>
                    <a:lnTo>
                      <a:pt x="1058007" y="0"/>
                    </a:lnTo>
                    <a:lnTo>
                      <a:pt x="2273766" y="2096136"/>
                    </a:lnTo>
                    <a:lnTo>
                      <a:pt x="83548" y="2096136"/>
                    </a:lnTo>
                    <a:close/>
                  </a:path>
                </a:pathLst>
              </a:custGeom>
              <a:solidFill>
                <a:schemeClr val="accent2">
                  <a:lumMod val="20000"/>
                  <a:lumOff val="80000"/>
                </a:schemeClr>
              </a:solidFill>
              <a:ln w="158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95113733-88E6-C707-13DE-3775ABCFFA2D}"/>
                  </a:ext>
                </a:extLst>
              </p:cNvPr>
              <p:cNvSpPr/>
              <p:nvPr/>
            </p:nvSpPr>
            <p:spPr>
              <a:xfrm>
                <a:off x="5146580" y="1816067"/>
                <a:ext cx="3309713" cy="2853201"/>
              </a:xfrm>
              <a:prstGeom prst="triangl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B87EDF1-501B-EBCE-4EDF-C3F6E376B03B}"/>
                  </a:ext>
                </a:extLst>
              </p:cNvPr>
              <p:cNvSpPr txBox="1"/>
              <p:nvPr/>
            </p:nvSpPr>
            <p:spPr>
              <a:xfrm>
                <a:off x="6527159" y="1568348"/>
                <a:ext cx="680858" cy="292318"/>
              </a:xfrm>
              <a:prstGeom prst="rect">
                <a:avLst/>
              </a:prstGeom>
              <a:noFill/>
            </p:spPr>
            <p:txBody>
              <a:bodyPr wrap="none" rtlCol="0">
                <a:spAutoFit/>
              </a:bodyPr>
              <a:lstStyle/>
              <a:p>
                <a:r>
                  <a:rPr kumimoji="1" lang="ja-JP" altLang="en-US" sz="1400">
                    <a:solidFill>
                      <a:schemeClr val="tx1">
                        <a:lumMod val="50000"/>
                        <a:lumOff val="50000"/>
                      </a:schemeClr>
                    </a:solidFill>
                  </a:rPr>
                  <a:t>ポリマー</a:t>
                </a:r>
              </a:p>
            </p:txBody>
          </p:sp>
          <p:sp>
            <p:nvSpPr>
              <p:cNvPr id="18" name="テキスト ボックス 17">
                <a:extLst>
                  <a:ext uri="{FF2B5EF4-FFF2-40B4-BE49-F238E27FC236}">
                    <a16:creationId xmlns:a16="http://schemas.microsoft.com/office/drawing/2014/main" id="{71A7A6F7-CEFA-B407-316B-2BBBD251F1B4}"/>
                  </a:ext>
                </a:extLst>
              </p:cNvPr>
              <p:cNvSpPr txBox="1"/>
              <p:nvPr/>
            </p:nvSpPr>
            <p:spPr>
              <a:xfrm>
                <a:off x="4823941" y="4669268"/>
                <a:ext cx="516429" cy="292318"/>
              </a:xfrm>
              <a:prstGeom prst="rect">
                <a:avLst/>
              </a:prstGeom>
              <a:noFill/>
            </p:spPr>
            <p:txBody>
              <a:bodyPr wrap="none" rtlCol="0">
                <a:spAutoFit/>
              </a:bodyPr>
              <a:lstStyle/>
              <a:p>
                <a:r>
                  <a:rPr kumimoji="1" lang="ja-JP" altLang="en-US" sz="1400">
                    <a:solidFill>
                      <a:schemeClr val="tx1">
                        <a:lumMod val="50000"/>
                        <a:lumOff val="50000"/>
                      </a:schemeClr>
                    </a:solidFill>
                  </a:rPr>
                  <a:t>溶媒</a:t>
                </a:r>
              </a:p>
            </p:txBody>
          </p:sp>
          <p:sp>
            <p:nvSpPr>
              <p:cNvPr id="19" name="テキスト ボックス 18">
                <a:extLst>
                  <a:ext uri="{FF2B5EF4-FFF2-40B4-BE49-F238E27FC236}">
                    <a16:creationId xmlns:a16="http://schemas.microsoft.com/office/drawing/2014/main" id="{A79B8CEE-BFBF-F659-DB13-511BC5F86F99}"/>
                  </a:ext>
                </a:extLst>
              </p:cNvPr>
              <p:cNvSpPr txBox="1"/>
              <p:nvPr/>
            </p:nvSpPr>
            <p:spPr>
              <a:xfrm>
                <a:off x="8116561" y="4669268"/>
                <a:ext cx="686948" cy="292318"/>
              </a:xfrm>
              <a:prstGeom prst="rect">
                <a:avLst/>
              </a:prstGeom>
              <a:noFill/>
            </p:spPr>
            <p:txBody>
              <a:bodyPr wrap="none" rtlCol="0">
                <a:spAutoFit/>
              </a:bodyPr>
              <a:lstStyle/>
              <a:p>
                <a:r>
                  <a:rPr kumimoji="1" lang="ja-JP" altLang="en-US" sz="1400">
                    <a:solidFill>
                      <a:schemeClr val="tx1">
                        <a:lumMod val="50000"/>
                        <a:lumOff val="50000"/>
                      </a:schemeClr>
                    </a:solidFill>
                  </a:rPr>
                  <a:t>貧溶媒</a:t>
                </a:r>
              </a:p>
            </p:txBody>
          </p:sp>
        </p:grpSp>
        <p:sp>
          <p:nvSpPr>
            <p:cNvPr id="6" name="楕円 5">
              <a:extLst>
                <a:ext uri="{FF2B5EF4-FFF2-40B4-BE49-F238E27FC236}">
                  <a16:creationId xmlns:a16="http://schemas.microsoft.com/office/drawing/2014/main" id="{1806563F-2292-C929-13E4-D9B83604911D}"/>
                </a:ext>
              </a:extLst>
            </p:cNvPr>
            <p:cNvSpPr>
              <a:spLocks noChangeAspect="1"/>
            </p:cNvSpPr>
            <p:nvPr/>
          </p:nvSpPr>
          <p:spPr>
            <a:xfrm>
              <a:off x="7483329" y="3282646"/>
              <a:ext cx="116699" cy="1166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5320DB8-C716-EBBB-91A1-EA73EFDB2B15}"/>
                </a:ext>
              </a:extLst>
            </p:cNvPr>
            <p:cNvSpPr txBox="1"/>
            <p:nvPr/>
          </p:nvSpPr>
          <p:spPr>
            <a:xfrm>
              <a:off x="6378333" y="3043268"/>
              <a:ext cx="1170639" cy="399082"/>
            </a:xfrm>
            <a:prstGeom prst="rect">
              <a:avLst/>
            </a:prstGeom>
            <a:noFill/>
          </p:spPr>
          <p:txBody>
            <a:bodyPr wrap="none" rtlCol="0">
              <a:spAutoFit/>
            </a:bodyPr>
            <a:lstStyle/>
            <a:p>
              <a:r>
                <a:rPr kumimoji="1" lang="ja-JP" altLang="en-US" sz="1400" b="1" dirty="0">
                  <a:solidFill>
                    <a:srgbClr val="FF0000"/>
                  </a:solidFill>
                </a:rPr>
                <a:t>原液組成</a:t>
              </a:r>
            </a:p>
          </p:txBody>
        </p:sp>
        <p:sp>
          <p:nvSpPr>
            <p:cNvPr id="8" name="テキスト ボックス 7">
              <a:extLst>
                <a:ext uri="{FF2B5EF4-FFF2-40B4-BE49-F238E27FC236}">
                  <a16:creationId xmlns:a16="http://schemas.microsoft.com/office/drawing/2014/main" id="{1F3F25BD-D90A-D947-C8C5-1C34F1950766}"/>
                </a:ext>
              </a:extLst>
            </p:cNvPr>
            <p:cNvSpPr txBox="1"/>
            <p:nvPr/>
          </p:nvSpPr>
          <p:spPr>
            <a:xfrm>
              <a:off x="9926067" y="4504445"/>
              <a:ext cx="829758" cy="319265"/>
            </a:xfrm>
            <a:prstGeom prst="rect">
              <a:avLst/>
            </a:prstGeom>
            <a:noFill/>
          </p:spPr>
          <p:txBody>
            <a:bodyPr wrap="none" rtlCol="0">
              <a:spAutoFit/>
            </a:bodyPr>
            <a:lstStyle/>
            <a:p>
              <a:r>
                <a:rPr kumimoji="1" lang="en-US" altLang="ja-JP" sz="1000">
                  <a:solidFill>
                    <a:schemeClr val="bg2"/>
                  </a:solidFill>
                </a:rPr>
                <a:t>2</a:t>
              </a:r>
              <a:r>
                <a:rPr kumimoji="1" lang="ja-JP" altLang="en-US" sz="1000">
                  <a:solidFill>
                    <a:schemeClr val="bg2"/>
                  </a:solidFill>
                </a:rPr>
                <a:t>相領域</a:t>
              </a:r>
            </a:p>
          </p:txBody>
        </p:sp>
        <p:sp>
          <p:nvSpPr>
            <p:cNvPr id="9" name="テキスト ボックス 8">
              <a:extLst>
                <a:ext uri="{FF2B5EF4-FFF2-40B4-BE49-F238E27FC236}">
                  <a16:creationId xmlns:a16="http://schemas.microsoft.com/office/drawing/2014/main" id="{802D04C2-3765-2D76-C19B-AE516B51500B}"/>
                </a:ext>
              </a:extLst>
            </p:cNvPr>
            <p:cNvSpPr txBox="1"/>
            <p:nvPr/>
          </p:nvSpPr>
          <p:spPr>
            <a:xfrm>
              <a:off x="6755057" y="4542708"/>
              <a:ext cx="829758" cy="319265"/>
            </a:xfrm>
            <a:prstGeom prst="rect">
              <a:avLst/>
            </a:prstGeom>
            <a:noFill/>
          </p:spPr>
          <p:txBody>
            <a:bodyPr wrap="none" rtlCol="0">
              <a:spAutoFit/>
            </a:bodyPr>
            <a:lstStyle/>
            <a:p>
              <a:r>
                <a:rPr kumimoji="1" lang="en-US" altLang="ja-JP" sz="1000" dirty="0"/>
                <a:t>1</a:t>
              </a:r>
              <a:r>
                <a:rPr kumimoji="1" lang="ja-JP" altLang="en-US" sz="1000" dirty="0"/>
                <a:t>相領域</a:t>
              </a:r>
            </a:p>
          </p:txBody>
        </p:sp>
        <p:cxnSp>
          <p:nvCxnSpPr>
            <p:cNvPr id="10" name="直線矢印コネクタ 9">
              <a:extLst>
                <a:ext uri="{FF2B5EF4-FFF2-40B4-BE49-F238E27FC236}">
                  <a16:creationId xmlns:a16="http://schemas.microsoft.com/office/drawing/2014/main" id="{1400D123-38A6-7F81-E020-1427C7249838}"/>
                </a:ext>
              </a:extLst>
            </p:cNvPr>
            <p:cNvCxnSpPr>
              <a:cxnSpLocks/>
              <a:stCxn id="6" idx="5"/>
              <a:endCxn id="11" idx="1"/>
            </p:cNvCxnSpPr>
            <p:nvPr/>
          </p:nvCxnSpPr>
          <p:spPr>
            <a:xfrm>
              <a:off x="7582938" y="3382256"/>
              <a:ext cx="1798616" cy="1466318"/>
            </a:xfrm>
            <a:prstGeom prst="straightConnector1">
              <a:avLst/>
            </a:prstGeom>
            <a:ln w="19050">
              <a:solidFill>
                <a:schemeClr val="tx1">
                  <a:lumMod val="50000"/>
                  <a:lumOff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1BBA187A-D613-CCC4-0E77-FE8C313DF29F}"/>
                </a:ext>
              </a:extLst>
            </p:cNvPr>
            <p:cNvSpPr>
              <a:spLocks noChangeAspect="1"/>
            </p:cNvSpPr>
            <p:nvPr/>
          </p:nvSpPr>
          <p:spPr>
            <a:xfrm>
              <a:off x="9364464" y="4831485"/>
              <a:ext cx="116699" cy="1166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46F8E53-15D2-DCC4-C3A7-701A78E82F97}"/>
                </a:ext>
              </a:extLst>
            </p:cNvPr>
            <p:cNvSpPr txBox="1"/>
            <p:nvPr/>
          </p:nvSpPr>
          <p:spPr>
            <a:xfrm>
              <a:off x="9252367" y="4903528"/>
              <a:ext cx="1403438" cy="399082"/>
            </a:xfrm>
            <a:prstGeom prst="rect">
              <a:avLst/>
            </a:prstGeom>
            <a:noFill/>
          </p:spPr>
          <p:txBody>
            <a:bodyPr wrap="none" rtlCol="0">
              <a:spAutoFit/>
            </a:bodyPr>
            <a:lstStyle/>
            <a:p>
              <a:r>
                <a:rPr kumimoji="1" lang="ja-JP" altLang="en-US" sz="1400" b="1" dirty="0">
                  <a:solidFill>
                    <a:srgbClr val="00B050"/>
                  </a:solidFill>
                </a:rPr>
                <a:t>凝固浴組成</a:t>
              </a:r>
            </a:p>
          </p:txBody>
        </p:sp>
        <p:sp>
          <p:nvSpPr>
            <p:cNvPr id="13" name="楕円 12">
              <a:extLst>
                <a:ext uri="{FF2B5EF4-FFF2-40B4-BE49-F238E27FC236}">
                  <a16:creationId xmlns:a16="http://schemas.microsoft.com/office/drawing/2014/main" id="{58B1B05B-F122-EC45-28CB-41962AA331B4}"/>
                </a:ext>
              </a:extLst>
            </p:cNvPr>
            <p:cNvSpPr>
              <a:spLocks noChangeAspect="1"/>
            </p:cNvSpPr>
            <p:nvPr/>
          </p:nvSpPr>
          <p:spPr>
            <a:xfrm>
              <a:off x="8560417" y="3424468"/>
              <a:ext cx="116699" cy="11669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4" name="楕円 13">
              <a:extLst>
                <a:ext uri="{FF2B5EF4-FFF2-40B4-BE49-F238E27FC236}">
                  <a16:creationId xmlns:a16="http://schemas.microsoft.com/office/drawing/2014/main" id="{5B902FD1-E23B-BEB3-C68A-81E76F7365E3}"/>
                </a:ext>
              </a:extLst>
            </p:cNvPr>
            <p:cNvSpPr>
              <a:spLocks noChangeAspect="1"/>
            </p:cNvSpPr>
            <p:nvPr/>
          </p:nvSpPr>
          <p:spPr>
            <a:xfrm>
              <a:off x="8853310" y="4831485"/>
              <a:ext cx="116699" cy="116699"/>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grpSp>
      <p:cxnSp>
        <p:nvCxnSpPr>
          <p:cNvPr id="20" name="直線矢印コネクタ 19">
            <a:extLst>
              <a:ext uri="{FF2B5EF4-FFF2-40B4-BE49-F238E27FC236}">
                <a16:creationId xmlns:a16="http://schemas.microsoft.com/office/drawing/2014/main" id="{A74D3FD1-344B-D9C2-9CD9-5178DE009F12}"/>
              </a:ext>
            </a:extLst>
          </p:cNvPr>
          <p:cNvCxnSpPr>
            <a:cxnSpLocks/>
          </p:cNvCxnSpPr>
          <p:nvPr/>
        </p:nvCxnSpPr>
        <p:spPr>
          <a:xfrm>
            <a:off x="9685020" y="2653665"/>
            <a:ext cx="227889" cy="1076950"/>
          </a:xfrm>
          <a:prstGeom prst="straightConnector1">
            <a:avLst/>
          </a:prstGeom>
          <a:ln w="19050">
            <a:solidFill>
              <a:schemeClr val="accent6"/>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F737532-517C-5C0B-7271-45CAA98EF609}"/>
              </a:ext>
            </a:extLst>
          </p:cNvPr>
          <p:cNvSpPr txBox="1"/>
          <p:nvPr/>
        </p:nvSpPr>
        <p:spPr>
          <a:xfrm>
            <a:off x="9368975" y="2336042"/>
            <a:ext cx="484428" cy="307777"/>
          </a:xfrm>
          <a:prstGeom prst="rect">
            <a:avLst/>
          </a:prstGeom>
          <a:noFill/>
        </p:spPr>
        <p:txBody>
          <a:bodyPr wrap="none" rtlCol="0">
            <a:spAutoFit/>
          </a:bodyPr>
          <a:lstStyle/>
          <a:p>
            <a:r>
              <a:rPr kumimoji="1" lang="ja-JP" altLang="en-US" sz="1400" dirty="0"/>
              <a:t>点</a:t>
            </a:r>
            <a:r>
              <a:rPr kumimoji="1" lang="en-US" altLang="ja-JP" sz="1400" dirty="0"/>
              <a:t>P</a:t>
            </a:r>
            <a:endParaRPr kumimoji="1" lang="ja-JP" altLang="en-US" sz="1400" dirty="0"/>
          </a:p>
        </p:txBody>
      </p:sp>
      <p:sp>
        <p:nvSpPr>
          <p:cNvPr id="27" name="テキスト ボックス 26">
            <a:extLst>
              <a:ext uri="{FF2B5EF4-FFF2-40B4-BE49-F238E27FC236}">
                <a16:creationId xmlns:a16="http://schemas.microsoft.com/office/drawing/2014/main" id="{F0CC064B-B955-4E6D-43FF-30639A6D0B14}"/>
              </a:ext>
            </a:extLst>
          </p:cNvPr>
          <p:cNvSpPr txBox="1"/>
          <p:nvPr/>
        </p:nvSpPr>
        <p:spPr>
          <a:xfrm>
            <a:off x="9672022" y="3729414"/>
            <a:ext cx="503664" cy="307777"/>
          </a:xfrm>
          <a:prstGeom prst="rect">
            <a:avLst/>
          </a:prstGeom>
          <a:noFill/>
        </p:spPr>
        <p:txBody>
          <a:bodyPr wrap="none" rtlCol="0">
            <a:spAutoFit/>
          </a:bodyPr>
          <a:lstStyle/>
          <a:p>
            <a:r>
              <a:rPr kumimoji="1" lang="ja-JP" altLang="en-US" sz="1400" dirty="0"/>
              <a:t>点</a:t>
            </a:r>
            <a:r>
              <a:rPr kumimoji="1" lang="en-US" altLang="ja-JP" sz="1400" dirty="0"/>
              <a:t>Q</a:t>
            </a:r>
            <a:endParaRPr kumimoji="1" lang="ja-JP" altLang="en-US" sz="1400" dirty="0"/>
          </a:p>
        </p:txBody>
      </p:sp>
      <p:sp>
        <p:nvSpPr>
          <p:cNvPr id="28" name="テキスト ボックス 27">
            <a:extLst>
              <a:ext uri="{FF2B5EF4-FFF2-40B4-BE49-F238E27FC236}">
                <a16:creationId xmlns:a16="http://schemas.microsoft.com/office/drawing/2014/main" id="{947E0412-95E3-B58A-DF0A-630B6AD8C0E6}"/>
              </a:ext>
            </a:extLst>
          </p:cNvPr>
          <p:cNvSpPr txBox="1"/>
          <p:nvPr/>
        </p:nvSpPr>
        <p:spPr>
          <a:xfrm rot="4768203">
            <a:off x="9470987" y="2920016"/>
            <a:ext cx="800219" cy="276999"/>
          </a:xfrm>
          <a:prstGeom prst="rect">
            <a:avLst/>
          </a:prstGeom>
          <a:noFill/>
        </p:spPr>
        <p:txBody>
          <a:bodyPr wrap="none" rtlCol="0">
            <a:spAutoFit/>
          </a:bodyPr>
          <a:lstStyle/>
          <a:p>
            <a:r>
              <a:rPr kumimoji="1" lang="ja-JP" altLang="en-US" sz="1200" b="1" dirty="0">
                <a:solidFill>
                  <a:schemeClr val="accent6"/>
                </a:solidFill>
              </a:rPr>
              <a:t>タイライン</a:t>
            </a:r>
          </a:p>
        </p:txBody>
      </p:sp>
      <p:grpSp>
        <p:nvGrpSpPr>
          <p:cNvPr id="33" name="グループ化 32">
            <a:extLst>
              <a:ext uri="{FF2B5EF4-FFF2-40B4-BE49-F238E27FC236}">
                <a16:creationId xmlns:a16="http://schemas.microsoft.com/office/drawing/2014/main" id="{CCC18404-6F32-0686-732D-9F7A08CFBED9}"/>
              </a:ext>
            </a:extLst>
          </p:cNvPr>
          <p:cNvGrpSpPr/>
          <p:nvPr/>
        </p:nvGrpSpPr>
        <p:grpSpPr>
          <a:xfrm>
            <a:off x="4447659" y="565525"/>
            <a:ext cx="2343845" cy="1916209"/>
            <a:chOff x="542027" y="1223562"/>
            <a:chExt cx="3766448" cy="1916209"/>
          </a:xfrm>
        </p:grpSpPr>
        <p:sp>
          <p:nvSpPr>
            <p:cNvPr id="29" name="正方形/長方形 28">
              <a:extLst>
                <a:ext uri="{FF2B5EF4-FFF2-40B4-BE49-F238E27FC236}">
                  <a16:creationId xmlns:a16="http://schemas.microsoft.com/office/drawing/2014/main" id="{84E3A00C-485B-7F52-6627-F914D011DA88}"/>
                </a:ext>
              </a:extLst>
            </p:cNvPr>
            <p:cNvSpPr/>
            <p:nvPr/>
          </p:nvSpPr>
          <p:spPr>
            <a:xfrm>
              <a:off x="542027" y="1226458"/>
              <a:ext cx="3766448" cy="1913313"/>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185495F-8004-53BD-B8D2-17E9F508CCB7}"/>
                </a:ext>
              </a:extLst>
            </p:cNvPr>
            <p:cNvSpPr/>
            <p:nvPr/>
          </p:nvSpPr>
          <p:spPr>
            <a:xfrm>
              <a:off x="2421707" y="1223562"/>
              <a:ext cx="1882185" cy="191331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 name="直線コネクタ 34">
            <a:extLst>
              <a:ext uri="{FF2B5EF4-FFF2-40B4-BE49-F238E27FC236}">
                <a16:creationId xmlns:a16="http://schemas.microsoft.com/office/drawing/2014/main" id="{587B6E13-EE83-8C4C-9EA1-D2315C458A39}"/>
              </a:ext>
            </a:extLst>
          </p:cNvPr>
          <p:cNvCxnSpPr/>
          <p:nvPr/>
        </p:nvCxnSpPr>
        <p:spPr bwMode="auto">
          <a:xfrm flipH="1">
            <a:off x="5439002" y="562629"/>
            <a:ext cx="6943" cy="1916210"/>
          </a:xfrm>
          <a:prstGeom prst="line">
            <a:avLst/>
          </a:prstGeom>
          <a:noFill/>
          <a:ln w="15875">
            <a:solidFill>
              <a:schemeClr val="tx1"/>
            </a:solidFill>
            <a:prstDash val="sysDot"/>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コネクタ 38">
            <a:extLst>
              <a:ext uri="{FF2B5EF4-FFF2-40B4-BE49-F238E27FC236}">
                <a16:creationId xmlns:a16="http://schemas.microsoft.com/office/drawing/2014/main" id="{F82B6D19-65E2-109A-0209-619B2F7EFE35}"/>
              </a:ext>
            </a:extLst>
          </p:cNvPr>
          <p:cNvCxnSpPr/>
          <p:nvPr/>
        </p:nvCxnSpPr>
        <p:spPr bwMode="auto">
          <a:xfrm flipH="1">
            <a:off x="5803921" y="562629"/>
            <a:ext cx="6943" cy="1916210"/>
          </a:xfrm>
          <a:prstGeom prst="line">
            <a:avLst/>
          </a:prstGeom>
          <a:noFill/>
          <a:ln w="15875">
            <a:solidFill>
              <a:schemeClr val="tx1"/>
            </a:solidFill>
            <a:prstDash val="sysDot"/>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コネクタ 40">
            <a:extLst>
              <a:ext uri="{FF2B5EF4-FFF2-40B4-BE49-F238E27FC236}">
                <a16:creationId xmlns:a16="http://schemas.microsoft.com/office/drawing/2014/main" id="{CF3C9F89-BDA2-FD82-1387-59C49FC812EB}"/>
              </a:ext>
            </a:extLst>
          </p:cNvPr>
          <p:cNvCxnSpPr/>
          <p:nvPr/>
        </p:nvCxnSpPr>
        <p:spPr bwMode="auto">
          <a:xfrm>
            <a:off x="5452110" y="895350"/>
            <a:ext cx="358754" cy="1310640"/>
          </a:xfrm>
          <a:prstGeom prst="line">
            <a:avLst/>
          </a:prstGeom>
          <a:noFill/>
          <a:ln w="25400">
            <a:solidFill>
              <a:schemeClr val="accent3">
                <a:lumMod val="75000"/>
              </a:schemeClr>
            </a:solidFill>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テキスト ボックス 44">
            <a:extLst>
              <a:ext uri="{FF2B5EF4-FFF2-40B4-BE49-F238E27FC236}">
                <a16:creationId xmlns:a16="http://schemas.microsoft.com/office/drawing/2014/main" id="{CEFB71C6-7CEB-B662-2C7C-C2C08AAE0042}"/>
              </a:ext>
            </a:extLst>
          </p:cNvPr>
          <p:cNvSpPr txBox="1"/>
          <p:nvPr/>
        </p:nvSpPr>
        <p:spPr>
          <a:xfrm>
            <a:off x="4721853" y="338912"/>
            <a:ext cx="646331" cy="276999"/>
          </a:xfrm>
          <a:prstGeom prst="rect">
            <a:avLst/>
          </a:prstGeom>
          <a:noFill/>
        </p:spPr>
        <p:txBody>
          <a:bodyPr wrap="none" rtlCol="0">
            <a:spAutoFit/>
          </a:bodyPr>
          <a:lstStyle/>
          <a:p>
            <a:r>
              <a:rPr kumimoji="1" lang="ja-JP" altLang="en-US" sz="1200" b="1" dirty="0">
                <a:solidFill>
                  <a:schemeClr val="accent6">
                    <a:lumMod val="60000"/>
                    <a:lumOff val="40000"/>
                  </a:schemeClr>
                </a:solidFill>
              </a:rPr>
              <a:t>凝固浴</a:t>
            </a:r>
          </a:p>
        </p:txBody>
      </p:sp>
      <p:sp>
        <p:nvSpPr>
          <p:cNvPr id="46" name="テキスト ボックス 45">
            <a:extLst>
              <a:ext uri="{FF2B5EF4-FFF2-40B4-BE49-F238E27FC236}">
                <a16:creationId xmlns:a16="http://schemas.microsoft.com/office/drawing/2014/main" id="{ABFBFE6A-57BF-3472-FE7D-B378B4EC3CE0}"/>
              </a:ext>
            </a:extLst>
          </p:cNvPr>
          <p:cNvSpPr txBox="1"/>
          <p:nvPr/>
        </p:nvSpPr>
        <p:spPr>
          <a:xfrm>
            <a:off x="5925067" y="330396"/>
            <a:ext cx="492443" cy="276999"/>
          </a:xfrm>
          <a:prstGeom prst="rect">
            <a:avLst/>
          </a:prstGeom>
          <a:noFill/>
        </p:spPr>
        <p:txBody>
          <a:bodyPr wrap="none" rtlCol="0">
            <a:spAutoFit/>
          </a:bodyPr>
          <a:lstStyle/>
          <a:p>
            <a:r>
              <a:rPr kumimoji="1" lang="ja-JP" altLang="en-US" sz="1200" b="1" dirty="0">
                <a:solidFill>
                  <a:srgbClr val="0000FF"/>
                </a:solidFill>
              </a:rPr>
              <a:t>原液</a:t>
            </a:r>
          </a:p>
        </p:txBody>
      </p:sp>
      <p:sp>
        <p:nvSpPr>
          <p:cNvPr id="47" name="フリーフォーム: 図形 46">
            <a:extLst>
              <a:ext uri="{FF2B5EF4-FFF2-40B4-BE49-F238E27FC236}">
                <a16:creationId xmlns:a16="http://schemas.microsoft.com/office/drawing/2014/main" id="{814272F4-2972-CAA6-B2FF-4C983B53DB4D}"/>
              </a:ext>
            </a:extLst>
          </p:cNvPr>
          <p:cNvSpPr/>
          <p:nvPr/>
        </p:nvSpPr>
        <p:spPr>
          <a:xfrm>
            <a:off x="4446270" y="702945"/>
            <a:ext cx="1005840" cy="190500"/>
          </a:xfrm>
          <a:custGeom>
            <a:avLst/>
            <a:gdLst>
              <a:gd name="connsiteX0" fmla="*/ 1005840 w 1005840"/>
              <a:gd name="connsiteY0" fmla="*/ 190500 h 190500"/>
              <a:gd name="connsiteX1" fmla="*/ 687705 w 1005840"/>
              <a:gd name="connsiteY1" fmla="*/ 68580 h 190500"/>
              <a:gd name="connsiteX2" fmla="*/ 0 w 1005840"/>
              <a:gd name="connsiteY2" fmla="*/ 0 h 190500"/>
            </a:gdLst>
            <a:ahLst/>
            <a:cxnLst>
              <a:cxn ang="0">
                <a:pos x="connsiteX0" y="connsiteY0"/>
              </a:cxn>
              <a:cxn ang="0">
                <a:pos x="connsiteX1" y="connsiteY1"/>
              </a:cxn>
              <a:cxn ang="0">
                <a:pos x="connsiteX2" y="connsiteY2"/>
              </a:cxn>
            </a:cxnLst>
            <a:rect l="l" t="t" r="r" b="b"/>
            <a:pathLst>
              <a:path w="1005840" h="190500">
                <a:moveTo>
                  <a:pt x="1005840" y="190500"/>
                </a:moveTo>
                <a:cubicBezTo>
                  <a:pt x="930592" y="145415"/>
                  <a:pt x="855345" y="100330"/>
                  <a:pt x="687705" y="68580"/>
                </a:cubicBezTo>
                <a:cubicBezTo>
                  <a:pt x="520065" y="36830"/>
                  <a:pt x="0" y="0"/>
                  <a:pt x="0" y="0"/>
                </a:cubicBezTo>
              </a:path>
            </a:pathLst>
          </a:custGeom>
          <a:noFill/>
          <a:ln w="254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図形 47">
            <a:extLst>
              <a:ext uri="{FF2B5EF4-FFF2-40B4-BE49-F238E27FC236}">
                <a16:creationId xmlns:a16="http://schemas.microsoft.com/office/drawing/2014/main" id="{16A5D1B4-5728-41B3-2735-4F953E5D9B1C}"/>
              </a:ext>
            </a:extLst>
          </p:cNvPr>
          <p:cNvSpPr/>
          <p:nvPr/>
        </p:nvSpPr>
        <p:spPr>
          <a:xfrm>
            <a:off x="5810250" y="2202180"/>
            <a:ext cx="975360" cy="219075"/>
          </a:xfrm>
          <a:custGeom>
            <a:avLst/>
            <a:gdLst>
              <a:gd name="connsiteX0" fmla="*/ 0 w 975360"/>
              <a:gd name="connsiteY0" fmla="*/ 0 h 219075"/>
              <a:gd name="connsiteX1" fmla="*/ 293370 w 975360"/>
              <a:gd name="connsiteY1" fmla="*/ 137160 h 219075"/>
              <a:gd name="connsiteX2" fmla="*/ 975360 w 975360"/>
              <a:gd name="connsiteY2" fmla="*/ 219075 h 219075"/>
            </a:gdLst>
            <a:ahLst/>
            <a:cxnLst>
              <a:cxn ang="0">
                <a:pos x="connsiteX0" y="connsiteY0"/>
              </a:cxn>
              <a:cxn ang="0">
                <a:pos x="connsiteX1" y="connsiteY1"/>
              </a:cxn>
              <a:cxn ang="0">
                <a:pos x="connsiteX2" y="connsiteY2"/>
              </a:cxn>
            </a:cxnLst>
            <a:rect l="l" t="t" r="r" b="b"/>
            <a:pathLst>
              <a:path w="975360" h="219075">
                <a:moveTo>
                  <a:pt x="0" y="0"/>
                </a:moveTo>
                <a:cubicBezTo>
                  <a:pt x="65405" y="50324"/>
                  <a:pt x="130810" y="100648"/>
                  <a:pt x="293370" y="137160"/>
                </a:cubicBezTo>
                <a:cubicBezTo>
                  <a:pt x="455930" y="173673"/>
                  <a:pt x="715645" y="196374"/>
                  <a:pt x="975360" y="219075"/>
                </a:cubicBezTo>
              </a:path>
            </a:pathLst>
          </a:custGeom>
          <a:noFill/>
          <a:ln w="254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35AB7049-46C2-932E-A923-9CC535D915E7}"/>
              </a:ext>
            </a:extLst>
          </p:cNvPr>
          <p:cNvCxnSpPr/>
          <p:nvPr/>
        </p:nvCxnSpPr>
        <p:spPr bwMode="auto">
          <a:xfrm flipV="1">
            <a:off x="5321999" y="2463106"/>
            <a:ext cx="228600" cy="228600"/>
          </a:xfrm>
          <a:prstGeom prst="straightConnector1">
            <a:avLst/>
          </a:prstGeom>
          <a:noFill/>
          <a:ln w="15875">
            <a:solidFill>
              <a:schemeClr val="tx1"/>
            </a:solidFill>
            <a:miter lim="800000"/>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テキスト ボックス 51">
            <a:extLst>
              <a:ext uri="{FF2B5EF4-FFF2-40B4-BE49-F238E27FC236}">
                <a16:creationId xmlns:a16="http://schemas.microsoft.com/office/drawing/2014/main" id="{FC87155F-2BB8-0772-7850-6E470DE93B5D}"/>
              </a:ext>
            </a:extLst>
          </p:cNvPr>
          <p:cNvSpPr txBox="1"/>
          <p:nvPr/>
        </p:nvSpPr>
        <p:spPr>
          <a:xfrm>
            <a:off x="4548728" y="2656168"/>
            <a:ext cx="992579" cy="230832"/>
          </a:xfrm>
          <a:prstGeom prst="rect">
            <a:avLst/>
          </a:prstGeom>
          <a:noFill/>
        </p:spPr>
        <p:txBody>
          <a:bodyPr wrap="none" rtlCol="0">
            <a:spAutoFit/>
          </a:bodyPr>
          <a:lstStyle/>
          <a:p>
            <a:r>
              <a:rPr kumimoji="1" lang="ja-JP" altLang="en-US" sz="900" dirty="0"/>
              <a:t>凝固浴側境界膜</a:t>
            </a:r>
          </a:p>
        </p:txBody>
      </p:sp>
      <p:cxnSp>
        <p:nvCxnSpPr>
          <p:cNvPr id="53" name="直線矢印コネクタ 52">
            <a:extLst>
              <a:ext uri="{FF2B5EF4-FFF2-40B4-BE49-F238E27FC236}">
                <a16:creationId xmlns:a16="http://schemas.microsoft.com/office/drawing/2014/main" id="{6A67428C-784C-32C6-63A8-E545ECD77CB0}"/>
              </a:ext>
            </a:extLst>
          </p:cNvPr>
          <p:cNvCxnSpPr>
            <a:cxnSpLocks/>
          </p:cNvCxnSpPr>
          <p:nvPr/>
        </p:nvCxnSpPr>
        <p:spPr bwMode="auto">
          <a:xfrm flipH="1" flipV="1">
            <a:off x="5715983" y="2471524"/>
            <a:ext cx="228600" cy="228600"/>
          </a:xfrm>
          <a:prstGeom prst="straightConnector1">
            <a:avLst/>
          </a:prstGeom>
          <a:noFill/>
          <a:ln w="15875">
            <a:solidFill>
              <a:schemeClr val="tx1"/>
            </a:solidFill>
            <a:miter lim="800000"/>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テキスト ボックス 53">
            <a:extLst>
              <a:ext uri="{FF2B5EF4-FFF2-40B4-BE49-F238E27FC236}">
                <a16:creationId xmlns:a16="http://schemas.microsoft.com/office/drawing/2014/main" id="{EEEA46A4-D955-54EC-5870-A48E8D1B9D50}"/>
              </a:ext>
            </a:extLst>
          </p:cNvPr>
          <p:cNvSpPr txBox="1"/>
          <p:nvPr/>
        </p:nvSpPr>
        <p:spPr>
          <a:xfrm flipH="1">
            <a:off x="5689472" y="2664586"/>
            <a:ext cx="877163" cy="230832"/>
          </a:xfrm>
          <a:prstGeom prst="rect">
            <a:avLst/>
          </a:prstGeom>
          <a:noFill/>
        </p:spPr>
        <p:txBody>
          <a:bodyPr wrap="none" rtlCol="0">
            <a:spAutoFit/>
          </a:bodyPr>
          <a:lstStyle/>
          <a:p>
            <a:r>
              <a:rPr kumimoji="1" lang="ja-JP" altLang="en-US" sz="900" dirty="0"/>
              <a:t>原液側境界膜</a:t>
            </a:r>
          </a:p>
        </p:txBody>
      </p:sp>
      <p:cxnSp>
        <p:nvCxnSpPr>
          <p:cNvPr id="58" name="直線矢印コネクタ 57">
            <a:extLst>
              <a:ext uri="{FF2B5EF4-FFF2-40B4-BE49-F238E27FC236}">
                <a16:creationId xmlns:a16="http://schemas.microsoft.com/office/drawing/2014/main" id="{720C2D34-426B-EF0A-AB1C-DD34D45DA1F1}"/>
              </a:ext>
            </a:extLst>
          </p:cNvPr>
          <p:cNvCxnSpPr/>
          <p:nvPr/>
        </p:nvCxnSpPr>
        <p:spPr bwMode="auto">
          <a:xfrm flipH="1">
            <a:off x="6812042" y="2162414"/>
            <a:ext cx="258841" cy="258841"/>
          </a:xfrm>
          <a:prstGeom prst="straightConnector1">
            <a:avLst/>
          </a:prstGeom>
          <a:noFill/>
          <a:ln w="15875">
            <a:solidFill>
              <a:srgbClr val="FF0000"/>
            </a:solidFill>
            <a:miter lim="800000"/>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テキスト ボックス 59">
            <a:extLst>
              <a:ext uri="{FF2B5EF4-FFF2-40B4-BE49-F238E27FC236}">
                <a16:creationId xmlns:a16="http://schemas.microsoft.com/office/drawing/2014/main" id="{B38E5228-EBF0-A729-7A21-FC6C2EC6C6DA}"/>
              </a:ext>
            </a:extLst>
          </p:cNvPr>
          <p:cNvSpPr txBox="1"/>
          <p:nvPr/>
        </p:nvSpPr>
        <p:spPr>
          <a:xfrm>
            <a:off x="6785610" y="1815152"/>
            <a:ext cx="1082348" cy="400110"/>
          </a:xfrm>
          <a:prstGeom prst="rect">
            <a:avLst/>
          </a:prstGeom>
          <a:noFill/>
        </p:spPr>
        <p:txBody>
          <a:bodyPr wrap="none" rtlCol="0">
            <a:spAutoFit/>
          </a:bodyPr>
          <a:lstStyle/>
          <a:p>
            <a:r>
              <a:rPr kumimoji="1" lang="ja-JP" altLang="en-US" sz="1000" dirty="0">
                <a:solidFill>
                  <a:srgbClr val="FF0000"/>
                </a:solidFill>
              </a:rPr>
              <a:t>貧溶媒濃度変化</a:t>
            </a:r>
            <a:endParaRPr kumimoji="1" lang="en-US" altLang="ja-JP" sz="1000" dirty="0">
              <a:solidFill>
                <a:srgbClr val="FF0000"/>
              </a:solidFill>
            </a:endParaRPr>
          </a:p>
          <a:p>
            <a:r>
              <a:rPr kumimoji="1" lang="ja-JP" altLang="en-US" sz="1000" dirty="0">
                <a:solidFill>
                  <a:srgbClr val="FF0000"/>
                </a:solidFill>
              </a:rPr>
              <a:t>のイメージ</a:t>
            </a:r>
          </a:p>
        </p:txBody>
      </p:sp>
      <p:sp>
        <p:nvSpPr>
          <p:cNvPr id="61" name="楕円 60">
            <a:extLst>
              <a:ext uri="{FF2B5EF4-FFF2-40B4-BE49-F238E27FC236}">
                <a16:creationId xmlns:a16="http://schemas.microsoft.com/office/drawing/2014/main" id="{960C989A-B99B-06F8-DF4A-E3E48E931585}"/>
              </a:ext>
            </a:extLst>
          </p:cNvPr>
          <p:cNvSpPr>
            <a:spLocks noChangeAspect="1"/>
          </p:cNvSpPr>
          <p:nvPr/>
        </p:nvSpPr>
        <p:spPr>
          <a:xfrm>
            <a:off x="5402388" y="856454"/>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A1E1A8BE-E983-9A87-A1F0-43499E9BC8CB}"/>
              </a:ext>
            </a:extLst>
          </p:cNvPr>
          <p:cNvSpPr>
            <a:spLocks noChangeAspect="1"/>
          </p:cNvSpPr>
          <p:nvPr/>
        </p:nvSpPr>
        <p:spPr>
          <a:xfrm>
            <a:off x="5779391" y="2172886"/>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843FCB07-6340-8ED1-EB31-B6D96D9540E7}"/>
              </a:ext>
            </a:extLst>
          </p:cNvPr>
          <p:cNvSpPr txBox="1"/>
          <p:nvPr/>
        </p:nvSpPr>
        <p:spPr>
          <a:xfrm>
            <a:off x="5944404" y="1993038"/>
            <a:ext cx="813043" cy="261610"/>
          </a:xfrm>
          <a:prstGeom prst="rect">
            <a:avLst/>
          </a:prstGeom>
          <a:noFill/>
        </p:spPr>
        <p:txBody>
          <a:bodyPr wrap="none" rtlCol="0">
            <a:spAutoFit/>
          </a:bodyPr>
          <a:lstStyle/>
          <a:p>
            <a:r>
              <a:rPr kumimoji="1" lang="ja-JP" altLang="en-US" sz="1100" b="1" dirty="0">
                <a:solidFill>
                  <a:srgbClr val="FF0000"/>
                </a:solidFill>
              </a:rPr>
              <a:t>点</a:t>
            </a:r>
            <a:r>
              <a:rPr kumimoji="1" lang="en-US" altLang="ja-JP" sz="1100" b="1" dirty="0">
                <a:solidFill>
                  <a:srgbClr val="FF0000"/>
                </a:solidFill>
              </a:rPr>
              <a:t>P</a:t>
            </a:r>
            <a:r>
              <a:rPr kumimoji="1" lang="ja-JP" altLang="en-US" sz="1100" b="1" dirty="0">
                <a:solidFill>
                  <a:srgbClr val="FF0000"/>
                </a:solidFill>
              </a:rPr>
              <a:t>に対応</a:t>
            </a:r>
          </a:p>
        </p:txBody>
      </p:sp>
      <p:cxnSp>
        <p:nvCxnSpPr>
          <p:cNvPr id="65" name="直線矢印コネクタ 64">
            <a:extLst>
              <a:ext uri="{FF2B5EF4-FFF2-40B4-BE49-F238E27FC236}">
                <a16:creationId xmlns:a16="http://schemas.microsoft.com/office/drawing/2014/main" id="{C2D23C8E-E390-2A91-9DD2-434977BFCEAA}"/>
              </a:ext>
            </a:extLst>
          </p:cNvPr>
          <p:cNvCxnSpPr/>
          <p:nvPr/>
        </p:nvCxnSpPr>
        <p:spPr bwMode="auto">
          <a:xfrm rot="1800000" flipH="1">
            <a:off x="5852229" y="2071736"/>
            <a:ext cx="145676" cy="184245"/>
          </a:xfrm>
          <a:prstGeom prst="straightConnector1">
            <a:avLst/>
          </a:prstGeom>
          <a:noFill/>
          <a:ln w="15875">
            <a:solidFill>
              <a:srgbClr val="FF0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テキスト ボックス 66">
            <a:extLst>
              <a:ext uri="{FF2B5EF4-FFF2-40B4-BE49-F238E27FC236}">
                <a16:creationId xmlns:a16="http://schemas.microsoft.com/office/drawing/2014/main" id="{4389CE49-FD41-5130-5277-694B3F409C1D}"/>
              </a:ext>
            </a:extLst>
          </p:cNvPr>
          <p:cNvSpPr txBox="1"/>
          <p:nvPr/>
        </p:nvSpPr>
        <p:spPr>
          <a:xfrm>
            <a:off x="4648401" y="1038698"/>
            <a:ext cx="832279" cy="261610"/>
          </a:xfrm>
          <a:prstGeom prst="rect">
            <a:avLst/>
          </a:prstGeom>
          <a:noFill/>
        </p:spPr>
        <p:txBody>
          <a:bodyPr wrap="none" rtlCol="0">
            <a:spAutoFit/>
          </a:bodyPr>
          <a:lstStyle/>
          <a:p>
            <a:r>
              <a:rPr kumimoji="1" lang="ja-JP" altLang="en-US" sz="1100" b="1" dirty="0">
                <a:solidFill>
                  <a:srgbClr val="FF0000"/>
                </a:solidFill>
              </a:rPr>
              <a:t>点</a:t>
            </a:r>
            <a:r>
              <a:rPr kumimoji="1" lang="en-US" altLang="ja-JP" sz="1100" b="1" dirty="0">
                <a:solidFill>
                  <a:srgbClr val="FF0000"/>
                </a:solidFill>
              </a:rPr>
              <a:t>Q</a:t>
            </a:r>
            <a:r>
              <a:rPr kumimoji="1" lang="ja-JP" altLang="en-US" sz="1100" b="1" dirty="0">
                <a:solidFill>
                  <a:srgbClr val="FF0000"/>
                </a:solidFill>
              </a:rPr>
              <a:t>に対応</a:t>
            </a:r>
          </a:p>
        </p:txBody>
      </p:sp>
      <p:cxnSp>
        <p:nvCxnSpPr>
          <p:cNvPr id="68" name="直線矢印コネクタ 67">
            <a:extLst>
              <a:ext uri="{FF2B5EF4-FFF2-40B4-BE49-F238E27FC236}">
                <a16:creationId xmlns:a16="http://schemas.microsoft.com/office/drawing/2014/main" id="{FDC2308C-A868-1096-ECB4-78435347BE42}"/>
              </a:ext>
            </a:extLst>
          </p:cNvPr>
          <p:cNvCxnSpPr>
            <a:cxnSpLocks/>
          </p:cNvCxnSpPr>
          <p:nvPr/>
        </p:nvCxnSpPr>
        <p:spPr bwMode="auto">
          <a:xfrm flipV="1">
            <a:off x="5275481" y="903194"/>
            <a:ext cx="145676" cy="184245"/>
          </a:xfrm>
          <a:prstGeom prst="straightConnector1">
            <a:avLst/>
          </a:prstGeom>
          <a:noFill/>
          <a:ln w="15875">
            <a:solidFill>
              <a:srgbClr val="FF0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テキスト ボックス 68">
            <a:extLst>
              <a:ext uri="{FF2B5EF4-FFF2-40B4-BE49-F238E27FC236}">
                <a16:creationId xmlns:a16="http://schemas.microsoft.com/office/drawing/2014/main" id="{51EE9A84-8E25-705F-E239-20B2BA72F3FE}"/>
              </a:ext>
            </a:extLst>
          </p:cNvPr>
          <p:cNvSpPr txBox="1"/>
          <p:nvPr/>
        </p:nvSpPr>
        <p:spPr>
          <a:xfrm>
            <a:off x="147738" y="495040"/>
            <a:ext cx="971741" cy="338554"/>
          </a:xfrm>
          <a:prstGeom prst="rect">
            <a:avLst/>
          </a:prstGeom>
          <a:noFill/>
        </p:spPr>
        <p:txBody>
          <a:bodyPr wrap="none" rtlCol="0">
            <a:spAutoFit/>
          </a:bodyPr>
          <a:lstStyle/>
          <a:p>
            <a:r>
              <a:rPr kumimoji="1" lang="en-US" altLang="ja-JP" sz="1600" b="1" dirty="0"/>
              <a:t>Sim</a:t>
            </a:r>
            <a:r>
              <a:rPr kumimoji="1" lang="ja-JP" altLang="en-US" sz="1600" b="1" dirty="0"/>
              <a:t>大枠</a:t>
            </a:r>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04474832-A36E-F6D5-D8CC-F017400439C0}"/>
                  </a:ext>
                </a:extLst>
              </p:cNvPr>
              <p:cNvSpPr txBox="1"/>
              <p:nvPr/>
            </p:nvSpPr>
            <p:spPr>
              <a:xfrm>
                <a:off x="160255" y="698048"/>
                <a:ext cx="4150495" cy="302723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400" dirty="0"/>
                  <a:t>凝固浴側は普通に拡散方程式で解く</a:t>
                </a:r>
                <a:r>
                  <a:rPr kumimoji="1" lang="en-US" altLang="ja-JP" sz="1400" dirty="0"/>
                  <a:t>(</a:t>
                </a:r>
                <a:r>
                  <a:rPr kumimoji="1" lang="ja-JP" altLang="en-US" sz="1400" dirty="0"/>
                  <a:t>これまで通り</a:t>
                </a:r>
                <a:r>
                  <a:rPr kumimoji="1" lang="en-US" altLang="ja-JP" sz="1400" dirty="0"/>
                  <a:t>)</a:t>
                </a:r>
                <a:br>
                  <a:rPr kumimoji="1" lang="en-US" altLang="ja-JP" sz="1400" dirty="0"/>
                </a:b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𝐽</m:t>
                        </m:r>
                      </m:e>
                      <m:sub>
                        <m:r>
                          <a:rPr kumimoji="1" lang="en-US" altLang="ja-JP" sz="1400" b="0" i="1" smtClean="0">
                            <a:latin typeface="Cambria Math" panose="02040503050406030204" pitchFamily="18" charset="0"/>
                          </a:rPr>
                          <m:t>𝑖</m:t>
                        </m:r>
                      </m:sub>
                    </m:sSub>
                    <m:r>
                      <a:rPr kumimoji="1" lang="en-US" altLang="ja-JP" sz="1400" b="0" i="1" smtClean="0">
                        <a:latin typeface="Cambria Math" panose="02040503050406030204" pitchFamily="18" charset="0"/>
                      </a:rPr>
                      <m:t>=</m:t>
                    </m:r>
                    <m:nary>
                      <m:naryPr>
                        <m:chr m:val="∑"/>
                        <m:supHide m:val="on"/>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𝑗</m:t>
                        </m:r>
                      </m:sub>
                      <m:sup/>
                      <m:e>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𝒟</m:t>
                            </m:r>
                          </m:e>
                          <m:sub>
                            <m:r>
                              <a:rPr kumimoji="1" lang="en-US" altLang="ja-JP" sz="1400" b="0" i="1" smtClean="0">
                                <a:latin typeface="Cambria Math" panose="02040503050406030204" pitchFamily="18" charset="0"/>
                              </a:rPr>
                              <m:t>𝑖𝑗</m:t>
                            </m:r>
                          </m:sub>
                        </m:sSub>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𝐶</m:t>
                                </m:r>
                              </m:e>
                              <m:sub>
                                <m:r>
                                  <a:rPr kumimoji="1" lang="en-US" altLang="ja-JP" sz="1400" b="0" i="1" smtClean="0">
                                    <a:latin typeface="Cambria Math" panose="02040503050406030204" pitchFamily="18" charset="0"/>
                                  </a:rPr>
                                  <m:t>𝑗</m:t>
                                </m:r>
                              </m:sub>
                            </m:sSub>
                          </m:num>
                          <m:den>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𝑟</m:t>
                            </m:r>
                          </m:den>
                        </m:f>
                      </m:e>
                    </m:nary>
                  </m:oMath>
                </a14:m>
                <a:endParaRPr kumimoji="1" lang="en-US" altLang="ja-JP" sz="1400" dirty="0"/>
              </a:p>
              <a:p>
                <a:pPr marL="285750" indent="-285750">
                  <a:buFont typeface="Arial" panose="020B0604020202020204" pitchFamily="34" charset="0"/>
                  <a:buChar char="•"/>
                </a:pPr>
                <a:r>
                  <a:rPr kumimoji="1" lang="ja-JP" altLang="en-US" sz="1400" dirty="0"/>
                  <a:t>原液側は化学ポテンシャル勾配をドライビングフォース</a:t>
                </a:r>
                <a:br>
                  <a:rPr kumimoji="1" lang="en-US" altLang="ja-JP" sz="1400" dirty="0"/>
                </a:br>
                <a:r>
                  <a:rPr kumimoji="1" lang="ja-JP" altLang="en-US" sz="1400" dirty="0"/>
                  <a:t>として解く </a:t>
                </a:r>
                <a:r>
                  <a:rPr kumimoji="1" lang="en-US" altLang="ja-JP" sz="1400" dirty="0"/>
                  <a:t>(New)</a:t>
                </a:r>
                <a:br>
                  <a:rPr kumimoji="1" lang="en-US" altLang="ja-JP" sz="1400" dirty="0"/>
                </a:b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𝐽</m:t>
                        </m:r>
                      </m:e>
                      <m:sub>
                        <m:r>
                          <a:rPr kumimoji="1" lang="en-US" altLang="ja-JP" sz="1400" b="0" i="1" smtClean="0">
                            <a:latin typeface="Cambria Math" panose="02040503050406030204" pitchFamily="18" charset="0"/>
                          </a:rPr>
                          <m:t>𝑖</m:t>
                        </m:r>
                      </m:sub>
                    </m:sSub>
                    <m:r>
                      <a:rPr kumimoji="1" lang="en-US" altLang="ja-JP" sz="1400" b="0" i="1" smtClean="0">
                        <a:latin typeface="Cambria Math" panose="02040503050406030204" pitchFamily="18" charset="0"/>
                      </a:rPr>
                      <m:t>=</m:t>
                    </m:r>
                    <m:nary>
                      <m:naryPr>
                        <m:chr m:val="∑"/>
                        <m:supHide m:val="on"/>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𝑗</m:t>
                        </m:r>
                      </m:sub>
                      <m:sup/>
                      <m:e>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b="0" i="1" smtClean="0">
                                <a:latin typeface="Cambria Math" panose="02040503050406030204" pitchFamily="18" charset="0"/>
                              </a:rPr>
                              <m:t>𝑖𝑗</m:t>
                            </m:r>
                          </m:sub>
                        </m:sSub>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𝜇</m:t>
                                </m:r>
                              </m:e>
                              <m:sub>
                                <m:r>
                                  <a:rPr kumimoji="1" lang="en-US" altLang="ja-JP" sz="1400" b="0" i="1" smtClean="0">
                                    <a:latin typeface="Cambria Math" panose="02040503050406030204" pitchFamily="18" charset="0"/>
                                  </a:rPr>
                                  <m:t>𝑗</m:t>
                                </m:r>
                              </m:sub>
                            </m:sSub>
                          </m:num>
                          <m:den>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𝑟</m:t>
                            </m:r>
                          </m:den>
                        </m:f>
                      </m:e>
                    </m:nary>
                  </m:oMath>
                </a14:m>
                <a:endParaRPr kumimoji="1" lang="en-US" altLang="ja-JP" sz="1400" dirty="0"/>
              </a:p>
              <a:p>
                <a:pPr marL="285750" indent="-285750">
                  <a:buFont typeface="Arial" panose="020B0604020202020204" pitchFamily="34" charset="0"/>
                  <a:buChar char="•"/>
                </a:pPr>
                <a:r>
                  <a:rPr kumimoji="1" lang="ja-JP" altLang="en-US" sz="1400" dirty="0"/>
                  <a:t>以下</a:t>
                </a:r>
                <a:r>
                  <a:rPr kumimoji="1" lang="en-US" altLang="ja-JP" sz="1400" dirty="0"/>
                  <a:t>2</a:t>
                </a:r>
                <a:r>
                  <a:rPr kumimoji="1" lang="ja-JP" altLang="en-US" sz="1400" dirty="0"/>
                  <a:t>つの境界条件を課す</a:t>
                </a:r>
                <a:br>
                  <a:rPr kumimoji="1" lang="en-US" altLang="ja-JP" sz="1400" dirty="0"/>
                </a:br>
                <a:r>
                  <a:rPr kumimoji="1" lang="en-US" altLang="ja-JP" sz="1400" dirty="0"/>
                  <a:t>1) </a:t>
                </a:r>
                <a:r>
                  <a:rPr kumimoji="1" lang="ja-JP" altLang="en-US" sz="1400" dirty="0"/>
                  <a:t>各相境界でケミカルポテンシャルが等しい </a:t>
                </a:r>
                <a:r>
                  <a:rPr kumimoji="1" lang="en-US" altLang="ja-JP" sz="1400" dirty="0"/>
                  <a:t>(New)</a:t>
                </a:r>
                <a:br>
                  <a:rPr kumimoji="1" lang="en-US" altLang="ja-JP" sz="1400" dirty="0"/>
                </a:b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𝜇</m:t>
                        </m:r>
                      </m:e>
                      <m:sub>
                        <m:r>
                          <a:rPr kumimoji="1" lang="ja-JP" altLang="en-US" sz="1400" i="1">
                            <a:latin typeface="Cambria Math" panose="02040503050406030204" pitchFamily="18" charset="0"/>
                          </a:rPr>
                          <m:t>凝固液</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𝜇</m:t>
                        </m:r>
                      </m:e>
                      <m:sub>
                        <m:r>
                          <a:rPr kumimoji="1" lang="ja-JP" altLang="en-US" sz="1400" i="1">
                            <a:latin typeface="Cambria Math" panose="02040503050406030204" pitchFamily="18" charset="0"/>
                          </a:rPr>
                          <m:t>原液</m:t>
                        </m:r>
                      </m:sub>
                    </m:sSub>
                    <m:r>
                      <a:rPr kumimoji="1" lang="en-US" altLang="ja-JP" sz="1400" b="0" i="1" smtClean="0">
                        <a:latin typeface="Cambria Math" panose="02040503050406030204" pitchFamily="18" charset="0"/>
                      </a:rPr>
                      <m:t>  @</m:t>
                    </m:r>
                    <m:r>
                      <a:rPr kumimoji="1" lang="ja-JP" altLang="en-US" sz="1400" i="1" smtClean="0">
                        <a:latin typeface="Cambria Math" panose="02040503050406030204" pitchFamily="18" charset="0"/>
                      </a:rPr>
                      <m:t>境界</m:t>
                    </m:r>
                  </m:oMath>
                </a14:m>
                <a:br>
                  <a:rPr kumimoji="1" lang="en-US" altLang="ja-JP" sz="1400" dirty="0"/>
                </a:br>
                <a:r>
                  <a:rPr kumimoji="1" lang="en-US" altLang="ja-JP" sz="1400" dirty="0"/>
                  <a:t>2) </a:t>
                </a:r>
                <a:r>
                  <a:rPr kumimoji="1" lang="ja-JP" altLang="en-US" sz="1400" dirty="0"/>
                  <a:t>各相境界で物質流束が等しい</a:t>
                </a:r>
                <a:br>
                  <a:rPr kumimoji="1" lang="en-US" altLang="ja-JP" sz="1400" dirty="0"/>
                </a:b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𝐽</m:t>
                        </m:r>
                      </m:e>
                      <m:sub>
                        <m: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rPr>
                          <m:t>, </m:t>
                        </m:r>
                        <m:r>
                          <a:rPr kumimoji="1" lang="ja-JP" altLang="en-US" sz="1400" i="1">
                            <a:latin typeface="Cambria Math" panose="02040503050406030204" pitchFamily="18" charset="0"/>
                          </a:rPr>
                          <m:t>凝固浴</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𝐽</m:t>
                        </m:r>
                      </m:e>
                      <m:sub>
                        <m: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rPr>
                          <m:t>, </m:t>
                        </m:r>
                        <m:r>
                          <a:rPr kumimoji="1" lang="ja-JP" altLang="en-US" sz="1400" i="1">
                            <a:latin typeface="Cambria Math" panose="02040503050406030204" pitchFamily="18" charset="0"/>
                          </a:rPr>
                          <m:t>原液</m:t>
                        </m:r>
                      </m:sub>
                    </m:sSub>
                    <m:r>
                      <a:rPr kumimoji="1" lang="en-US" altLang="ja-JP" sz="1400" b="0" i="1" smtClean="0">
                        <a:latin typeface="Cambria Math" panose="02040503050406030204" pitchFamily="18" charset="0"/>
                      </a:rPr>
                      <m:t>  @</m:t>
                    </m:r>
                    <m:r>
                      <a:rPr kumimoji="1" lang="ja-JP" altLang="en-US" sz="1400" i="1">
                        <a:latin typeface="Cambria Math" panose="02040503050406030204" pitchFamily="18" charset="0"/>
                      </a:rPr>
                      <m:t>境界</m:t>
                    </m:r>
                  </m:oMath>
                </a14:m>
                <a:endParaRPr kumimoji="1" lang="en-US" altLang="ja-JP" sz="1400" dirty="0"/>
              </a:p>
            </p:txBody>
          </p:sp>
        </mc:Choice>
        <mc:Fallback xmlns="">
          <p:sp>
            <p:nvSpPr>
              <p:cNvPr id="70" name="テキスト ボックス 69">
                <a:extLst>
                  <a:ext uri="{FF2B5EF4-FFF2-40B4-BE49-F238E27FC236}">
                    <a16:creationId xmlns:a16="http://schemas.microsoft.com/office/drawing/2014/main" id="{04474832-A36E-F6D5-D8CC-F017400439C0}"/>
                  </a:ext>
                </a:extLst>
              </p:cNvPr>
              <p:cNvSpPr txBox="1">
                <a:spLocks noRot="1" noChangeAspect="1" noMove="1" noResize="1" noEditPoints="1" noAdjustHandles="1" noChangeArrowheads="1" noChangeShapeType="1" noTextEdit="1"/>
              </p:cNvSpPr>
              <p:nvPr/>
            </p:nvSpPr>
            <p:spPr>
              <a:xfrm>
                <a:off x="160255" y="698048"/>
                <a:ext cx="4150495" cy="3027239"/>
              </a:xfrm>
              <a:prstGeom prst="rect">
                <a:avLst/>
              </a:prstGeom>
              <a:blipFill>
                <a:blip r:embed="rId2"/>
                <a:stretch>
                  <a:fillRect l="-147" t="-16532" b="-202"/>
                </a:stretch>
              </a:blipFill>
            </p:spPr>
            <p:txBody>
              <a:bodyPr/>
              <a:lstStyle/>
              <a:p>
                <a:r>
                  <a:rPr lang="ja-JP" altLang="en-US">
                    <a:noFill/>
                  </a:rPr>
                  <a:t> </a:t>
                </a:r>
              </a:p>
            </p:txBody>
          </p:sp>
        </mc:Fallback>
      </mc:AlternateContent>
      <p:sp>
        <p:nvSpPr>
          <p:cNvPr id="71" name="テキスト ボックス 70">
            <a:extLst>
              <a:ext uri="{FF2B5EF4-FFF2-40B4-BE49-F238E27FC236}">
                <a16:creationId xmlns:a16="http://schemas.microsoft.com/office/drawing/2014/main" id="{B3B253E7-C16C-1045-78A2-8E850FAFD8F3}"/>
              </a:ext>
            </a:extLst>
          </p:cNvPr>
          <p:cNvSpPr txBox="1"/>
          <p:nvPr/>
        </p:nvSpPr>
        <p:spPr>
          <a:xfrm>
            <a:off x="137262" y="3640960"/>
            <a:ext cx="5327099" cy="400110"/>
          </a:xfrm>
          <a:prstGeom prst="rect">
            <a:avLst/>
          </a:prstGeom>
          <a:noFill/>
        </p:spPr>
        <p:txBody>
          <a:bodyPr wrap="none" rtlCol="0">
            <a:spAutoFit/>
          </a:bodyPr>
          <a:lstStyle/>
          <a:p>
            <a:r>
              <a:rPr kumimoji="1" lang="ja-JP" altLang="en-US" sz="1000" dirty="0"/>
              <a:t>↑ </a:t>
            </a:r>
            <a:r>
              <a:rPr kumimoji="1" lang="en-US" altLang="ja-JP" sz="1000" dirty="0" err="1"/>
              <a:t>Reuvers</a:t>
            </a:r>
            <a:r>
              <a:rPr kumimoji="1" lang="en-US" altLang="ja-JP" sz="1000" dirty="0"/>
              <a:t>, ``Membrane Formation’’, Ph. D. Thesis, University of Twente (1987) </a:t>
            </a:r>
            <a:r>
              <a:rPr kumimoji="1" lang="ja-JP" altLang="en-US" sz="1000" dirty="0"/>
              <a:t>を参考とした</a:t>
            </a:r>
            <a:br>
              <a:rPr kumimoji="1" lang="en-US" altLang="ja-JP" sz="1000" dirty="0"/>
            </a:br>
            <a:r>
              <a:rPr kumimoji="1" lang="en-US" altLang="ja-JP" sz="1000" dirty="0"/>
              <a:t>   </a:t>
            </a:r>
            <a:r>
              <a:rPr kumimoji="1" lang="ja-JP" altLang="en-US" sz="1000" dirty="0"/>
              <a:t>彼らは</a:t>
            </a:r>
            <a:r>
              <a:rPr kumimoji="1" lang="en-US" altLang="ja-JP" sz="1000" dirty="0"/>
              <a:t>, </a:t>
            </a:r>
            <a:r>
              <a:rPr kumimoji="1" lang="ja-JP" altLang="en-US" sz="1000" dirty="0"/>
              <a:t>平膜と凝固浴間における物質移動を上記アルゴリズムで実際に計算している</a:t>
            </a:r>
          </a:p>
        </p:txBody>
      </p:sp>
      <p:sp>
        <p:nvSpPr>
          <p:cNvPr id="72" name="テキスト ボックス 71">
            <a:extLst>
              <a:ext uri="{FF2B5EF4-FFF2-40B4-BE49-F238E27FC236}">
                <a16:creationId xmlns:a16="http://schemas.microsoft.com/office/drawing/2014/main" id="{D7B2D193-7925-75E0-3FFF-83504AC9A71E}"/>
              </a:ext>
            </a:extLst>
          </p:cNvPr>
          <p:cNvSpPr txBox="1"/>
          <p:nvPr/>
        </p:nvSpPr>
        <p:spPr>
          <a:xfrm>
            <a:off x="147738" y="4227727"/>
            <a:ext cx="938077" cy="338554"/>
          </a:xfrm>
          <a:prstGeom prst="rect">
            <a:avLst/>
          </a:prstGeom>
          <a:noFill/>
        </p:spPr>
        <p:txBody>
          <a:bodyPr wrap="none" rtlCol="0">
            <a:spAutoFit/>
          </a:bodyPr>
          <a:lstStyle/>
          <a:p>
            <a:r>
              <a:rPr kumimoji="1" lang="en-US" altLang="ja-JP" sz="1600" b="1" dirty="0"/>
              <a:t>Sim</a:t>
            </a:r>
            <a:r>
              <a:rPr kumimoji="1" lang="ja-JP" altLang="en-US" sz="1600" b="1" dirty="0"/>
              <a:t>流れ</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4DA9F536-9CBE-C326-F433-C98418821CB5}"/>
                  </a:ext>
                </a:extLst>
              </p:cNvPr>
              <p:cNvSpPr txBox="1"/>
              <p:nvPr/>
            </p:nvSpPr>
            <p:spPr>
              <a:xfrm>
                <a:off x="142177" y="4533800"/>
                <a:ext cx="9413154" cy="1815882"/>
              </a:xfrm>
              <a:prstGeom prst="rect">
                <a:avLst/>
              </a:prstGeom>
              <a:noFill/>
            </p:spPr>
            <p:txBody>
              <a:bodyPr wrap="none" rtlCol="0">
                <a:spAutoFit/>
              </a:bodyPr>
              <a:lstStyle/>
              <a:p>
                <a:pPr marL="228600" indent="-228600">
                  <a:buFont typeface="+mj-lt"/>
                  <a:buAutoNum type="arabicPeriod"/>
                </a:pPr>
                <a:r>
                  <a:rPr kumimoji="1" lang="ja-JP" altLang="en-US" sz="1400" dirty="0"/>
                  <a:t>バイノーダル線</a:t>
                </a:r>
                <a:r>
                  <a:rPr kumimoji="1" lang="en-US" altLang="ja-JP" sz="1400" dirty="0"/>
                  <a:t>, </a:t>
                </a:r>
                <a:r>
                  <a:rPr kumimoji="1" lang="ja-JP" altLang="en-US" sz="1400" dirty="0"/>
                  <a:t>ポリマーリッチ側上で適当な点</a:t>
                </a:r>
                <a:r>
                  <a:rPr kumimoji="1" lang="en-US" altLang="ja-JP" sz="1400" dirty="0"/>
                  <a:t>P</a:t>
                </a:r>
                <a:r>
                  <a:rPr kumimoji="1" lang="ja-JP" altLang="en-US" sz="1400" dirty="0"/>
                  <a:t>をランダムに決めて</a:t>
                </a:r>
                <a:r>
                  <a:rPr kumimoji="1" lang="en-US" altLang="ja-JP" sz="1400" dirty="0"/>
                  <a:t>, </a:t>
                </a:r>
                <a:r>
                  <a:rPr kumimoji="1" lang="ja-JP" altLang="en-US" sz="1400" dirty="0"/>
                  <a:t>その組成を原液側境界条件として</a:t>
                </a:r>
                <a:r>
                  <a:rPr kumimoji="1" lang="en-US" altLang="ja-JP" sz="1400" dirty="0"/>
                  <a:t>, </a:t>
                </a:r>
                <a:r>
                  <a:rPr kumimoji="1" lang="ja-JP" altLang="en-US" sz="1400" dirty="0"/>
                  <a:t>原液側の物質移動を解く</a:t>
                </a:r>
                <a:br>
                  <a:rPr kumimoji="1" lang="en-US" altLang="ja-JP" sz="1400" dirty="0"/>
                </a:br>
                <a:r>
                  <a:rPr kumimoji="1" lang="ja-JP" altLang="en-US" sz="1400" dirty="0"/>
                  <a:t>→ この計算結果から</a:t>
                </a:r>
                <a:r>
                  <a:rPr kumimoji="1" lang="en-US" altLang="ja-JP" sz="1400" dirty="0"/>
                  <a:t>, </a:t>
                </a:r>
                <a:r>
                  <a:rPr kumimoji="1" lang="ja-JP" altLang="en-US" sz="1400" dirty="0"/>
                  <a:t>原液側から流出入する溶媒・貧溶媒の流束</a:t>
                </a:r>
                <a14:m>
                  <m:oMath xmlns:m="http://schemas.openxmlformats.org/officeDocument/2006/math">
                    <m:r>
                      <a:rPr kumimoji="1" lang="en-US" altLang="ja-JP" sz="1400" b="0" i="1" smtClean="0">
                        <a:latin typeface="Cambria Math" panose="02040503050406030204" pitchFamily="18" charset="0"/>
                      </a:rPr>
                      <m:t>𝐽</m:t>
                    </m:r>
                  </m:oMath>
                </a14:m>
                <a:r>
                  <a:rPr kumimoji="1" lang="ja-JP" altLang="en-US" sz="1400" dirty="0"/>
                  <a:t>が求まる</a:t>
                </a:r>
                <a:br>
                  <a:rPr kumimoji="1" lang="en-US" altLang="ja-JP" sz="1400" dirty="0"/>
                </a:br>
                <a:endParaRPr kumimoji="1" lang="en-US" altLang="ja-JP" sz="1400" dirty="0"/>
              </a:p>
              <a:p>
                <a:pPr marL="285750" indent="-285750">
                  <a:buFont typeface="+mj-lt"/>
                  <a:buAutoNum type="arabicPeriod"/>
                </a:pPr>
                <a:r>
                  <a:rPr kumimoji="1" lang="ja-JP" altLang="en-US" sz="1400" dirty="0"/>
                  <a:t>点</a:t>
                </a:r>
                <a:r>
                  <a:rPr kumimoji="1" lang="en-US" altLang="ja-JP" sz="1400" dirty="0"/>
                  <a:t>P</a:t>
                </a:r>
                <a:r>
                  <a:rPr kumimoji="1" lang="ja-JP" altLang="en-US" sz="1400" dirty="0"/>
                  <a:t>とタイラインで結ばれる点</a:t>
                </a:r>
                <a:r>
                  <a:rPr kumimoji="1" lang="en-US" altLang="ja-JP" sz="1400" dirty="0"/>
                  <a:t>Q</a:t>
                </a:r>
                <a:r>
                  <a:rPr kumimoji="1" lang="ja-JP" altLang="en-US" sz="1400" dirty="0"/>
                  <a:t>を凝固浴側境界条件として</a:t>
                </a:r>
                <a:r>
                  <a:rPr kumimoji="1" lang="en-US" altLang="ja-JP" sz="1400" dirty="0"/>
                  <a:t>, </a:t>
                </a:r>
                <a:r>
                  <a:rPr kumimoji="1" lang="ja-JP" altLang="en-US" sz="1400" dirty="0"/>
                  <a:t>凝固浴側の物質移動を解く</a:t>
                </a:r>
                <a:br>
                  <a:rPr kumimoji="1" lang="en-US" altLang="ja-JP" sz="1400" dirty="0"/>
                </a:br>
                <a:r>
                  <a:rPr kumimoji="1" lang="ja-JP" altLang="en-US" sz="1400" dirty="0"/>
                  <a:t>→ この計算結果から</a:t>
                </a:r>
                <a:r>
                  <a:rPr kumimoji="1" lang="en-US" altLang="ja-JP" sz="1400" dirty="0"/>
                  <a:t>, </a:t>
                </a:r>
                <a:r>
                  <a:rPr kumimoji="1" lang="ja-JP" altLang="en-US" sz="1400" dirty="0"/>
                  <a:t>凝固浴側から流出入する溶媒・貧溶媒の流束</a:t>
                </a:r>
                <a14:m>
                  <m:oMath xmlns:m="http://schemas.openxmlformats.org/officeDocument/2006/math">
                    <m:r>
                      <a:rPr kumimoji="1" lang="en-US" altLang="ja-JP" sz="1400" b="0" i="1" smtClean="0">
                        <a:latin typeface="Cambria Math" panose="02040503050406030204" pitchFamily="18" charset="0"/>
                      </a:rPr>
                      <m:t>𝐽</m:t>
                    </m:r>
                  </m:oMath>
                </a14:m>
                <a:r>
                  <a:rPr kumimoji="1" lang="ja-JP" altLang="en-US" sz="1400" dirty="0"/>
                  <a:t>が求まる</a:t>
                </a:r>
                <a:br>
                  <a:rPr kumimoji="1" lang="en-US" altLang="ja-JP" sz="1400" dirty="0"/>
                </a:br>
                <a:endParaRPr kumimoji="1" lang="en-US" altLang="ja-JP" sz="1400" dirty="0"/>
              </a:p>
              <a:p>
                <a:pPr marL="285750" indent="-285750">
                  <a:buFont typeface="+mj-lt"/>
                  <a:buAutoNum type="arabicPeriod"/>
                </a:pPr>
                <a:r>
                  <a:rPr kumimoji="1" lang="en-US" altLang="ja-JP" sz="1400" dirty="0"/>
                  <a:t>1, 2, </a:t>
                </a:r>
                <a:r>
                  <a:rPr kumimoji="1" lang="ja-JP" altLang="en-US" sz="1400" dirty="0"/>
                  <a:t>で求めた両境界における物質流束が等しければ</a:t>
                </a:r>
                <a:r>
                  <a:rPr kumimoji="1" lang="en-US" altLang="ja-JP" sz="1400" dirty="0"/>
                  <a:t>, </a:t>
                </a:r>
                <a:r>
                  <a:rPr kumimoji="1" lang="ja-JP" altLang="en-US" sz="1400" dirty="0"/>
                  <a:t>点</a:t>
                </a:r>
                <a:r>
                  <a:rPr kumimoji="1" lang="en-US" altLang="ja-JP" sz="1400" dirty="0"/>
                  <a:t>P</a:t>
                </a:r>
                <a:r>
                  <a:rPr kumimoji="1" lang="ja-JP" altLang="en-US" sz="1400" dirty="0"/>
                  <a:t>は境膜における組成として正しい</a:t>
                </a:r>
                <a:br>
                  <a:rPr kumimoji="1" lang="en-US" altLang="ja-JP" sz="1400" dirty="0"/>
                </a:br>
                <a:r>
                  <a:rPr kumimoji="1" lang="ja-JP" altLang="en-US" sz="1400" dirty="0"/>
                  <a:t>→ 異なっている場合は点</a:t>
                </a:r>
                <a:r>
                  <a:rPr kumimoji="1" lang="en-US" altLang="ja-JP" sz="1400" dirty="0"/>
                  <a:t>P</a:t>
                </a:r>
                <a:r>
                  <a:rPr kumimoji="1" lang="ja-JP" altLang="en-US" sz="1400" dirty="0"/>
                  <a:t>を選びなおす</a:t>
                </a:r>
              </a:p>
            </p:txBody>
          </p:sp>
        </mc:Choice>
        <mc:Fallback xmlns="">
          <p:sp>
            <p:nvSpPr>
              <p:cNvPr id="73" name="テキスト ボックス 72">
                <a:extLst>
                  <a:ext uri="{FF2B5EF4-FFF2-40B4-BE49-F238E27FC236}">
                    <a16:creationId xmlns:a16="http://schemas.microsoft.com/office/drawing/2014/main" id="{4DA9F536-9CBE-C326-F433-C98418821CB5}"/>
                  </a:ext>
                </a:extLst>
              </p:cNvPr>
              <p:cNvSpPr txBox="1">
                <a:spLocks noRot="1" noChangeAspect="1" noMove="1" noResize="1" noEditPoints="1" noAdjustHandles="1" noChangeArrowheads="1" noChangeShapeType="1" noTextEdit="1"/>
              </p:cNvSpPr>
              <p:nvPr/>
            </p:nvSpPr>
            <p:spPr>
              <a:xfrm>
                <a:off x="142177" y="4533800"/>
                <a:ext cx="9413154" cy="1815882"/>
              </a:xfrm>
              <a:prstGeom prst="rect">
                <a:avLst/>
              </a:prstGeom>
              <a:blipFill>
                <a:blip r:embed="rId3"/>
                <a:stretch>
                  <a:fillRect l="-65" t="-671" b="-2685"/>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F6B29C0E-AD99-2ED0-D3A1-FA6A1C942E3D}"/>
              </a:ext>
            </a:extLst>
          </p:cNvPr>
          <p:cNvCxnSpPr/>
          <p:nvPr/>
        </p:nvCxnSpPr>
        <p:spPr bwMode="auto">
          <a:xfrm flipH="1">
            <a:off x="5474388" y="641769"/>
            <a:ext cx="1790064" cy="251456"/>
          </a:xfrm>
          <a:prstGeom prst="straightConnector1">
            <a:avLst/>
          </a:prstGeom>
          <a:noFill/>
          <a:ln w="15875">
            <a:solidFill>
              <a:schemeClr val="tx1"/>
            </a:solidFill>
            <a:miter lim="800000"/>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矢印コネクタ 24">
            <a:extLst>
              <a:ext uri="{FF2B5EF4-FFF2-40B4-BE49-F238E27FC236}">
                <a16:creationId xmlns:a16="http://schemas.microsoft.com/office/drawing/2014/main" id="{58E30949-E589-301C-4E8E-0827400A89EE}"/>
              </a:ext>
            </a:extLst>
          </p:cNvPr>
          <p:cNvCxnSpPr/>
          <p:nvPr/>
        </p:nvCxnSpPr>
        <p:spPr bwMode="auto">
          <a:xfrm flipH="1">
            <a:off x="5830283" y="636689"/>
            <a:ext cx="1434169" cy="1524277"/>
          </a:xfrm>
          <a:prstGeom prst="straightConnector1">
            <a:avLst/>
          </a:prstGeom>
          <a:noFill/>
          <a:ln w="15875">
            <a:solidFill>
              <a:schemeClr val="tx1"/>
            </a:solidFill>
            <a:miter lim="800000"/>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テキスト ボックス 31">
            <a:extLst>
              <a:ext uri="{FF2B5EF4-FFF2-40B4-BE49-F238E27FC236}">
                <a16:creationId xmlns:a16="http://schemas.microsoft.com/office/drawing/2014/main" id="{9C608EC1-B2AA-7115-B451-87BF255C0F5E}"/>
              </a:ext>
            </a:extLst>
          </p:cNvPr>
          <p:cNvSpPr txBox="1"/>
          <p:nvPr/>
        </p:nvSpPr>
        <p:spPr>
          <a:xfrm>
            <a:off x="7225056" y="504012"/>
            <a:ext cx="1555234" cy="246221"/>
          </a:xfrm>
          <a:prstGeom prst="rect">
            <a:avLst/>
          </a:prstGeom>
          <a:noFill/>
        </p:spPr>
        <p:txBody>
          <a:bodyPr wrap="none" rtlCol="0">
            <a:spAutoFit/>
          </a:bodyPr>
          <a:lstStyle/>
          <a:p>
            <a:r>
              <a:rPr kumimoji="1" lang="ja-JP" altLang="en-US" sz="1000" dirty="0"/>
              <a:t>この</a:t>
            </a:r>
            <a:r>
              <a:rPr kumimoji="1" lang="en-US" altLang="ja-JP" sz="1000" dirty="0"/>
              <a:t>2</a:t>
            </a:r>
            <a:r>
              <a:rPr kumimoji="1" lang="ja-JP" altLang="en-US" sz="1000" dirty="0"/>
              <a:t>点は熱力学的に平衡</a:t>
            </a:r>
          </a:p>
        </p:txBody>
      </p:sp>
    </p:spTree>
    <p:extLst>
      <p:ext uri="{BB962C8B-B14F-4D97-AF65-F5344CB8AC3E}">
        <p14:creationId xmlns:p14="http://schemas.microsoft.com/office/powerpoint/2010/main" val="266804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317BE-3502-D50F-2AED-3C85511F55CB}"/>
              </a:ext>
            </a:extLst>
          </p:cNvPr>
          <p:cNvSpPr>
            <a:spLocks noGrp="1"/>
          </p:cNvSpPr>
          <p:nvPr>
            <p:ph type="title"/>
          </p:nvPr>
        </p:nvSpPr>
        <p:spPr/>
        <p:txBody>
          <a:bodyPr/>
          <a:lstStyle/>
          <a:p>
            <a:r>
              <a:rPr kumimoji="1" lang="ja-JP" altLang="en-US" dirty="0"/>
              <a:t>課題点等</a:t>
            </a:r>
          </a:p>
        </p:txBody>
      </p:sp>
      <p:sp>
        <p:nvSpPr>
          <p:cNvPr id="3" name="スライド番号プレースホルダー 2">
            <a:extLst>
              <a:ext uri="{FF2B5EF4-FFF2-40B4-BE49-F238E27FC236}">
                <a16:creationId xmlns:a16="http://schemas.microsoft.com/office/drawing/2014/main" id="{507673D8-886E-7355-34C1-D1FCCE7D20CA}"/>
              </a:ext>
            </a:extLst>
          </p:cNvPr>
          <p:cNvSpPr>
            <a:spLocks noGrp="1"/>
          </p:cNvSpPr>
          <p:nvPr>
            <p:ph type="sldNum" sz="quarter" idx="15"/>
          </p:nvPr>
        </p:nvSpPr>
        <p:spPr/>
        <p:txBody>
          <a:bodyPr/>
          <a:lstStyle/>
          <a:p>
            <a:pPr>
              <a:defRPr/>
            </a:pPr>
            <a:fld id="{137E3A0D-B003-487E-9C48-5FD2126DDD55}" type="slidenum">
              <a:rPr lang="en-US" smtClean="0"/>
              <a:pPr>
                <a:defRPr/>
              </a:pPr>
              <a:t>3</a:t>
            </a:fld>
            <a:endParaRPr lang="en-US"/>
          </a:p>
        </p:txBody>
      </p:sp>
      <p:sp>
        <p:nvSpPr>
          <p:cNvPr id="4" name="テキスト ボックス 3">
            <a:extLst>
              <a:ext uri="{FF2B5EF4-FFF2-40B4-BE49-F238E27FC236}">
                <a16:creationId xmlns:a16="http://schemas.microsoft.com/office/drawing/2014/main" id="{C99A3F3B-05A4-E4CC-9D21-CF3196B67DB7}"/>
              </a:ext>
            </a:extLst>
          </p:cNvPr>
          <p:cNvSpPr txBox="1"/>
          <p:nvPr/>
        </p:nvSpPr>
        <p:spPr>
          <a:xfrm>
            <a:off x="194047" y="612475"/>
            <a:ext cx="11957119" cy="2677656"/>
          </a:xfrm>
          <a:prstGeom prst="rect">
            <a:avLst/>
          </a:prstGeom>
          <a:noFill/>
        </p:spPr>
        <p:txBody>
          <a:bodyPr wrap="none" rtlCol="0">
            <a:spAutoFit/>
          </a:bodyPr>
          <a:lstStyle/>
          <a:p>
            <a:pPr marL="342900" indent="-342900">
              <a:buFont typeface="+mj-lt"/>
              <a:buAutoNum type="arabicPeriod"/>
            </a:pPr>
            <a:r>
              <a:rPr kumimoji="1" lang="ja-JP" altLang="en-US" sz="1400" dirty="0"/>
              <a:t>前述の方法では</a:t>
            </a:r>
            <a:r>
              <a:rPr kumimoji="1" lang="en-US" altLang="ja-JP" sz="1400" dirty="0"/>
              <a:t>, </a:t>
            </a:r>
            <a:r>
              <a:rPr kumimoji="1" lang="ja-JP" altLang="en-US" sz="1400" dirty="0"/>
              <a:t>対象とする</a:t>
            </a:r>
            <a:r>
              <a:rPr kumimoji="1" lang="en-US" altLang="ja-JP" sz="1400" dirty="0"/>
              <a:t>3</a:t>
            </a:r>
            <a:r>
              <a:rPr kumimoji="1" lang="ja-JP" altLang="en-US" sz="1400" dirty="0"/>
              <a:t>成分系の </a:t>
            </a:r>
            <a:r>
              <a:rPr kumimoji="1" lang="en-US" altLang="ja-JP" sz="1400" dirty="0" err="1"/>
              <a:t>i</a:t>
            </a:r>
            <a:r>
              <a:rPr kumimoji="1" lang="en-US" altLang="ja-JP" sz="1400" dirty="0"/>
              <a:t>) </a:t>
            </a:r>
            <a:r>
              <a:rPr kumimoji="1" lang="ja-JP" altLang="en-US" sz="1400" dirty="0"/>
              <a:t>相図</a:t>
            </a:r>
            <a:r>
              <a:rPr kumimoji="1" lang="en-US" altLang="ja-JP" sz="1400" dirty="0"/>
              <a:t>, ii) </a:t>
            </a:r>
            <a:r>
              <a:rPr kumimoji="1" lang="ja-JP" altLang="en-US" sz="1400" dirty="0"/>
              <a:t>タイラインデータ が揃っている必要がある</a:t>
            </a:r>
            <a:endParaRPr kumimoji="1" lang="en-US" altLang="ja-JP" sz="1400" dirty="0"/>
          </a:p>
          <a:p>
            <a:pPr marL="285750" indent="-285750">
              <a:buFont typeface="Arial" panose="020B0604020202020204" pitchFamily="34" charset="0"/>
              <a:buChar char="•"/>
            </a:pPr>
            <a:endParaRPr kumimoji="1" lang="en-US" altLang="ja-JP" sz="1400" dirty="0"/>
          </a:p>
          <a:p>
            <a:pPr marL="285750" indent="-285750">
              <a:buFont typeface="Arial" panose="020B0604020202020204" pitchFamily="34" charset="0"/>
              <a:buChar char="•"/>
            </a:pPr>
            <a:endParaRPr kumimoji="1" lang="en-US" altLang="ja-JP" sz="1400" dirty="0"/>
          </a:p>
          <a:p>
            <a:pPr marL="285750" indent="-285750">
              <a:buFont typeface="Arial" panose="020B0604020202020204" pitchFamily="34" charset="0"/>
              <a:buChar char="•"/>
            </a:pPr>
            <a:endParaRPr kumimoji="1" lang="en-US" altLang="ja-JP" sz="1400" dirty="0"/>
          </a:p>
          <a:p>
            <a:pPr marL="285750" indent="-285750">
              <a:buFont typeface="Arial" panose="020B0604020202020204" pitchFamily="34" charset="0"/>
              <a:buChar char="•"/>
            </a:pPr>
            <a:endParaRPr kumimoji="1" lang="en-US" altLang="ja-JP" sz="1400" dirty="0"/>
          </a:p>
          <a:p>
            <a:pPr marL="342900" indent="-342900">
              <a:buFont typeface="+mj-lt"/>
              <a:buAutoNum type="arabicPeriod" startAt="2"/>
            </a:pPr>
            <a:r>
              <a:rPr kumimoji="1" lang="ja-JP" altLang="en-US" sz="1400" dirty="0"/>
              <a:t>前述の方法ではイオンの動き</a:t>
            </a:r>
            <a:r>
              <a:rPr kumimoji="1" lang="en-US" altLang="ja-JP" sz="1400" dirty="0"/>
              <a:t>(</a:t>
            </a:r>
            <a:r>
              <a:rPr kumimoji="1" lang="ja-JP" altLang="en-US" sz="1400" dirty="0"/>
              <a:t>具体的に</a:t>
            </a:r>
            <a:r>
              <a:rPr kumimoji="1" lang="en-US" altLang="ja-JP" sz="1400" dirty="0"/>
              <a:t>NH</a:t>
            </a:r>
            <a:r>
              <a:rPr kumimoji="1" lang="en-US" altLang="ja-JP" sz="1400" baseline="-25000" dirty="0"/>
              <a:t>4</a:t>
            </a:r>
            <a:r>
              <a:rPr kumimoji="1" lang="en-US" altLang="ja-JP" sz="1400" baseline="30000" dirty="0"/>
              <a:t>+</a:t>
            </a:r>
            <a:r>
              <a:rPr kumimoji="1" lang="en-US" altLang="ja-JP" sz="1400" dirty="0"/>
              <a:t>)</a:t>
            </a:r>
            <a:r>
              <a:rPr kumimoji="1" lang="ja-JP" altLang="en-US" sz="1400" dirty="0"/>
              <a:t>は追えない</a:t>
            </a:r>
            <a:r>
              <a:rPr kumimoji="1" lang="en-US" altLang="ja-JP" sz="1400" dirty="0"/>
              <a:t>, </a:t>
            </a:r>
            <a:r>
              <a:rPr kumimoji="1" lang="ja-JP" altLang="en-US" sz="1400" dirty="0"/>
              <a:t>そもそもイオン以前に</a:t>
            </a:r>
            <a:r>
              <a:rPr kumimoji="1" lang="en-US" altLang="ja-JP" sz="1400" dirty="0"/>
              <a:t>4</a:t>
            </a:r>
            <a:r>
              <a:rPr kumimoji="1" lang="ja-JP" altLang="en-US" sz="1400" dirty="0"/>
              <a:t>成分系で成功した例は見つけられなかった</a:t>
            </a:r>
            <a:endParaRPr kumimoji="1" lang="en-US" altLang="ja-JP" sz="1400" dirty="0"/>
          </a:p>
          <a:p>
            <a:pPr marL="285750" indent="-285750">
              <a:buFont typeface="Arial" panose="020B0604020202020204" pitchFamily="34" charset="0"/>
              <a:buChar char="•"/>
            </a:pPr>
            <a:endParaRPr kumimoji="1" lang="en-US" altLang="ja-JP" sz="1400" dirty="0"/>
          </a:p>
          <a:p>
            <a:pPr marL="285750" indent="-285750">
              <a:buFont typeface="Arial" panose="020B0604020202020204" pitchFamily="34" charset="0"/>
              <a:buChar char="•"/>
            </a:pPr>
            <a:endParaRPr kumimoji="1" lang="en-US" altLang="ja-JP" sz="1400" dirty="0"/>
          </a:p>
          <a:p>
            <a:pPr marL="285750" indent="-285750">
              <a:buFont typeface="Arial" panose="020B0604020202020204" pitchFamily="34" charset="0"/>
              <a:buChar char="•"/>
            </a:pPr>
            <a:endParaRPr kumimoji="1" lang="en-US" altLang="ja-JP" sz="1400" dirty="0"/>
          </a:p>
          <a:p>
            <a:pPr marL="285750" indent="-285750">
              <a:buFont typeface="Arial" panose="020B0604020202020204" pitchFamily="34" charset="0"/>
              <a:buChar char="•"/>
            </a:pPr>
            <a:endParaRPr kumimoji="1" lang="en-US" altLang="ja-JP" sz="1400" dirty="0"/>
          </a:p>
          <a:p>
            <a:pPr marL="285750" indent="-285750">
              <a:buFont typeface="Arial" panose="020B0604020202020204" pitchFamily="34" charset="0"/>
              <a:buChar char="•"/>
            </a:pPr>
            <a:endParaRPr kumimoji="1" lang="en-US" altLang="ja-JP" sz="1400" dirty="0"/>
          </a:p>
          <a:p>
            <a:pPr marL="342900" indent="-342900">
              <a:buFont typeface="+mj-lt"/>
              <a:buAutoNum type="arabicPeriod" startAt="3"/>
            </a:pPr>
            <a:r>
              <a:rPr kumimoji="1" lang="ja-JP" altLang="en-US" sz="1400" dirty="0"/>
              <a:t>前述の方法を中空糸に適用する場合、外液</a:t>
            </a:r>
            <a:r>
              <a:rPr kumimoji="1" lang="en-US" altLang="ja-JP" sz="1400" dirty="0"/>
              <a:t>-</a:t>
            </a:r>
            <a:r>
              <a:rPr kumimoji="1" lang="ja-JP" altLang="en-US" sz="1400" dirty="0"/>
              <a:t>原液界面</a:t>
            </a:r>
            <a:r>
              <a:rPr kumimoji="1" lang="en-US" altLang="ja-JP" sz="1400" dirty="0"/>
              <a:t>, </a:t>
            </a:r>
            <a:r>
              <a:rPr kumimoji="1" lang="ja-JP" altLang="en-US" sz="1400" dirty="0"/>
              <a:t>原液</a:t>
            </a:r>
            <a:r>
              <a:rPr kumimoji="1" lang="en-US" altLang="ja-JP" sz="1400" dirty="0"/>
              <a:t>-</a:t>
            </a:r>
            <a:r>
              <a:rPr kumimoji="1" lang="ja-JP" altLang="en-US" sz="1400" dirty="0"/>
              <a:t>内液界面の</a:t>
            </a:r>
            <a:r>
              <a:rPr kumimoji="1" lang="en-US" altLang="ja-JP" sz="1400" dirty="0"/>
              <a:t>2</a:t>
            </a:r>
            <a:r>
              <a:rPr kumimoji="1" lang="ja-JP" altLang="en-US" sz="1400" dirty="0"/>
              <a:t>つの界面組成を試行的に探し出す必要があり、計算難易度が非常に高いと考えられる</a:t>
            </a:r>
          </a:p>
        </p:txBody>
      </p:sp>
      <p:cxnSp>
        <p:nvCxnSpPr>
          <p:cNvPr id="6" name="直線コネクタ 5">
            <a:extLst>
              <a:ext uri="{FF2B5EF4-FFF2-40B4-BE49-F238E27FC236}">
                <a16:creationId xmlns:a16="http://schemas.microsoft.com/office/drawing/2014/main" id="{F46FD84A-BC44-33D5-7CBD-F1AE999A6CBD}"/>
              </a:ext>
            </a:extLst>
          </p:cNvPr>
          <p:cNvCxnSpPr/>
          <p:nvPr/>
        </p:nvCxnSpPr>
        <p:spPr bwMode="auto">
          <a:xfrm>
            <a:off x="4168614" y="871614"/>
            <a:ext cx="1051897" cy="0"/>
          </a:xfrm>
          <a:prstGeom prst="line">
            <a:avLst/>
          </a:prstGeom>
          <a:noFill/>
          <a:ln w="15875">
            <a:solidFill>
              <a:schemeClr val="tx1"/>
            </a:solidFill>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テキスト ボックス 7">
            <a:extLst>
              <a:ext uri="{FF2B5EF4-FFF2-40B4-BE49-F238E27FC236}">
                <a16:creationId xmlns:a16="http://schemas.microsoft.com/office/drawing/2014/main" id="{D5E0654E-606F-EF53-AB3B-78218F24BCBE}"/>
              </a:ext>
            </a:extLst>
          </p:cNvPr>
          <p:cNvSpPr txBox="1"/>
          <p:nvPr/>
        </p:nvSpPr>
        <p:spPr>
          <a:xfrm>
            <a:off x="3970134" y="1005489"/>
            <a:ext cx="1148071" cy="246221"/>
          </a:xfrm>
          <a:prstGeom prst="rect">
            <a:avLst/>
          </a:prstGeom>
          <a:noFill/>
        </p:spPr>
        <p:txBody>
          <a:bodyPr wrap="none" rtlCol="0">
            <a:spAutoFit/>
          </a:bodyPr>
          <a:lstStyle/>
          <a:p>
            <a:r>
              <a:rPr kumimoji="1" lang="ja-JP" altLang="en-US" sz="1000" dirty="0"/>
              <a:t>計算で導くしかない</a:t>
            </a:r>
          </a:p>
        </p:txBody>
      </p:sp>
      <p:cxnSp>
        <p:nvCxnSpPr>
          <p:cNvPr id="10" name="コネクタ: カギ線 9">
            <a:extLst>
              <a:ext uri="{FF2B5EF4-FFF2-40B4-BE49-F238E27FC236}">
                <a16:creationId xmlns:a16="http://schemas.microsoft.com/office/drawing/2014/main" id="{2CBCE685-D7AA-3EBE-4420-CD562491A6E4}"/>
              </a:ext>
            </a:extLst>
          </p:cNvPr>
          <p:cNvCxnSpPr>
            <a:endCxn id="11" idx="1"/>
          </p:cNvCxnSpPr>
          <p:nvPr/>
        </p:nvCxnSpPr>
        <p:spPr bwMode="auto">
          <a:xfrm>
            <a:off x="5006340" y="871614"/>
            <a:ext cx="766663" cy="380096"/>
          </a:xfrm>
          <a:prstGeom prst="bentConnector3">
            <a:avLst>
              <a:gd name="adj1" fmla="val 7262"/>
            </a:avLst>
          </a:prstGeom>
          <a:noFill/>
          <a:ln w="15875">
            <a:solidFill>
              <a:schemeClr val="tx1"/>
            </a:solidFill>
            <a:miter lim="800000"/>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左中かっこ 10">
            <a:extLst>
              <a:ext uri="{FF2B5EF4-FFF2-40B4-BE49-F238E27FC236}">
                <a16:creationId xmlns:a16="http://schemas.microsoft.com/office/drawing/2014/main" id="{D99F3E13-7A64-5AB5-F1B8-2D935D69DA2B}"/>
              </a:ext>
            </a:extLst>
          </p:cNvPr>
          <p:cNvSpPr/>
          <p:nvPr/>
        </p:nvSpPr>
        <p:spPr bwMode="auto">
          <a:xfrm>
            <a:off x="5773003" y="954019"/>
            <a:ext cx="155448" cy="595381"/>
          </a:xfrm>
          <a:prstGeom prst="leftBrace">
            <a:avLst>
              <a:gd name="adj1" fmla="val 75326"/>
              <a:gd name="adj2" fmla="val 50000"/>
            </a:avLst>
          </a:prstGeom>
          <a:noFill/>
          <a:ln w="15875">
            <a:solidFill>
              <a:schemeClr val="tx1"/>
            </a:solidFill>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9970519-78C5-EBE2-8591-CF1DC354E798}"/>
              </a:ext>
            </a:extLst>
          </p:cNvPr>
          <p:cNvSpPr txBox="1"/>
          <p:nvPr/>
        </p:nvSpPr>
        <p:spPr>
          <a:xfrm>
            <a:off x="5928451" y="920252"/>
            <a:ext cx="5304657" cy="646331"/>
          </a:xfrm>
          <a:prstGeom prst="rect">
            <a:avLst/>
          </a:prstGeom>
          <a:noFill/>
        </p:spPr>
        <p:txBody>
          <a:bodyPr wrap="none" rtlCol="0">
            <a:spAutoFit/>
          </a:bodyPr>
          <a:lstStyle/>
          <a:p>
            <a:r>
              <a:rPr kumimoji="1" lang="ja-JP" altLang="en-US" sz="1200" dirty="0"/>
              <a:t>方法</a:t>
            </a:r>
            <a:r>
              <a:rPr kumimoji="1" lang="en-US" altLang="ja-JP" sz="1200" dirty="0"/>
              <a:t>1. </a:t>
            </a:r>
            <a:r>
              <a:rPr kumimoji="1" lang="ja-JP" altLang="en-US" sz="1200" dirty="0"/>
              <a:t>実験で得られた相図をフィッティングして計算・・・プラノバ系はポリマー分率高め</a:t>
            </a:r>
            <a:br>
              <a:rPr kumimoji="1" lang="en-US" altLang="ja-JP" sz="1200" dirty="0"/>
            </a:br>
            <a:r>
              <a:rPr kumimoji="1" lang="ja-JP" altLang="en-US" sz="1200" dirty="0"/>
              <a:t>　　　　　　　　　　　　　　　　　　　　　　　　　　　　　　　　 領域のデータが取りづらい</a:t>
            </a:r>
            <a:endParaRPr kumimoji="1" lang="en-US" altLang="ja-JP" sz="1200" dirty="0"/>
          </a:p>
          <a:p>
            <a:r>
              <a:rPr kumimoji="1" lang="ja-JP" altLang="en-US" sz="1200" dirty="0"/>
              <a:t>方法</a:t>
            </a:r>
            <a:r>
              <a:rPr kumimoji="1" lang="en-US" altLang="ja-JP" sz="1200" dirty="0"/>
              <a:t>2. </a:t>
            </a:r>
            <a:r>
              <a:rPr kumimoji="1" lang="ja-JP" altLang="en-US" sz="1200" dirty="0"/>
              <a:t>相互作用パラメータを得て計算・・・後述</a:t>
            </a:r>
          </a:p>
        </p:txBody>
      </p:sp>
      <p:sp>
        <p:nvSpPr>
          <p:cNvPr id="16" name="左中かっこ 15">
            <a:extLst>
              <a:ext uri="{FF2B5EF4-FFF2-40B4-BE49-F238E27FC236}">
                <a16:creationId xmlns:a16="http://schemas.microsoft.com/office/drawing/2014/main" id="{6767BC66-F0EC-29BB-107F-2478E5F803E6}"/>
              </a:ext>
            </a:extLst>
          </p:cNvPr>
          <p:cNvSpPr/>
          <p:nvPr/>
        </p:nvSpPr>
        <p:spPr bwMode="auto">
          <a:xfrm>
            <a:off x="711958" y="1993364"/>
            <a:ext cx="155448" cy="595381"/>
          </a:xfrm>
          <a:prstGeom prst="leftBrace">
            <a:avLst>
              <a:gd name="adj1" fmla="val 75326"/>
              <a:gd name="adj2" fmla="val 50000"/>
            </a:avLst>
          </a:prstGeom>
          <a:noFill/>
          <a:ln w="15875">
            <a:solidFill>
              <a:schemeClr val="tx1"/>
            </a:solidFill>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A6660A4-9300-5D81-B3ED-B81780B69130}"/>
              </a:ext>
            </a:extLst>
          </p:cNvPr>
          <p:cNvSpPr txBox="1"/>
          <p:nvPr/>
        </p:nvSpPr>
        <p:spPr>
          <a:xfrm>
            <a:off x="867406" y="1959597"/>
            <a:ext cx="6075702" cy="646331"/>
          </a:xfrm>
          <a:prstGeom prst="rect">
            <a:avLst/>
          </a:prstGeom>
          <a:noFill/>
        </p:spPr>
        <p:txBody>
          <a:bodyPr wrap="none" rtlCol="0">
            <a:spAutoFit/>
          </a:bodyPr>
          <a:lstStyle/>
          <a:p>
            <a:r>
              <a:rPr kumimoji="1" lang="ja-JP" altLang="en-US" sz="1200" dirty="0"/>
              <a:t>方法</a:t>
            </a:r>
            <a:r>
              <a:rPr kumimoji="1" lang="en-US" altLang="ja-JP" sz="1200" dirty="0"/>
              <a:t>1. </a:t>
            </a:r>
            <a:r>
              <a:rPr kumimoji="1" lang="ja-JP" altLang="en-US" sz="1200" dirty="0"/>
              <a:t>モデルを拡張してイオンの動きも表現できるようにする・・・</a:t>
            </a:r>
            <a:r>
              <a:rPr kumimoji="1" lang="en-US" altLang="ja-JP" sz="1200" dirty="0"/>
              <a:t>(</a:t>
            </a:r>
            <a:r>
              <a:rPr kumimoji="1" lang="ja-JP" altLang="en-US" sz="1200" dirty="0"/>
              <a:t>難易度が非常高い</a:t>
            </a:r>
            <a:r>
              <a:rPr kumimoji="1" lang="en-US" altLang="ja-JP" sz="1200" dirty="0"/>
              <a:t>)</a:t>
            </a:r>
          </a:p>
          <a:p>
            <a:endParaRPr kumimoji="1" lang="en-US" altLang="ja-JP" sz="1200" dirty="0"/>
          </a:p>
          <a:p>
            <a:r>
              <a:rPr kumimoji="1" lang="ja-JP" altLang="en-US" sz="1200" dirty="0"/>
              <a:t>方法</a:t>
            </a:r>
            <a:r>
              <a:rPr kumimoji="1" lang="en-US" altLang="ja-JP" sz="1200" dirty="0"/>
              <a:t>2. </a:t>
            </a:r>
            <a:r>
              <a:rPr kumimoji="1" lang="ja-JP" altLang="en-US" sz="1200" dirty="0"/>
              <a:t>実験等のデータから簡易的に脱安速度を割り出す・・・この時刻にはこれだけ脱安している</a:t>
            </a:r>
          </a:p>
        </p:txBody>
      </p:sp>
    </p:spTree>
    <p:extLst>
      <p:ext uri="{BB962C8B-B14F-4D97-AF65-F5344CB8AC3E}">
        <p14:creationId xmlns:p14="http://schemas.microsoft.com/office/powerpoint/2010/main" val="258647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54F04-5C85-5CF2-B902-92182ECAEC53}"/>
              </a:ext>
            </a:extLst>
          </p:cNvPr>
          <p:cNvSpPr>
            <a:spLocks noGrp="1"/>
          </p:cNvSpPr>
          <p:nvPr>
            <p:ph type="title"/>
          </p:nvPr>
        </p:nvSpPr>
        <p:spPr/>
        <p:txBody>
          <a:bodyPr/>
          <a:lstStyle/>
          <a:p>
            <a:r>
              <a:rPr kumimoji="1" lang="ja-JP" altLang="en-US" dirty="0"/>
              <a:t>タイライン計算に必要なパラメータを得る案</a:t>
            </a:r>
          </a:p>
        </p:txBody>
      </p:sp>
      <p:sp>
        <p:nvSpPr>
          <p:cNvPr id="3" name="スライド番号プレースホルダー 2">
            <a:extLst>
              <a:ext uri="{FF2B5EF4-FFF2-40B4-BE49-F238E27FC236}">
                <a16:creationId xmlns:a16="http://schemas.microsoft.com/office/drawing/2014/main" id="{AD9658CE-94E7-C87D-085D-8F5018A87E06}"/>
              </a:ext>
            </a:extLst>
          </p:cNvPr>
          <p:cNvSpPr>
            <a:spLocks noGrp="1"/>
          </p:cNvSpPr>
          <p:nvPr>
            <p:ph type="sldNum" sz="quarter" idx="15"/>
          </p:nvPr>
        </p:nvSpPr>
        <p:spPr/>
        <p:txBody>
          <a:bodyPr/>
          <a:lstStyle/>
          <a:p>
            <a:pPr>
              <a:defRPr/>
            </a:pPr>
            <a:fld id="{137E3A0D-B003-487E-9C48-5FD2126DDD55}" type="slidenum">
              <a:rPr lang="en-US" smtClean="0"/>
              <a:pPr>
                <a:defRPr/>
              </a:pPr>
              <a:t>4</a:t>
            </a:fld>
            <a:endParaRPr lang="en-US"/>
          </a:p>
        </p:txBody>
      </p:sp>
      <p:sp>
        <p:nvSpPr>
          <p:cNvPr id="4" name="テキスト ボックス 3">
            <a:extLst>
              <a:ext uri="{FF2B5EF4-FFF2-40B4-BE49-F238E27FC236}">
                <a16:creationId xmlns:a16="http://schemas.microsoft.com/office/drawing/2014/main" id="{55728054-3DD5-3281-3619-E477E5451A4D}"/>
              </a:ext>
            </a:extLst>
          </p:cNvPr>
          <p:cNvSpPr txBox="1"/>
          <p:nvPr/>
        </p:nvSpPr>
        <p:spPr>
          <a:xfrm>
            <a:off x="135815" y="544235"/>
            <a:ext cx="6793848" cy="369332"/>
          </a:xfrm>
          <a:prstGeom prst="rect">
            <a:avLst/>
          </a:prstGeom>
          <a:noFill/>
        </p:spPr>
        <p:txBody>
          <a:bodyPr wrap="none" rtlCol="0">
            <a:spAutoFit/>
          </a:bodyPr>
          <a:lstStyle/>
          <a:p>
            <a:r>
              <a:rPr kumimoji="1" lang="ja-JP" altLang="en-US" b="1" dirty="0"/>
              <a:t>タイライン計算には各物質間の相互作用パラメータ</a:t>
            </a:r>
            <a:r>
              <a:rPr kumimoji="1" lang="en-US" altLang="ja-JP" b="1" dirty="0"/>
              <a:t>χ</a:t>
            </a:r>
            <a:r>
              <a:rPr kumimoji="1" lang="en-US" altLang="ja-JP" b="1" baseline="-25000" dirty="0"/>
              <a:t>12</a:t>
            </a:r>
            <a:r>
              <a:rPr kumimoji="1" lang="en-US" altLang="ja-JP" b="1" dirty="0"/>
              <a:t>, χ</a:t>
            </a:r>
            <a:r>
              <a:rPr kumimoji="1" lang="en-US" altLang="ja-JP" b="1" baseline="-25000" dirty="0"/>
              <a:t>23</a:t>
            </a:r>
            <a:r>
              <a:rPr kumimoji="1" lang="en-US" altLang="ja-JP" b="1" dirty="0"/>
              <a:t>, χ</a:t>
            </a:r>
            <a:r>
              <a:rPr kumimoji="1" lang="en-US" altLang="ja-JP" b="1" baseline="-25000" dirty="0"/>
              <a:t>13</a:t>
            </a:r>
            <a:r>
              <a:rPr kumimoji="1" lang="ja-JP" altLang="en-US" b="1" dirty="0"/>
              <a:t>が必要</a:t>
            </a:r>
          </a:p>
        </p:txBody>
      </p:sp>
      <p:sp>
        <p:nvSpPr>
          <p:cNvPr id="5" name="テキスト ボックス 4">
            <a:extLst>
              <a:ext uri="{FF2B5EF4-FFF2-40B4-BE49-F238E27FC236}">
                <a16:creationId xmlns:a16="http://schemas.microsoft.com/office/drawing/2014/main" id="{77C2E653-B3DA-5709-1D18-F22E2A5517C1}"/>
              </a:ext>
            </a:extLst>
          </p:cNvPr>
          <p:cNvSpPr txBox="1"/>
          <p:nvPr/>
        </p:nvSpPr>
        <p:spPr>
          <a:xfrm>
            <a:off x="5513696" y="856011"/>
            <a:ext cx="918841" cy="577081"/>
          </a:xfrm>
          <a:prstGeom prst="rect">
            <a:avLst/>
          </a:prstGeom>
          <a:noFill/>
        </p:spPr>
        <p:txBody>
          <a:bodyPr wrap="none" rtlCol="0">
            <a:spAutoFit/>
          </a:bodyPr>
          <a:lstStyle/>
          <a:p>
            <a:r>
              <a:rPr kumimoji="1" lang="en-US" altLang="ja-JP" sz="1050" dirty="0"/>
              <a:t>※ 1: </a:t>
            </a:r>
            <a:r>
              <a:rPr kumimoji="1" lang="ja-JP" altLang="en-US" sz="1050" dirty="0"/>
              <a:t>貧溶媒</a:t>
            </a:r>
            <a:endParaRPr kumimoji="1" lang="en-US" altLang="ja-JP" sz="1050" dirty="0"/>
          </a:p>
          <a:p>
            <a:r>
              <a:rPr kumimoji="1" lang="en-US" altLang="ja-JP" sz="1050" dirty="0"/>
              <a:t>     2: </a:t>
            </a:r>
            <a:r>
              <a:rPr kumimoji="1" lang="ja-JP" altLang="en-US" sz="1050" dirty="0"/>
              <a:t>溶媒</a:t>
            </a:r>
            <a:endParaRPr kumimoji="1" lang="en-US" altLang="ja-JP" sz="1050" dirty="0"/>
          </a:p>
          <a:p>
            <a:r>
              <a:rPr kumimoji="1" lang="en-US" altLang="ja-JP" sz="1050" dirty="0"/>
              <a:t>     3: </a:t>
            </a:r>
            <a:r>
              <a:rPr kumimoji="1" lang="ja-JP" altLang="en-US" sz="1050" dirty="0"/>
              <a:t>ポリマー</a:t>
            </a:r>
          </a:p>
        </p:txBody>
      </p:sp>
      <p:sp>
        <p:nvSpPr>
          <p:cNvPr id="6" name="テキスト ボックス 5">
            <a:extLst>
              <a:ext uri="{FF2B5EF4-FFF2-40B4-BE49-F238E27FC236}">
                <a16:creationId xmlns:a16="http://schemas.microsoft.com/office/drawing/2014/main" id="{A1D4C2EA-57FC-2097-0863-FE844F012E31}"/>
              </a:ext>
            </a:extLst>
          </p:cNvPr>
          <p:cNvSpPr txBox="1"/>
          <p:nvPr/>
        </p:nvSpPr>
        <p:spPr>
          <a:xfrm>
            <a:off x="224527" y="1678674"/>
            <a:ext cx="8063489" cy="1754326"/>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a:t>χ</a:t>
            </a:r>
            <a:r>
              <a:rPr kumimoji="1" lang="en-US" altLang="ja-JP" baseline="-25000" dirty="0"/>
              <a:t>12</a:t>
            </a:r>
            <a:r>
              <a:rPr kumimoji="1" lang="en-US" altLang="ja-JP" dirty="0"/>
              <a:t>: Aspen</a:t>
            </a:r>
            <a:r>
              <a:rPr kumimoji="1" lang="ja-JP" altLang="en-US" dirty="0"/>
              <a:t>等を用いて相互作用パラメータ算出に必要な実験データを検索 </a:t>
            </a:r>
            <a:r>
              <a:rPr kumimoji="1" lang="en-US" altLang="ja-JP" dirty="0"/>
              <a:t>or </a:t>
            </a:r>
            <a:r>
              <a:rPr kumimoji="1" lang="ja-JP" altLang="en-US" dirty="0"/>
              <a:t>推算</a:t>
            </a:r>
            <a:br>
              <a:rPr kumimoji="1" lang="en-US" altLang="ja-JP" dirty="0"/>
            </a:br>
            <a:r>
              <a:rPr kumimoji="1" lang="en-US" altLang="ja-JP" dirty="0"/>
              <a:t>      </a:t>
            </a:r>
            <a:r>
              <a:rPr kumimoji="1" lang="ja-JP" altLang="en-US" dirty="0"/>
              <a:t>→ これはほぼ確実に可能</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en-US" altLang="ja-JP" dirty="0"/>
              <a:t>χ</a:t>
            </a:r>
            <a:r>
              <a:rPr kumimoji="1" lang="en-US" altLang="ja-JP" baseline="-25000" dirty="0"/>
              <a:t>23</a:t>
            </a:r>
            <a:r>
              <a:rPr kumimoji="1" lang="en-US" altLang="ja-JP" dirty="0"/>
              <a:t>: </a:t>
            </a:r>
            <a:r>
              <a:rPr kumimoji="1" lang="ja-JP" altLang="en-US" dirty="0"/>
              <a:t>浸透圧法や光散乱法により測定</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4100990541"/>
      </p:ext>
    </p:extLst>
  </p:cSld>
  <p:clrMapOvr>
    <a:masterClrMapping/>
  </p:clrMapOvr>
</p:sld>
</file>

<file path=ppt/theme/theme1.xml><?xml version="1.0" encoding="utf-8"?>
<a:theme xmlns:a="http://schemas.openxmlformats.org/drawingml/2006/main" name="Asahi Kasei Light">
  <a:themeElements>
    <a:clrScheme name="Custom 7">
      <a:dk1>
        <a:srgbClr val="000000"/>
      </a:dk1>
      <a:lt1>
        <a:srgbClr val="FFFFFF"/>
      </a:lt1>
      <a:dk2>
        <a:srgbClr val="04233C"/>
      </a:dk2>
      <a:lt2>
        <a:srgbClr val="005CB1"/>
      </a:lt2>
      <a:accent1>
        <a:srgbClr val="005CB1"/>
      </a:accent1>
      <a:accent2>
        <a:srgbClr val="5EAEE1"/>
      </a:accent2>
      <a:accent3>
        <a:srgbClr val="F36969"/>
      </a:accent3>
      <a:accent4>
        <a:srgbClr val="51BAA5"/>
      </a:accent4>
      <a:accent5>
        <a:srgbClr val="CC7DB1"/>
      </a:accent5>
      <a:accent6>
        <a:srgbClr val="F5A200"/>
      </a:accent6>
      <a:hlink>
        <a:srgbClr val="005BAC"/>
      </a:hlink>
      <a:folHlink>
        <a:srgbClr val="4E85C5"/>
      </a:folHlink>
    </a:clrScheme>
    <a:fontScheme name="Custom 1">
      <a:majorFont>
        <a:latin typeface="Arial Bold"/>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15875">
          <a:solidFill>
            <a:schemeClr val="tx1"/>
          </a:solidFill>
          <a:miter lim="800000"/>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Lst>
    <a:ext uri="{05A4C25C-085E-4340-85A3-A5531E510DB2}">
      <thm15:themeFamily xmlns:thm15="http://schemas.microsoft.com/office/thememl/2012/main" name="JPEN_20220228_Template.potx" id="{C5F687EB-20C3-45F7-84A3-3C6732B605E0}" vid="{17186903-49DE-4E31-B034-7864F56F081D}"/>
    </a:ext>
  </a:extLst>
</a:theme>
</file>

<file path=ppt/theme/theme2.xml><?xml version="1.0" encoding="utf-8"?>
<a:theme xmlns:a="http://schemas.openxmlformats.org/drawingml/2006/main" name="Asahi Kasei Dark">
  <a:themeElements>
    <a:clrScheme name="Custom 8">
      <a:dk1>
        <a:srgbClr val="000000"/>
      </a:dk1>
      <a:lt1>
        <a:srgbClr val="FFFFFF"/>
      </a:lt1>
      <a:dk2>
        <a:srgbClr val="04233C"/>
      </a:dk2>
      <a:lt2>
        <a:srgbClr val="005CB1"/>
      </a:lt2>
      <a:accent1>
        <a:srgbClr val="005CB1"/>
      </a:accent1>
      <a:accent2>
        <a:srgbClr val="5EAEE1"/>
      </a:accent2>
      <a:accent3>
        <a:srgbClr val="F36969"/>
      </a:accent3>
      <a:accent4>
        <a:srgbClr val="51BAA5"/>
      </a:accent4>
      <a:accent5>
        <a:srgbClr val="CC7DB1"/>
      </a:accent5>
      <a:accent6>
        <a:srgbClr val="F5A200"/>
      </a:accent6>
      <a:hlink>
        <a:srgbClr val="005BAC"/>
      </a:hlink>
      <a:folHlink>
        <a:srgbClr val="4E85C5"/>
      </a:folHlink>
    </a:clrScheme>
    <a:fontScheme name="ユーザー定義 5">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PEN_20220228_Template.potx" id="{C5F687EB-20C3-45F7-84A3-3C6732B605E0}" vid="{77021A3D-8BFB-4905-BFC6-DACE4D63F12B}"/>
    </a:ext>
  </a:extLst>
</a:theme>
</file>

<file path=ppt/theme/theme3.xml><?xml version="1.0" encoding="utf-8"?>
<a:theme xmlns:a="http://schemas.openxmlformats.org/drawingml/2006/main" name="1_デザインの設定">
  <a:themeElements>
    <a:clrScheme name="Asahi Kasei">
      <a:dk1>
        <a:sysClr val="windowText" lastClr="000000"/>
      </a:dk1>
      <a:lt1>
        <a:sysClr val="window" lastClr="FFFFFF"/>
      </a:lt1>
      <a:dk2>
        <a:srgbClr val="9DB1B9"/>
      </a:dk2>
      <a:lt2>
        <a:srgbClr val="FFFFFF"/>
      </a:lt2>
      <a:accent1>
        <a:srgbClr val="0092C7"/>
      </a:accent1>
      <a:accent2>
        <a:srgbClr val="9FE0F6"/>
      </a:accent2>
      <a:accent3>
        <a:srgbClr val="F3E59A"/>
      </a:accent3>
      <a:accent4>
        <a:srgbClr val="F3B59B"/>
      </a:accent4>
      <a:accent5>
        <a:srgbClr val="F29C9C"/>
      </a:accent5>
      <a:accent6>
        <a:srgbClr val="FCFBDC"/>
      </a:accent6>
      <a:hlink>
        <a:srgbClr val="0000FF"/>
      </a:hlink>
      <a:folHlink>
        <a:srgbClr val="800080"/>
      </a:folHlink>
    </a:clrScheme>
    <a:fontScheme name="ユーザー定義 1">
      <a:majorFont>
        <a:latin typeface="Noto Sans CJK JP Regular"/>
        <a:ea typeface="Noto Sans CJK JP Medium"/>
        <a:cs typeface=""/>
      </a:majorFont>
      <a:minorFont>
        <a:latin typeface="Noto Sans CJK JP Regular"/>
        <a:ea typeface="Noto Sans CJK JP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03febeb-423a-4c6a-8353-fbab0bf69dd9">
      <Terms xmlns="http://schemas.microsoft.com/office/infopath/2007/PartnerControls"/>
    </lcf76f155ced4ddcb4097134ff3c332f>
    <TaxCatchAll xmlns="bda324cc-5c01-4da3-afe6-743be5c6365c" xsi:nil="true"/>
    <SharedWithUsers xmlns="0a9e05e5-963b-46ac-b881-99078a03dfac">
      <UserInfo>
        <DisplayName/>
        <AccountId xsi:nil="true"/>
        <AccountType/>
      </UserInfo>
    </SharedWithUsers>
    <MediaLengthInSeconds xmlns="103febeb-423a-4c6a-8353-fbab0bf69dd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1E37FD65ACC444AB3262B5359A5E779" ma:contentTypeVersion="" ma:contentTypeDescription="新しいドキュメントを作成します。" ma:contentTypeScope="" ma:versionID="7fe29bd147b0aae057b47ffea7c3da0c">
  <xsd:schema xmlns:xsd="http://www.w3.org/2001/XMLSchema" xmlns:xs="http://www.w3.org/2001/XMLSchema" xmlns:p="http://schemas.microsoft.com/office/2006/metadata/properties" xmlns:ns2="103febeb-423a-4c6a-8353-fbab0bf69dd9" xmlns:ns3="bda324cc-5c01-4da3-afe6-743be5c6365c" xmlns:ns4="0a9e05e5-963b-46ac-b881-99078a03dfac" targetNamespace="http://schemas.microsoft.com/office/2006/metadata/properties" ma:root="true" ma:fieldsID="9061313de410360994caaf924b42c254" ns2:_="" ns3:_="" ns4:_="">
    <xsd:import namespace="103febeb-423a-4c6a-8353-fbab0bf69dd9"/>
    <xsd:import namespace="bda324cc-5c01-4da3-afe6-743be5c6365c"/>
    <xsd:import namespace="0a9e05e5-963b-46ac-b881-99078a03dfa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4:SharedWithUsers" minOccurs="0"/>
                <xsd:element ref="ns4: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3febeb-423a-4c6a-8353-fbab0bf69d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52106043-f6b2-4b05-87eb-45a4e68abec2"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a324cc-5c01-4da3-afe6-743be5c6365c" elementFormDefault="qualified">
    <xsd:import namespace="http://schemas.microsoft.com/office/2006/documentManagement/types"/>
    <xsd:import namespace="http://schemas.microsoft.com/office/infopath/2007/PartnerControls"/>
    <xsd:element name="TaxCatchAll" ma:index="14" nillable="true" ma:displayName="分類の集約列" ma:hidden="true" ma:list="{60B77D57-D5B0-40A9-9BE6-BA4F610CC1E7}" ma:internalName="TaxCatchAll" ma:showField="CatchAllData" ma:web="{0a9e05e5-963b-46ac-b881-99078a03dfa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a9e05e5-963b-46ac-b881-99078a03dfac" elementFormDefault="qualified">
    <xsd:import namespace="http://schemas.microsoft.com/office/2006/documentManagement/types"/>
    <xsd:import namespace="http://schemas.microsoft.com/office/infopath/2007/PartnerControls"/>
    <xsd:element name="SharedWithUsers" ma:index="19"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F39D7E-38F9-4FE6-8CEE-BEDC5B4AFF8A}">
  <ds:schemaRefs>
    <ds:schemaRef ds:uri="bda324cc-5c01-4da3-afe6-743be5c6365c"/>
    <ds:schemaRef ds:uri="http://purl.org/dc/terms/"/>
    <ds:schemaRef ds:uri="http://schemas.openxmlformats.org/package/2006/metadata/core-properties"/>
    <ds:schemaRef ds:uri="http://purl.org/dc/dcmitype/"/>
    <ds:schemaRef ds:uri="103febeb-423a-4c6a-8353-fbab0bf69dd9"/>
    <ds:schemaRef ds:uri="http://schemas.microsoft.com/office/2006/documentManagement/types"/>
    <ds:schemaRef ds:uri="http://schemas.microsoft.com/office/2006/metadata/properties"/>
    <ds:schemaRef ds:uri="http://schemas.microsoft.com/office/infopath/2007/PartnerControls"/>
    <ds:schemaRef ds:uri="0a9e05e5-963b-46ac-b881-99078a03dfac"/>
    <ds:schemaRef ds:uri="http://www.w3.org/XML/1998/namespace"/>
    <ds:schemaRef ds:uri="http://purl.org/dc/elements/1.1/"/>
  </ds:schemaRefs>
</ds:datastoreItem>
</file>

<file path=customXml/itemProps2.xml><?xml version="1.0" encoding="utf-8"?>
<ds:datastoreItem xmlns:ds="http://schemas.openxmlformats.org/officeDocument/2006/customXml" ds:itemID="{2471C87D-9036-4BD6-808A-DA1C9C83F3C3}">
  <ds:schemaRefs>
    <ds:schemaRef ds:uri="http://schemas.microsoft.com/sharepoint/v3/contenttype/forms"/>
  </ds:schemaRefs>
</ds:datastoreItem>
</file>

<file path=customXml/itemProps3.xml><?xml version="1.0" encoding="utf-8"?>
<ds:datastoreItem xmlns:ds="http://schemas.openxmlformats.org/officeDocument/2006/customXml" ds:itemID="{52CCB605-975E-4B76-9B62-9FFD31D1588F}">
  <ds:schemaRefs>
    <ds:schemaRef ds:uri="0a9e05e5-963b-46ac-b881-99078a03dfac"/>
    <ds:schemaRef ds:uri="103febeb-423a-4c6a-8353-fbab0bf69dd9"/>
    <ds:schemaRef ds:uri="bda324cc-5c01-4da3-afe6-743be5c636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JPEN_20220228_Template</Template>
  <TotalTime>167</TotalTime>
  <Words>667</Words>
  <Application>Microsoft Office PowerPoint</Application>
  <PresentationFormat>ワイド画面</PresentationFormat>
  <Paragraphs>66</Paragraphs>
  <Slides>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4</vt:i4>
      </vt:variant>
    </vt:vector>
  </HeadingPairs>
  <TitlesOfParts>
    <vt:vector size="15" baseType="lpstr">
      <vt:lpstr>Helvetica Neue Bold</vt:lpstr>
      <vt:lpstr>Noto Sans CJK JP Regular</vt:lpstr>
      <vt:lpstr>游ゴシック</vt:lpstr>
      <vt:lpstr>游明朝</vt:lpstr>
      <vt:lpstr>Arial</vt:lpstr>
      <vt:lpstr>Arial Bold</vt:lpstr>
      <vt:lpstr>Calibri</vt:lpstr>
      <vt:lpstr>Cambria Math</vt:lpstr>
      <vt:lpstr>Asahi Kasei Light</vt:lpstr>
      <vt:lpstr>Asahi Kasei Dark</vt:lpstr>
      <vt:lpstr>1_デザインの設定</vt:lpstr>
      <vt:lpstr>概要</vt:lpstr>
      <vt:lpstr>物質移動Sim改善案</vt:lpstr>
      <vt:lpstr>課題点等</vt:lpstr>
      <vt:lpstr>タイライン計算に必要なパラメータを得る案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物質移動Sim改善ロードマップ</dc:title>
  <dc:creator>hiramatsu.th@om.asahi-kasei.co.jp</dc:creator>
  <cp:lastModifiedBy>平松　崇文(Hiramatsu, Takafumi)</cp:lastModifiedBy>
  <cp:revision>33</cp:revision>
  <dcterms:created xsi:type="dcterms:W3CDTF">2022-03-02T00:34:15Z</dcterms:created>
  <dcterms:modified xsi:type="dcterms:W3CDTF">2023-12-06T11:05:24Z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0x01010081E37FD65ACC444AB3262B5359A5E779</vt:lpwstr>
  </property>
  <property fmtid="{D5CDD505-2E9C-101B-9397-08002B2CF9AE}" pid="3" name="MediaServiceImageTags">
    <vt:lpwstr/>
  </property>
  <property fmtid="{D5CDD505-2E9C-101B-9397-08002B2CF9AE}" pid="4" name="Order">
    <vt:r8>114200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ies>
</file>