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34" r:id="rId4"/>
    <p:sldId id="333" r:id="rId5"/>
    <p:sldId id="326" r:id="rId6"/>
    <p:sldId id="305" r:id="rId7"/>
    <p:sldId id="328" r:id="rId8"/>
    <p:sldId id="33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emin Özçelik" initials="YÖ" lastIdx="2" clrIdx="0">
    <p:extLst>
      <p:ext uri="{19B8F6BF-5375-455C-9EA6-DF929625EA0E}">
        <p15:presenceInfo xmlns:p15="http://schemas.microsoft.com/office/powerpoint/2012/main" userId="S-1-5-21-2983965920-3017232299-3831546682-2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47C"/>
    <a:srgbClr val="555555"/>
    <a:srgbClr val="EE7526"/>
    <a:srgbClr val="292B64"/>
    <a:srgbClr val="181444"/>
    <a:srgbClr val="F6F6F6"/>
    <a:srgbClr val="F3902A"/>
    <a:srgbClr val="F2B025"/>
    <a:srgbClr val="307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B9D8A-8516-2253-D4EB-33E782EBA58B}" v="2" dt="2018-12-12T13:52:4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re Can Bulut" userId="S::emrecan.bulut@triodor.eu::12713da7-8f55-45e9-99c4-0061d2cd8382" providerId="AD" clId="Web-{449B456C-9BCF-C379-80AD-884918AA0B4F}"/>
    <pc:docChg chg="addSld delSld modSld">
      <pc:chgData name="Emre Can Bulut" userId="S::emrecan.bulut@triodor.eu::12713da7-8f55-45e9-99c4-0061d2cd8382" providerId="AD" clId="Web-{449B456C-9BCF-C379-80AD-884918AA0B4F}" dt="2018-12-12T13:51:43.457" v="215" actId="20577"/>
      <pc:docMkLst>
        <pc:docMk/>
      </pc:docMkLst>
      <pc:sldChg chg="del">
        <pc:chgData name="Emre Can Bulut" userId="S::emrecan.bulut@triodor.eu::12713da7-8f55-45e9-99c4-0061d2cd8382" providerId="AD" clId="Web-{449B456C-9BCF-C379-80AD-884918AA0B4F}" dt="2018-12-12T13:44:55.283" v="12"/>
        <pc:sldMkLst>
          <pc:docMk/>
          <pc:sldMk cId="2656588462" sldId="281"/>
        </pc:sldMkLst>
      </pc:sldChg>
      <pc:sldChg chg="modSp">
        <pc:chgData name="Emre Can Bulut" userId="S::emrecan.bulut@triodor.eu::12713da7-8f55-45e9-99c4-0061d2cd8382" providerId="AD" clId="Web-{449B456C-9BCF-C379-80AD-884918AA0B4F}" dt="2018-12-12T13:51:43.457" v="214" actId="20577"/>
        <pc:sldMkLst>
          <pc:docMk/>
          <pc:sldMk cId="154432413" sldId="305"/>
        </pc:sldMkLst>
        <pc:spChg chg="mod">
          <ac:chgData name="Emre Can Bulut" userId="S::emrecan.bulut@triodor.eu::12713da7-8f55-45e9-99c4-0061d2cd8382" providerId="AD" clId="Web-{449B456C-9BCF-C379-80AD-884918AA0B4F}" dt="2018-12-12T13:50:40.144" v="172" actId="20577"/>
          <ac:spMkLst>
            <pc:docMk/>
            <pc:sldMk cId="154432413" sldId="305"/>
            <ac:spMk id="29" creationId="{00000000-0000-0000-0000-000000000000}"/>
          </ac:spMkLst>
        </pc:spChg>
        <pc:spChg chg="mod">
          <ac:chgData name="Emre Can Bulut" userId="S::emrecan.bulut@triodor.eu::12713da7-8f55-45e9-99c4-0061d2cd8382" providerId="AD" clId="Web-{449B456C-9BCF-C379-80AD-884918AA0B4F}" dt="2018-12-12T13:51:43.457" v="214" actId="20577"/>
          <ac:spMkLst>
            <pc:docMk/>
            <pc:sldMk cId="154432413" sldId="305"/>
            <ac:spMk id="42" creationId="{00000000-0000-0000-0000-000000000000}"/>
          </ac:spMkLst>
        </pc:spChg>
      </pc:sldChg>
      <pc:sldChg chg="del">
        <pc:chgData name="Emre Can Bulut" userId="S::emrecan.bulut@triodor.eu::12713da7-8f55-45e9-99c4-0061d2cd8382" providerId="AD" clId="Web-{449B456C-9BCF-C379-80AD-884918AA0B4F}" dt="2018-12-12T13:44:52.876" v="11"/>
        <pc:sldMkLst>
          <pc:docMk/>
          <pc:sldMk cId="3357105686" sldId="306"/>
        </pc:sldMkLst>
      </pc:sldChg>
      <pc:sldChg chg="del">
        <pc:chgData name="Emre Can Bulut" userId="S::emrecan.bulut@triodor.eu::12713da7-8f55-45e9-99c4-0061d2cd8382" providerId="AD" clId="Web-{449B456C-9BCF-C379-80AD-884918AA0B4F}" dt="2018-12-12T13:44:33.267" v="9"/>
        <pc:sldMkLst>
          <pc:docMk/>
          <pc:sldMk cId="2118750620" sldId="314"/>
        </pc:sldMkLst>
      </pc:sldChg>
      <pc:sldChg chg="del">
        <pc:chgData name="Emre Can Bulut" userId="S::emrecan.bulut@triodor.eu::12713da7-8f55-45e9-99c4-0061d2cd8382" providerId="AD" clId="Web-{449B456C-9BCF-C379-80AD-884918AA0B4F}" dt="2018-12-12T13:42:05.328" v="1"/>
        <pc:sldMkLst>
          <pc:docMk/>
          <pc:sldMk cId="2259302693" sldId="316"/>
        </pc:sldMkLst>
      </pc:sldChg>
      <pc:sldChg chg="del">
        <pc:chgData name="Emre Can Bulut" userId="S::emrecan.bulut@triodor.eu::12713da7-8f55-45e9-99c4-0061d2cd8382" providerId="AD" clId="Web-{449B456C-9BCF-C379-80AD-884918AA0B4F}" dt="2018-12-12T13:41:54.484" v="0"/>
        <pc:sldMkLst>
          <pc:docMk/>
          <pc:sldMk cId="172838828" sldId="318"/>
        </pc:sldMkLst>
      </pc:sldChg>
      <pc:sldChg chg="del">
        <pc:chgData name="Emre Can Bulut" userId="S::emrecan.bulut@triodor.eu::12713da7-8f55-45e9-99c4-0061d2cd8382" providerId="AD" clId="Web-{449B456C-9BCF-C379-80AD-884918AA0B4F}" dt="2018-12-12T13:42:08.516" v="2"/>
        <pc:sldMkLst>
          <pc:docMk/>
          <pc:sldMk cId="1190934109" sldId="319"/>
        </pc:sldMkLst>
      </pc:sldChg>
      <pc:sldChg chg="del">
        <pc:chgData name="Emre Can Bulut" userId="S::emrecan.bulut@triodor.eu::12713da7-8f55-45e9-99c4-0061d2cd8382" providerId="AD" clId="Web-{449B456C-9BCF-C379-80AD-884918AA0B4F}" dt="2018-12-12T13:42:11.111" v="3"/>
        <pc:sldMkLst>
          <pc:docMk/>
          <pc:sldMk cId="3186726831" sldId="324"/>
        </pc:sldMkLst>
      </pc:sldChg>
      <pc:sldChg chg="del">
        <pc:chgData name="Emre Can Bulut" userId="S::emrecan.bulut@triodor.eu::12713da7-8f55-45e9-99c4-0061d2cd8382" providerId="AD" clId="Web-{449B456C-9BCF-C379-80AD-884918AA0B4F}" dt="2018-12-12T13:43:00.735" v="4"/>
        <pc:sldMkLst>
          <pc:docMk/>
          <pc:sldMk cId="4042028664" sldId="325"/>
        </pc:sldMkLst>
      </pc:sldChg>
      <pc:sldChg chg="del">
        <pc:chgData name="Emre Can Bulut" userId="S::emrecan.bulut@triodor.eu::12713da7-8f55-45e9-99c4-0061d2cd8382" providerId="AD" clId="Web-{449B456C-9BCF-C379-80AD-884918AA0B4F}" dt="2018-12-12T13:44:57.564" v="13"/>
        <pc:sldMkLst>
          <pc:docMk/>
          <pc:sldMk cId="3291327485" sldId="329"/>
        </pc:sldMkLst>
      </pc:sldChg>
      <pc:sldChg chg="add del">
        <pc:chgData name="Emre Can Bulut" userId="S::emrecan.bulut@triodor.eu::12713da7-8f55-45e9-99c4-0061d2cd8382" providerId="AD" clId="Web-{449B456C-9BCF-C379-80AD-884918AA0B4F}" dt="2018-12-12T13:43:46.751" v="7"/>
        <pc:sldMkLst>
          <pc:docMk/>
          <pc:sldMk cId="1953902052" sldId="331"/>
        </pc:sldMkLst>
      </pc:sldChg>
      <pc:sldChg chg="del">
        <pc:chgData name="Emre Can Bulut" userId="S::emrecan.bulut@triodor.eu::12713da7-8f55-45e9-99c4-0061d2cd8382" providerId="AD" clId="Web-{449B456C-9BCF-C379-80AD-884918AA0B4F}" dt="2018-12-12T13:45:36.283" v="14"/>
        <pc:sldMkLst>
          <pc:docMk/>
          <pc:sldMk cId="2343049417" sldId="332"/>
        </pc:sldMkLst>
      </pc:sldChg>
      <pc:sldChg chg="del">
        <pc:chgData name="Emre Can Bulut" userId="S::emrecan.bulut@triodor.eu::12713da7-8f55-45e9-99c4-0061d2cd8382" providerId="AD" clId="Web-{449B456C-9BCF-C379-80AD-884918AA0B4F}" dt="2018-12-12T13:43:39.751" v="5"/>
        <pc:sldMkLst>
          <pc:docMk/>
          <pc:sldMk cId="491759703" sldId="333"/>
        </pc:sldMkLst>
      </pc:sldChg>
      <pc:sldChg chg="del">
        <pc:chgData name="Emre Can Bulut" userId="S::emrecan.bulut@triodor.eu::12713da7-8f55-45e9-99c4-0061d2cd8382" providerId="AD" clId="Web-{449B456C-9BCF-C379-80AD-884918AA0B4F}" dt="2018-12-12T13:44:41.689" v="10"/>
        <pc:sldMkLst>
          <pc:docMk/>
          <pc:sldMk cId="1708348914" sldId="334"/>
        </pc:sldMkLst>
      </pc:sldChg>
      <pc:sldChg chg="del">
        <pc:chgData name="Emre Can Bulut" userId="S::emrecan.bulut@triodor.eu::12713da7-8f55-45e9-99c4-0061d2cd8382" providerId="AD" clId="Web-{449B456C-9BCF-C379-80AD-884918AA0B4F}" dt="2018-12-12T13:45:38.533" v="15"/>
        <pc:sldMkLst>
          <pc:docMk/>
          <pc:sldMk cId="2041628087" sldId="335"/>
        </pc:sldMkLst>
      </pc:sldChg>
      <pc:sldChg chg="del">
        <pc:chgData name="Emre Can Bulut" userId="S::emrecan.bulut@triodor.eu::12713da7-8f55-45e9-99c4-0061d2cd8382" providerId="AD" clId="Web-{449B456C-9BCF-C379-80AD-884918AA0B4F}" dt="2018-12-12T13:44:27.938" v="8"/>
        <pc:sldMkLst>
          <pc:docMk/>
          <pc:sldMk cId="2169144074" sldId="336"/>
        </pc:sldMkLst>
      </pc:sldChg>
    </pc:docChg>
  </pc:docChgLst>
  <pc:docChgLst>
    <pc:chgData name="Emre Can Bulut" userId="S::emrecan.bulut@triodor.eu::12713da7-8f55-45e9-99c4-0061d2cd8382" providerId="AD" clId="Web-{408B9D8A-8516-2253-D4EB-33E782EBA58B}"/>
    <pc:docChg chg="addSld delSld modSld">
      <pc:chgData name="Emre Can Bulut" userId="S::emrecan.bulut@triodor.eu::12713da7-8f55-45e9-99c4-0061d2cd8382" providerId="AD" clId="Web-{408B9D8A-8516-2253-D4EB-33E782EBA58B}" dt="2018-12-12T14:19:44.709" v="186"/>
      <pc:docMkLst>
        <pc:docMk/>
      </pc:docMkLst>
      <pc:sldChg chg="del">
        <pc:chgData name="Emre Can Bulut" userId="S::emrecan.bulut@triodor.eu::12713da7-8f55-45e9-99c4-0061d2cd8382" providerId="AD" clId="Web-{408B9D8A-8516-2253-D4EB-33E782EBA58B}" dt="2018-12-12T14:12:47.036" v="160"/>
        <pc:sldMkLst>
          <pc:docMk/>
          <pc:sldMk cId="2125931557" sldId="295"/>
        </pc:sldMkLst>
      </pc:sldChg>
      <pc:sldChg chg="del">
        <pc:chgData name="Emre Can Bulut" userId="S::emrecan.bulut@triodor.eu::12713da7-8f55-45e9-99c4-0061d2cd8382" providerId="AD" clId="Web-{408B9D8A-8516-2253-D4EB-33E782EBA58B}" dt="2018-12-12T14:08:34.786" v="144"/>
        <pc:sldMkLst>
          <pc:docMk/>
          <pc:sldMk cId="1720476123" sldId="304"/>
        </pc:sldMkLst>
      </pc:sldChg>
      <pc:sldChg chg="del">
        <pc:chgData name="Emre Can Bulut" userId="S::emrecan.bulut@triodor.eu::12713da7-8f55-45e9-99c4-0061d2cd8382" providerId="AD" clId="Web-{408B9D8A-8516-2253-D4EB-33E782EBA58B}" dt="2018-12-12T14:19:44.709" v="186"/>
        <pc:sldMkLst>
          <pc:docMk/>
          <pc:sldMk cId="3332351388" sldId="310"/>
        </pc:sldMkLst>
      </pc:sldChg>
      <pc:sldChg chg="modSp del">
        <pc:chgData name="Emre Can Bulut" userId="S::emrecan.bulut@triodor.eu::12713da7-8f55-45e9-99c4-0061d2cd8382" providerId="AD" clId="Web-{408B9D8A-8516-2253-D4EB-33E782EBA58B}" dt="2018-12-12T14:08:36.145" v="145"/>
        <pc:sldMkLst>
          <pc:docMk/>
          <pc:sldMk cId="1696661573" sldId="320"/>
        </pc:sldMkLst>
        <pc:picChg chg="mod">
          <ac:chgData name="Emre Can Bulut" userId="S::emrecan.bulut@triodor.eu::12713da7-8f55-45e9-99c4-0061d2cd8382" providerId="AD" clId="Web-{408B9D8A-8516-2253-D4EB-33E782EBA58B}" dt="2018-12-12T13:52:42.158" v="1" actId="1076"/>
          <ac:picMkLst>
            <pc:docMk/>
            <pc:sldMk cId="1696661573" sldId="320"/>
            <ac:picMk id="2" creationId="{00000000-0000-0000-0000-000000000000}"/>
          </ac:picMkLst>
        </pc:picChg>
      </pc:sldChg>
      <pc:sldChg chg="del">
        <pc:chgData name="Emre Can Bulut" userId="S::emrecan.bulut@triodor.eu::12713da7-8f55-45e9-99c4-0061d2cd8382" providerId="AD" clId="Web-{408B9D8A-8516-2253-D4EB-33E782EBA58B}" dt="2018-12-12T14:11:45.895" v="159"/>
        <pc:sldMkLst>
          <pc:docMk/>
          <pc:sldMk cId="433856111" sldId="321"/>
        </pc:sldMkLst>
      </pc:sldChg>
      <pc:sldChg chg="del">
        <pc:chgData name="Emre Can Bulut" userId="S::emrecan.bulut@triodor.eu::12713da7-8f55-45e9-99c4-0061d2cd8382" providerId="AD" clId="Web-{408B9D8A-8516-2253-D4EB-33E782EBA58B}" dt="2018-12-12T14:11:19.708" v="158"/>
        <pc:sldMkLst>
          <pc:docMk/>
          <pc:sldMk cId="1423943501" sldId="323"/>
        </pc:sldMkLst>
      </pc:sldChg>
      <pc:sldChg chg="add del">
        <pc:chgData name="Emre Can Bulut" userId="S::emrecan.bulut@triodor.eu::12713da7-8f55-45e9-99c4-0061d2cd8382" providerId="AD" clId="Web-{408B9D8A-8516-2253-D4EB-33E782EBA58B}" dt="2018-12-12T14:19:28.787" v="185"/>
        <pc:sldMkLst>
          <pc:docMk/>
          <pc:sldMk cId="3477549270" sldId="328"/>
        </pc:sldMkLst>
      </pc:sldChg>
      <pc:sldChg chg="addSp modSp new del">
        <pc:chgData name="Emre Can Bulut" userId="S::emrecan.bulut@triodor.eu::12713da7-8f55-45e9-99c4-0061d2cd8382" providerId="AD" clId="Web-{408B9D8A-8516-2253-D4EB-33E782EBA58B}" dt="2018-12-12T14:08:09.989" v="143"/>
        <pc:sldMkLst>
          <pc:docMk/>
          <pc:sldMk cId="1191561185" sldId="332"/>
        </pc:sldMkLst>
        <pc:spChg chg="add mod">
          <ac:chgData name="Emre Can Bulut" userId="S::emrecan.bulut@triodor.eu::12713da7-8f55-45e9-99c4-0061d2cd8382" providerId="AD" clId="Web-{408B9D8A-8516-2253-D4EB-33E782EBA58B}" dt="2018-12-12T13:53:59.955" v="10" actId="1076"/>
          <ac:spMkLst>
            <pc:docMk/>
            <pc:sldMk cId="1191561185" sldId="332"/>
            <ac:spMk id="2" creationId="{81A30B4F-6E56-456E-A0D1-8EC99B0C3DDA}"/>
          </ac:spMkLst>
        </pc:spChg>
        <pc:spChg chg="add mod">
          <ac:chgData name="Emre Can Bulut" userId="S::emrecan.bulut@triodor.eu::12713da7-8f55-45e9-99c4-0061d2cd8382" providerId="AD" clId="Web-{408B9D8A-8516-2253-D4EB-33E782EBA58B}" dt="2018-12-12T13:54:11.251" v="16" actId="20577"/>
          <ac:spMkLst>
            <pc:docMk/>
            <pc:sldMk cId="1191561185" sldId="332"/>
            <ac:spMk id="3" creationId="{EE1C98F1-4F0D-4A06-94CB-62212284AEA0}"/>
          </ac:spMkLst>
        </pc:spChg>
      </pc:sldChg>
      <pc:sldChg chg="delSp modSp add replId">
        <pc:chgData name="Emre Can Bulut" userId="S::emrecan.bulut@triodor.eu::12713da7-8f55-45e9-99c4-0061d2cd8382" providerId="AD" clId="Web-{408B9D8A-8516-2253-D4EB-33E782EBA58B}" dt="2018-12-12T14:17:41.162" v="182" actId="1076"/>
        <pc:sldMkLst>
          <pc:docMk/>
          <pc:sldMk cId="4246084175" sldId="333"/>
        </pc:sldMkLst>
        <pc:spChg chg="mod">
          <ac:chgData name="Emre Can Bulut" userId="S::emrecan.bulut@triodor.eu::12713da7-8f55-45e9-99c4-0061d2cd8382" providerId="AD" clId="Web-{408B9D8A-8516-2253-D4EB-33E782EBA58B}" dt="2018-12-12T14:17:41.162" v="182" actId="1076"/>
          <ac:spMkLst>
            <pc:docMk/>
            <pc:sldMk cId="4246084175" sldId="333"/>
            <ac:spMk id="29" creationId="{00000000-0000-0000-0000-000000000000}"/>
          </ac:spMkLst>
        </pc:spChg>
        <pc:picChg chg="del">
          <ac:chgData name="Emre Can Bulut" userId="S::emrecan.bulut@triodor.eu::12713da7-8f55-45e9-99c4-0061d2cd8382" providerId="AD" clId="Web-{408B9D8A-8516-2253-D4EB-33E782EBA58B}" dt="2018-12-12T13:54:54.064" v="35"/>
          <ac:picMkLst>
            <pc:docMk/>
            <pc:sldMk cId="4246084175" sldId="333"/>
            <ac:picMk id="2" creationId="{00000000-0000-0000-0000-000000000000}"/>
          </ac:picMkLst>
        </pc:picChg>
      </pc:sldChg>
      <pc:sldChg chg="addSp modSp new mod setBg">
        <pc:chgData name="Emre Can Bulut" userId="S::emrecan.bulut@triodor.eu::12713da7-8f55-45e9-99c4-0061d2cd8382" providerId="AD" clId="Web-{408B9D8A-8516-2253-D4EB-33E782EBA58B}" dt="2018-12-12T14:19:06.709" v="183" actId="1076"/>
        <pc:sldMkLst>
          <pc:docMk/>
          <pc:sldMk cId="511397240" sldId="334"/>
        </pc:sldMkLst>
        <pc:spChg chg="add">
          <ac:chgData name="Emre Can Bulut" userId="S::emrecan.bulut@triodor.eu::12713da7-8f55-45e9-99c4-0061d2cd8382" providerId="AD" clId="Web-{408B9D8A-8516-2253-D4EB-33E782EBA58B}" dt="2018-12-12T14:09:00.458" v="151"/>
          <ac:spMkLst>
            <pc:docMk/>
            <pc:sldMk cId="511397240" sldId="334"/>
            <ac:spMk id="7" creationId="{57845966-6EFC-468A-9CC7-BAB4B95854E7}"/>
          </ac:spMkLst>
        </pc:spChg>
        <pc:spChg chg="add">
          <ac:chgData name="Emre Can Bulut" userId="S::emrecan.bulut@triodor.eu::12713da7-8f55-45e9-99c4-0061d2cd8382" providerId="AD" clId="Web-{408B9D8A-8516-2253-D4EB-33E782EBA58B}" dt="2018-12-12T14:09:00.458" v="151"/>
          <ac:spMkLst>
            <pc:docMk/>
            <pc:sldMk cId="511397240" sldId="334"/>
            <ac:spMk id="11" creationId="{ADAD1991-FFD1-4E94-ABAB-7560D33008E4}"/>
          </ac:spMkLst>
        </pc:spChg>
        <pc:picChg chg="add mod">
          <ac:chgData name="Emre Can Bulut" userId="S::emrecan.bulut@triodor.eu::12713da7-8f55-45e9-99c4-0061d2cd8382" providerId="AD" clId="Web-{408B9D8A-8516-2253-D4EB-33E782EBA58B}" dt="2018-12-12T14:19:06.709" v="183" actId="1076"/>
          <ac:picMkLst>
            <pc:docMk/>
            <pc:sldMk cId="511397240" sldId="334"/>
            <ac:picMk id="2" creationId="{56B79F57-3987-45A3-99DC-414ACB733E26}"/>
          </ac:picMkLst>
        </pc:picChg>
        <pc:picChg chg="add">
          <ac:chgData name="Emre Can Bulut" userId="S::emrecan.bulut@triodor.eu::12713da7-8f55-45e9-99c4-0061d2cd8382" providerId="AD" clId="Web-{408B9D8A-8516-2253-D4EB-33E782EBA58B}" dt="2018-12-12T14:09:00.458" v="151"/>
          <ac:picMkLst>
            <pc:docMk/>
            <pc:sldMk cId="511397240" sldId="334"/>
            <ac:picMk id="9" creationId="{75554383-98AF-4A47-BB65-705FAAA4BE6A}"/>
          </ac:picMkLst>
        </pc:picChg>
      </pc:sldChg>
    </pc:docChg>
  </pc:docChgLst>
  <pc:docChgLst>
    <pc:chgData name="Emre Can Bulut" userId="S::emrecan.bulut@triodor.eu::12713da7-8f55-45e9-99c4-0061d2cd8382" providerId="AD" clId="Web-{D7F0506E-3169-43A3-B183-76344B221576}"/>
    <pc:docChg chg="addSld delSld">
      <pc:chgData name="Emre Can Bulut" userId="S::emrecan.bulut@triodor.eu::12713da7-8f55-45e9-99c4-0061d2cd8382" providerId="AD" clId="Web-{D7F0506E-3169-43A3-B183-76344B221576}" dt="2018-12-12T13:32:56.031" v="11"/>
      <pc:docMkLst>
        <pc:docMk/>
      </pc:docMkLst>
      <pc:sldChg chg="del">
        <pc:chgData name="Emre Can Bulut" userId="S::emrecan.bulut@triodor.eu::12713da7-8f55-45e9-99c4-0061d2cd8382" providerId="AD" clId="Web-{D7F0506E-3169-43A3-B183-76344B221576}" dt="2018-12-12T13:32:56.031" v="11"/>
        <pc:sldMkLst>
          <pc:docMk/>
          <pc:sldMk cId="654903965" sldId="263"/>
        </pc:sldMkLst>
      </pc:sldChg>
      <pc:sldChg chg="del">
        <pc:chgData name="Emre Can Bulut" userId="S::emrecan.bulut@triodor.eu::12713da7-8f55-45e9-99c4-0061d2cd8382" providerId="AD" clId="Web-{D7F0506E-3169-43A3-B183-76344B221576}" dt="2018-12-12T13:31:48.293" v="0"/>
        <pc:sldMkLst>
          <pc:docMk/>
          <pc:sldMk cId="3703018601" sldId="283"/>
        </pc:sldMkLst>
      </pc:sldChg>
      <pc:sldChg chg="add del">
        <pc:chgData name="Emre Can Bulut" userId="S::emrecan.bulut@triodor.eu::12713da7-8f55-45e9-99c4-0061d2cd8382" providerId="AD" clId="Web-{D7F0506E-3169-43A3-B183-76344B221576}" dt="2018-12-12T13:32:08.826" v="3"/>
        <pc:sldMkLst>
          <pc:docMk/>
          <pc:sldMk cId="2830061201" sldId="285"/>
        </pc:sldMkLst>
      </pc:sldChg>
      <pc:sldChg chg="add del">
        <pc:chgData name="Emre Can Bulut" userId="S::emrecan.bulut@triodor.eu::12713da7-8f55-45e9-99c4-0061d2cd8382" providerId="AD" clId="Web-{D7F0506E-3169-43A3-B183-76344B221576}" dt="2018-12-12T13:32:31.436" v="8"/>
        <pc:sldMkLst>
          <pc:docMk/>
          <pc:sldMk cId="2699808640" sldId="288"/>
        </pc:sldMkLst>
      </pc:sldChg>
      <pc:sldChg chg="del">
        <pc:chgData name="Emre Can Bulut" userId="S::emrecan.bulut@triodor.eu::12713da7-8f55-45e9-99c4-0061d2cd8382" providerId="AD" clId="Web-{D7F0506E-3169-43A3-B183-76344B221576}" dt="2018-12-12T13:32:51.718" v="10"/>
        <pc:sldMkLst>
          <pc:docMk/>
          <pc:sldMk cId="2184080264" sldId="293"/>
        </pc:sldMkLst>
      </pc:sldChg>
      <pc:sldChg chg="del">
        <pc:chgData name="Emre Can Bulut" userId="S::emrecan.bulut@triodor.eu::12713da7-8f55-45e9-99c4-0061d2cd8382" providerId="AD" clId="Web-{D7F0506E-3169-43A3-B183-76344B221576}" dt="2018-12-12T13:32:40.765" v="9"/>
        <pc:sldMkLst>
          <pc:docMk/>
          <pc:sldMk cId="3611196633" sldId="298"/>
        </pc:sldMkLst>
      </pc:sldChg>
      <pc:sldChg chg="del">
        <pc:chgData name="Emre Can Bulut" userId="S::emrecan.bulut@triodor.eu::12713da7-8f55-45e9-99c4-0061d2cd8382" providerId="AD" clId="Web-{D7F0506E-3169-43A3-B183-76344B221576}" dt="2018-12-12T13:32:17.185" v="5"/>
        <pc:sldMkLst>
          <pc:docMk/>
          <pc:sldMk cId="1336616492" sldId="302"/>
        </pc:sldMkLst>
      </pc:sldChg>
      <pc:sldChg chg="del">
        <pc:chgData name="Emre Can Bulut" userId="S::emrecan.bulut@triodor.eu::12713da7-8f55-45e9-99c4-0061d2cd8382" providerId="AD" clId="Web-{D7F0506E-3169-43A3-B183-76344B221576}" dt="2018-12-12T13:32:11.451" v="4"/>
        <pc:sldMkLst>
          <pc:docMk/>
          <pc:sldMk cId="529267312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0B757-CFFE-490C-936B-103D01F26330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0B99-3B86-4157-B685-AA07E7607D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49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0B99-3B86-4157-B685-AA07E7607D8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68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0B99-3B86-4157-B685-AA07E7607D8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42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0B99-3B86-4157-B685-AA07E7607D8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74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0B99-3B86-4157-B685-AA07E7607D8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0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29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92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9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37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9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2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7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80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24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3712-09A7-4237-8C4E-EFEC6691E0EE}" type="datetimeFigureOut">
              <a:rPr lang="tr-TR" smtClean="0"/>
              <a:t>12.12.2018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C1A4-7CF0-4D62-B1BF-52B7A990AE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22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7.jpeg"/><Relationship Id="rId4" Type="http://schemas.openxmlformats.org/officeDocument/2006/relationships/hyperlink" Target="file:///C:\Users\g.tarakcioglu\Desktop\TRIODOR\RD\Destek\TEYDEB\1501\1501_7(SAM)\Basvuru\farmerIssue_rev.exe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-kTo4H7pMXH4/U77Yp2NgpOI/AAAAAAAAOPU/x-9iTbr_18o/w800-h450-no/IMG_0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8261" y="-87863"/>
            <a:ext cx="12412310" cy="698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180"/>
          <p:cNvSpPr>
            <a:spLocks/>
          </p:cNvSpPr>
          <p:nvPr/>
        </p:nvSpPr>
        <p:spPr bwMode="auto">
          <a:xfrm>
            <a:off x="3032125" y="-46489"/>
            <a:ext cx="9180513" cy="6940550"/>
          </a:xfrm>
          <a:custGeom>
            <a:avLst/>
            <a:gdLst>
              <a:gd name="T0" fmla="*/ 5783 w 5783"/>
              <a:gd name="T1" fmla="*/ 0 h 4372"/>
              <a:gd name="T2" fmla="*/ 2895 w 5783"/>
              <a:gd name="T3" fmla="*/ 0 h 4372"/>
              <a:gd name="T4" fmla="*/ 0 w 5783"/>
              <a:gd name="T5" fmla="*/ 4372 h 4372"/>
              <a:gd name="T6" fmla="*/ 5783 w 5783"/>
              <a:gd name="T7" fmla="*/ 4372 h 4372"/>
              <a:gd name="T8" fmla="*/ 5783 w 5783"/>
              <a:gd name="T9" fmla="*/ 0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3" h="4372">
                <a:moveTo>
                  <a:pt x="5783" y="0"/>
                </a:moveTo>
                <a:lnTo>
                  <a:pt x="2895" y="0"/>
                </a:lnTo>
                <a:lnTo>
                  <a:pt x="0" y="4372"/>
                </a:lnTo>
                <a:lnTo>
                  <a:pt x="5783" y="4372"/>
                </a:lnTo>
                <a:lnTo>
                  <a:pt x="5783" y="0"/>
                </a:lnTo>
                <a:close/>
              </a:path>
            </a:pathLst>
          </a:custGeom>
          <a:solidFill>
            <a:srgbClr val="F2B025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F3902A"/>
              </a:solidFill>
            </a:endParaRPr>
          </a:p>
        </p:txBody>
      </p:sp>
      <p:sp>
        <p:nvSpPr>
          <p:cNvPr id="7" name="Freeform 182"/>
          <p:cNvSpPr>
            <a:spLocks/>
          </p:cNvSpPr>
          <p:nvPr/>
        </p:nvSpPr>
        <p:spPr bwMode="auto">
          <a:xfrm>
            <a:off x="4132263" y="-38100"/>
            <a:ext cx="8080375" cy="6940550"/>
          </a:xfrm>
          <a:custGeom>
            <a:avLst/>
            <a:gdLst>
              <a:gd name="T0" fmla="*/ 5090 w 5090"/>
              <a:gd name="T1" fmla="*/ 4372 h 4372"/>
              <a:gd name="T2" fmla="*/ 0 w 5090"/>
              <a:gd name="T3" fmla="*/ 4372 h 4372"/>
              <a:gd name="T4" fmla="*/ 2898 w 5090"/>
              <a:gd name="T5" fmla="*/ 0 h 4372"/>
              <a:gd name="T6" fmla="*/ 5090 w 5090"/>
              <a:gd name="T7" fmla="*/ 0 h 4372"/>
              <a:gd name="T8" fmla="*/ 5090 w 5090"/>
              <a:gd name="T9" fmla="*/ 4372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0" h="4372">
                <a:moveTo>
                  <a:pt x="5090" y="4372"/>
                </a:moveTo>
                <a:lnTo>
                  <a:pt x="0" y="4372"/>
                </a:lnTo>
                <a:lnTo>
                  <a:pt x="2898" y="0"/>
                </a:lnTo>
                <a:lnTo>
                  <a:pt x="5090" y="0"/>
                </a:lnTo>
                <a:lnTo>
                  <a:pt x="5090" y="4372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20" name="Group 19"/>
          <p:cNvGrpSpPr/>
          <p:nvPr/>
        </p:nvGrpSpPr>
        <p:grpSpPr>
          <a:xfrm>
            <a:off x="3074377" y="-129696"/>
            <a:ext cx="9170988" cy="6932613"/>
            <a:chOff x="3028952" y="823139"/>
            <a:chExt cx="9170988" cy="6932613"/>
          </a:xfrm>
        </p:grpSpPr>
        <p:sp>
          <p:nvSpPr>
            <p:cNvPr id="22" name="Freeform 71"/>
            <p:cNvSpPr>
              <a:spLocks/>
            </p:cNvSpPr>
            <p:nvPr/>
          </p:nvSpPr>
          <p:spPr bwMode="auto">
            <a:xfrm>
              <a:off x="4129090" y="823139"/>
              <a:ext cx="8070850" cy="6932613"/>
            </a:xfrm>
            <a:custGeom>
              <a:avLst/>
              <a:gdLst>
                <a:gd name="T0" fmla="*/ 5084 w 5084"/>
                <a:gd name="T1" fmla="*/ 4367 h 4367"/>
                <a:gd name="T2" fmla="*/ 0 w 5084"/>
                <a:gd name="T3" fmla="*/ 4367 h 4367"/>
                <a:gd name="T4" fmla="*/ 2894 w 5084"/>
                <a:gd name="T5" fmla="*/ 0 h 4367"/>
                <a:gd name="T6" fmla="*/ 5084 w 5084"/>
                <a:gd name="T7" fmla="*/ 0 h 4367"/>
                <a:gd name="T8" fmla="*/ 5084 w 5084"/>
                <a:gd name="T9" fmla="*/ 4367 h 4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4" h="4367">
                  <a:moveTo>
                    <a:pt x="5084" y="4367"/>
                  </a:moveTo>
                  <a:lnTo>
                    <a:pt x="0" y="4367"/>
                  </a:lnTo>
                  <a:lnTo>
                    <a:pt x="2894" y="0"/>
                  </a:lnTo>
                  <a:lnTo>
                    <a:pt x="5084" y="0"/>
                  </a:lnTo>
                  <a:lnTo>
                    <a:pt x="5084" y="4367"/>
                  </a:lnTo>
                  <a:close/>
                </a:path>
              </a:pathLst>
            </a:custGeom>
            <a:solidFill>
              <a:srgbClr val="F39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Freeform 70"/>
            <p:cNvSpPr>
              <a:spLocks/>
            </p:cNvSpPr>
            <p:nvPr/>
          </p:nvSpPr>
          <p:spPr bwMode="auto">
            <a:xfrm>
              <a:off x="3028952" y="823139"/>
              <a:ext cx="9170988" cy="6932613"/>
            </a:xfrm>
            <a:custGeom>
              <a:avLst/>
              <a:gdLst>
                <a:gd name="T0" fmla="*/ 3587 w 5777"/>
                <a:gd name="T1" fmla="*/ 0 h 4367"/>
                <a:gd name="T2" fmla="*/ 2894 w 5777"/>
                <a:gd name="T3" fmla="*/ 0 h 4367"/>
                <a:gd name="T4" fmla="*/ 0 w 5777"/>
                <a:gd name="T5" fmla="*/ 4367 h 4367"/>
                <a:gd name="T6" fmla="*/ 5777 w 5777"/>
                <a:gd name="T7" fmla="*/ 4367 h 4367"/>
                <a:gd name="T8" fmla="*/ 693 w 5777"/>
                <a:gd name="T9" fmla="*/ 4367 h 4367"/>
                <a:gd name="T10" fmla="*/ 3165 w 5777"/>
                <a:gd name="T11" fmla="*/ 638 h 4367"/>
                <a:gd name="T12" fmla="*/ 3165 w 5777"/>
                <a:gd name="T13" fmla="*/ 638 h 4367"/>
                <a:gd name="T14" fmla="*/ 3305 w 5777"/>
                <a:gd name="T15" fmla="*/ 427 h 4367"/>
                <a:gd name="T16" fmla="*/ 3305 w 5777"/>
                <a:gd name="T17" fmla="*/ 427 h 4367"/>
                <a:gd name="T18" fmla="*/ 3305 w 5777"/>
                <a:gd name="T19" fmla="*/ 427 h 4367"/>
                <a:gd name="T20" fmla="*/ 3587 w 5777"/>
                <a:gd name="T21" fmla="*/ 0 h 4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77" h="4367">
                  <a:moveTo>
                    <a:pt x="3587" y="0"/>
                  </a:moveTo>
                  <a:lnTo>
                    <a:pt x="2894" y="0"/>
                  </a:lnTo>
                  <a:lnTo>
                    <a:pt x="0" y="4367"/>
                  </a:lnTo>
                  <a:lnTo>
                    <a:pt x="5777" y="4367"/>
                  </a:lnTo>
                  <a:lnTo>
                    <a:pt x="693" y="4367"/>
                  </a:lnTo>
                  <a:lnTo>
                    <a:pt x="3165" y="638"/>
                  </a:lnTo>
                  <a:lnTo>
                    <a:pt x="3165" y="638"/>
                  </a:lnTo>
                  <a:lnTo>
                    <a:pt x="3305" y="427"/>
                  </a:lnTo>
                  <a:lnTo>
                    <a:pt x="3305" y="427"/>
                  </a:lnTo>
                  <a:lnTo>
                    <a:pt x="3305" y="427"/>
                  </a:lnTo>
                  <a:lnTo>
                    <a:pt x="35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Freeform 72"/>
            <p:cNvSpPr>
              <a:spLocks/>
            </p:cNvSpPr>
            <p:nvPr/>
          </p:nvSpPr>
          <p:spPr bwMode="auto">
            <a:xfrm>
              <a:off x="4129090" y="823139"/>
              <a:ext cx="8070850" cy="6932613"/>
            </a:xfrm>
            <a:custGeom>
              <a:avLst/>
              <a:gdLst>
                <a:gd name="T0" fmla="*/ 5084 w 5084"/>
                <a:gd name="T1" fmla="*/ 4367 h 4367"/>
                <a:gd name="T2" fmla="*/ 0 w 5084"/>
                <a:gd name="T3" fmla="*/ 4367 h 4367"/>
                <a:gd name="T4" fmla="*/ 2894 w 5084"/>
                <a:gd name="T5" fmla="*/ 0 h 4367"/>
                <a:gd name="T6" fmla="*/ 5084 w 5084"/>
                <a:gd name="T7" fmla="*/ 0 h 4367"/>
                <a:gd name="T8" fmla="*/ 5084 w 5084"/>
                <a:gd name="T9" fmla="*/ 4367 h 4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4" h="4367">
                  <a:moveTo>
                    <a:pt x="5084" y="4367"/>
                  </a:moveTo>
                  <a:lnTo>
                    <a:pt x="0" y="4367"/>
                  </a:lnTo>
                  <a:lnTo>
                    <a:pt x="2894" y="0"/>
                  </a:lnTo>
                  <a:lnTo>
                    <a:pt x="5084" y="0"/>
                  </a:lnTo>
                  <a:lnTo>
                    <a:pt x="5084" y="43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11191877" y="2815452"/>
              <a:ext cx="1008063" cy="4932363"/>
            </a:xfrm>
            <a:custGeom>
              <a:avLst/>
              <a:gdLst>
                <a:gd name="T0" fmla="*/ 277 w 277"/>
                <a:gd name="T1" fmla="*/ 0 h 1355"/>
                <a:gd name="T2" fmla="*/ 189 w 277"/>
                <a:gd name="T3" fmla="*/ 64 h 1355"/>
                <a:gd name="T4" fmla="*/ 189 w 277"/>
                <a:gd name="T5" fmla="*/ 64 h 1355"/>
                <a:gd name="T6" fmla="*/ 4 w 277"/>
                <a:gd name="T7" fmla="*/ 207 h 1355"/>
                <a:gd name="T8" fmla="*/ 34 w 277"/>
                <a:gd name="T9" fmla="*/ 365 h 1355"/>
                <a:gd name="T10" fmla="*/ 36 w 277"/>
                <a:gd name="T11" fmla="*/ 370 h 1355"/>
                <a:gd name="T12" fmla="*/ 268 w 277"/>
                <a:gd name="T13" fmla="*/ 1297 h 1355"/>
                <a:gd name="T14" fmla="*/ 274 w 277"/>
                <a:gd name="T15" fmla="*/ 1340 h 1355"/>
                <a:gd name="T16" fmla="*/ 273 w 277"/>
                <a:gd name="T17" fmla="*/ 1350 h 1355"/>
                <a:gd name="T18" fmla="*/ 277 w 277"/>
                <a:gd name="T19" fmla="*/ 1355 h 1355"/>
                <a:gd name="T20" fmla="*/ 277 w 277"/>
                <a:gd name="T2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1355">
                  <a:moveTo>
                    <a:pt x="277" y="0"/>
                  </a:moveTo>
                  <a:cubicBezTo>
                    <a:pt x="248" y="21"/>
                    <a:pt x="218" y="42"/>
                    <a:pt x="189" y="64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27" y="110"/>
                    <a:pt x="61" y="152"/>
                    <a:pt x="4" y="207"/>
                  </a:cubicBezTo>
                  <a:cubicBezTo>
                    <a:pt x="0" y="262"/>
                    <a:pt x="21" y="313"/>
                    <a:pt x="34" y="365"/>
                  </a:cubicBezTo>
                  <a:cubicBezTo>
                    <a:pt x="35" y="367"/>
                    <a:pt x="35" y="369"/>
                    <a:pt x="36" y="370"/>
                  </a:cubicBezTo>
                  <a:cubicBezTo>
                    <a:pt x="112" y="680"/>
                    <a:pt x="190" y="988"/>
                    <a:pt x="268" y="1297"/>
                  </a:cubicBezTo>
                  <a:cubicBezTo>
                    <a:pt x="272" y="1311"/>
                    <a:pt x="274" y="1325"/>
                    <a:pt x="274" y="1340"/>
                  </a:cubicBezTo>
                  <a:cubicBezTo>
                    <a:pt x="274" y="1343"/>
                    <a:pt x="273" y="1347"/>
                    <a:pt x="273" y="1350"/>
                  </a:cubicBezTo>
                  <a:cubicBezTo>
                    <a:pt x="274" y="1352"/>
                    <a:pt x="275" y="1354"/>
                    <a:pt x="277" y="1355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F5A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8053390" y="1501002"/>
              <a:ext cx="4135438" cy="6229350"/>
            </a:xfrm>
            <a:custGeom>
              <a:avLst/>
              <a:gdLst>
                <a:gd name="T0" fmla="*/ 61 w 1136"/>
                <a:gd name="T1" fmla="*/ 0 h 1711"/>
                <a:gd name="T2" fmla="*/ 0 w 1136"/>
                <a:gd name="T3" fmla="*/ 92 h 1711"/>
                <a:gd name="T4" fmla="*/ 237 w 1136"/>
                <a:gd name="T5" fmla="*/ 1035 h 1711"/>
                <a:gd name="T6" fmla="*/ 291 w 1136"/>
                <a:gd name="T7" fmla="*/ 1115 h 1711"/>
                <a:gd name="T8" fmla="*/ 1101 w 1136"/>
                <a:gd name="T9" fmla="*/ 1692 h 1711"/>
                <a:gd name="T10" fmla="*/ 1135 w 1136"/>
                <a:gd name="T11" fmla="*/ 1711 h 1711"/>
                <a:gd name="T12" fmla="*/ 1136 w 1136"/>
                <a:gd name="T13" fmla="*/ 1701 h 1711"/>
                <a:gd name="T14" fmla="*/ 1130 w 1136"/>
                <a:gd name="T15" fmla="*/ 1658 h 1711"/>
                <a:gd name="T16" fmla="*/ 898 w 1136"/>
                <a:gd name="T17" fmla="*/ 731 h 1711"/>
                <a:gd name="T18" fmla="*/ 896 w 1136"/>
                <a:gd name="T19" fmla="*/ 726 h 1711"/>
                <a:gd name="T20" fmla="*/ 866 w 1136"/>
                <a:gd name="T21" fmla="*/ 568 h 1711"/>
                <a:gd name="T22" fmla="*/ 700 w 1136"/>
                <a:gd name="T23" fmla="*/ 456 h 1711"/>
                <a:gd name="T24" fmla="*/ 188 w 1136"/>
                <a:gd name="T25" fmla="*/ 91 h 1711"/>
                <a:gd name="T26" fmla="*/ 61 w 1136"/>
                <a:gd name="T27" fmla="*/ 0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6" h="1711">
                  <a:moveTo>
                    <a:pt x="61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79" y="406"/>
                    <a:pt x="158" y="721"/>
                    <a:pt x="237" y="1035"/>
                  </a:cubicBezTo>
                  <a:cubicBezTo>
                    <a:pt x="245" y="1070"/>
                    <a:pt x="261" y="1094"/>
                    <a:pt x="291" y="1115"/>
                  </a:cubicBezTo>
                  <a:cubicBezTo>
                    <a:pt x="561" y="1307"/>
                    <a:pt x="831" y="1500"/>
                    <a:pt x="1101" y="1692"/>
                  </a:cubicBezTo>
                  <a:cubicBezTo>
                    <a:pt x="1111" y="1700"/>
                    <a:pt x="1124" y="1705"/>
                    <a:pt x="1135" y="1711"/>
                  </a:cubicBezTo>
                  <a:cubicBezTo>
                    <a:pt x="1135" y="1708"/>
                    <a:pt x="1136" y="1704"/>
                    <a:pt x="1136" y="1701"/>
                  </a:cubicBezTo>
                  <a:cubicBezTo>
                    <a:pt x="1136" y="1686"/>
                    <a:pt x="1134" y="1672"/>
                    <a:pt x="1130" y="1658"/>
                  </a:cubicBezTo>
                  <a:cubicBezTo>
                    <a:pt x="1052" y="1349"/>
                    <a:pt x="974" y="1041"/>
                    <a:pt x="898" y="731"/>
                  </a:cubicBezTo>
                  <a:cubicBezTo>
                    <a:pt x="897" y="730"/>
                    <a:pt x="897" y="728"/>
                    <a:pt x="896" y="726"/>
                  </a:cubicBezTo>
                  <a:cubicBezTo>
                    <a:pt x="883" y="674"/>
                    <a:pt x="862" y="623"/>
                    <a:pt x="866" y="568"/>
                  </a:cubicBezTo>
                  <a:cubicBezTo>
                    <a:pt x="807" y="536"/>
                    <a:pt x="754" y="495"/>
                    <a:pt x="700" y="456"/>
                  </a:cubicBezTo>
                  <a:cubicBezTo>
                    <a:pt x="528" y="336"/>
                    <a:pt x="358" y="213"/>
                    <a:pt x="188" y="91"/>
                  </a:cubicBezTo>
                  <a:cubicBezTo>
                    <a:pt x="145" y="61"/>
                    <a:pt x="103" y="30"/>
                    <a:pt x="61" y="0"/>
                  </a:cubicBezTo>
                </a:path>
              </a:pathLst>
            </a:custGeom>
            <a:solidFill>
              <a:srgbClr val="F18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Freeform 96"/>
            <p:cNvSpPr>
              <a:spLocks/>
            </p:cNvSpPr>
            <p:nvPr/>
          </p:nvSpPr>
          <p:spPr bwMode="auto">
            <a:xfrm>
              <a:off x="8275640" y="823139"/>
              <a:ext cx="3924300" cy="2744788"/>
            </a:xfrm>
            <a:custGeom>
              <a:avLst/>
              <a:gdLst>
                <a:gd name="T0" fmla="*/ 316 w 1078"/>
                <a:gd name="T1" fmla="*/ 0 h 754"/>
                <a:gd name="T2" fmla="*/ 123 w 1078"/>
                <a:gd name="T3" fmla="*/ 0 h 754"/>
                <a:gd name="T4" fmla="*/ 0 w 1078"/>
                <a:gd name="T5" fmla="*/ 186 h 754"/>
                <a:gd name="T6" fmla="*/ 127 w 1078"/>
                <a:gd name="T7" fmla="*/ 277 h 754"/>
                <a:gd name="T8" fmla="*/ 639 w 1078"/>
                <a:gd name="T9" fmla="*/ 642 h 754"/>
                <a:gd name="T10" fmla="*/ 805 w 1078"/>
                <a:gd name="T11" fmla="*/ 754 h 754"/>
                <a:gd name="T12" fmla="*/ 990 w 1078"/>
                <a:gd name="T13" fmla="*/ 611 h 754"/>
                <a:gd name="T14" fmla="*/ 990 w 1078"/>
                <a:gd name="T15" fmla="*/ 611 h 754"/>
                <a:gd name="T16" fmla="*/ 1078 w 1078"/>
                <a:gd name="T17" fmla="*/ 547 h 754"/>
                <a:gd name="T18" fmla="*/ 1078 w 1078"/>
                <a:gd name="T19" fmla="*/ 362 h 754"/>
                <a:gd name="T20" fmla="*/ 1064 w 1078"/>
                <a:gd name="T21" fmla="*/ 372 h 754"/>
                <a:gd name="T22" fmla="*/ 881 w 1078"/>
                <a:gd name="T23" fmla="*/ 507 h 754"/>
                <a:gd name="T24" fmla="*/ 859 w 1078"/>
                <a:gd name="T25" fmla="*/ 522 h 754"/>
                <a:gd name="T26" fmla="*/ 859 w 1078"/>
                <a:gd name="T27" fmla="*/ 522 h 754"/>
                <a:gd name="T28" fmla="*/ 859 w 1078"/>
                <a:gd name="T29" fmla="*/ 523 h 754"/>
                <a:gd name="T30" fmla="*/ 858 w 1078"/>
                <a:gd name="T31" fmla="*/ 523 h 754"/>
                <a:gd name="T32" fmla="*/ 858 w 1078"/>
                <a:gd name="T33" fmla="*/ 523 h 754"/>
                <a:gd name="T34" fmla="*/ 823 w 1078"/>
                <a:gd name="T35" fmla="*/ 535 h 754"/>
                <a:gd name="T36" fmla="*/ 823 w 1078"/>
                <a:gd name="T37" fmla="*/ 535 h 754"/>
                <a:gd name="T38" fmla="*/ 823 w 1078"/>
                <a:gd name="T39" fmla="*/ 535 h 754"/>
                <a:gd name="T40" fmla="*/ 823 w 1078"/>
                <a:gd name="T41" fmla="*/ 535 h 754"/>
                <a:gd name="T42" fmla="*/ 823 w 1078"/>
                <a:gd name="T43" fmla="*/ 535 h 754"/>
                <a:gd name="T44" fmla="*/ 780 w 1078"/>
                <a:gd name="T45" fmla="*/ 518 h 754"/>
                <a:gd name="T46" fmla="*/ 780 w 1078"/>
                <a:gd name="T47" fmla="*/ 518 h 754"/>
                <a:gd name="T48" fmla="*/ 780 w 1078"/>
                <a:gd name="T49" fmla="*/ 518 h 754"/>
                <a:gd name="T50" fmla="*/ 780 w 1078"/>
                <a:gd name="T51" fmla="*/ 518 h 754"/>
                <a:gd name="T52" fmla="*/ 409 w 1078"/>
                <a:gd name="T53" fmla="*/ 253 h 754"/>
                <a:gd name="T54" fmla="*/ 229 w 1078"/>
                <a:gd name="T55" fmla="*/ 125 h 754"/>
                <a:gd name="T56" fmla="*/ 213 w 1078"/>
                <a:gd name="T57" fmla="*/ 112 h 754"/>
                <a:gd name="T58" fmla="*/ 204 w 1078"/>
                <a:gd name="T59" fmla="*/ 94 h 754"/>
                <a:gd name="T60" fmla="*/ 213 w 1078"/>
                <a:gd name="T61" fmla="*/ 78 h 754"/>
                <a:gd name="T62" fmla="*/ 249 w 1078"/>
                <a:gd name="T63" fmla="*/ 49 h 754"/>
                <a:gd name="T64" fmla="*/ 249 w 1078"/>
                <a:gd name="T65" fmla="*/ 49 h 754"/>
                <a:gd name="T66" fmla="*/ 316 w 1078"/>
                <a:gd name="T67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78" h="754">
                  <a:moveTo>
                    <a:pt x="316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42" y="216"/>
                    <a:pt x="84" y="247"/>
                    <a:pt x="127" y="277"/>
                  </a:cubicBezTo>
                  <a:cubicBezTo>
                    <a:pt x="297" y="399"/>
                    <a:pt x="467" y="522"/>
                    <a:pt x="639" y="642"/>
                  </a:cubicBezTo>
                  <a:cubicBezTo>
                    <a:pt x="693" y="681"/>
                    <a:pt x="746" y="722"/>
                    <a:pt x="805" y="754"/>
                  </a:cubicBezTo>
                  <a:cubicBezTo>
                    <a:pt x="862" y="699"/>
                    <a:pt x="928" y="657"/>
                    <a:pt x="990" y="611"/>
                  </a:cubicBezTo>
                  <a:cubicBezTo>
                    <a:pt x="990" y="611"/>
                    <a:pt x="990" y="611"/>
                    <a:pt x="990" y="611"/>
                  </a:cubicBezTo>
                  <a:cubicBezTo>
                    <a:pt x="1019" y="589"/>
                    <a:pt x="1049" y="568"/>
                    <a:pt x="1078" y="547"/>
                  </a:cubicBezTo>
                  <a:cubicBezTo>
                    <a:pt x="1078" y="362"/>
                    <a:pt x="1078" y="362"/>
                    <a:pt x="1078" y="362"/>
                  </a:cubicBezTo>
                  <a:cubicBezTo>
                    <a:pt x="1073" y="365"/>
                    <a:pt x="1069" y="368"/>
                    <a:pt x="1064" y="372"/>
                  </a:cubicBezTo>
                  <a:cubicBezTo>
                    <a:pt x="1005" y="419"/>
                    <a:pt x="942" y="462"/>
                    <a:pt x="881" y="507"/>
                  </a:cubicBezTo>
                  <a:cubicBezTo>
                    <a:pt x="874" y="512"/>
                    <a:pt x="867" y="517"/>
                    <a:pt x="859" y="522"/>
                  </a:cubicBezTo>
                  <a:cubicBezTo>
                    <a:pt x="859" y="522"/>
                    <a:pt x="859" y="522"/>
                    <a:pt x="859" y="522"/>
                  </a:cubicBezTo>
                  <a:cubicBezTo>
                    <a:pt x="859" y="522"/>
                    <a:pt x="859" y="522"/>
                    <a:pt x="859" y="523"/>
                  </a:cubicBezTo>
                  <a:cubicBezTo>
                    <a:pt x="858" y="523"/>
                    <a:pt x="858" y="523"/>
                    <a:pt x="858" y="523"/>
                  </a:cubicBezTo>
                  <a:cubicBezTo>
                    <a:pt x="858" y="523"/>
                    <a:pt x="858" y="523"/>
                    <a:pt x="858" y="523"/>
                  </a:cubicBezTo>
                  <a:cubicBezTo>
                    <a:pt x="846" y="531"/>
                    <a:pt x="834" y="535"/>
                    <a:pt x="823" y="535"/>
                  </a:cubicBezTo>
                  <a:cubicBezTo>
                    <a:pt x="823" y="535"/>
                    <a:pt x="823" y="535"/>
                    <a:pt x="823" y="535"/>
                  </a:cubicBezTo>
                  <a:cubicBezTo>
                    <a:pt x="823" y="535"/>
                    <a:pt x="823" y="535"/>
                    <a:pt x="823" y="535"/>
                  </a:cubicBezTo>
                  <a:cubicBezTo>
                    <a:pt x="823" y="535"/>
                    <a:pt x="823" y="535"/>
                    <a:pt x="823" y="535"/>
                  </a:cubicBezTo>
                  <a:cubicBezTo>
                    <a:pt x="823" y="535"/>
                    <a:pt x="823" y="535"/>
                    <a:pt x="823" y="535"/>
                  </a:cubicBezTo>
                  <a:cubicBezTo>
                    <a:pt x="809" y="535"/>
                    <a:pt x="795" y="529"/>
                    <a:pt x="780" y="518"/>
                  </a:cubicBezTo>
                  <a:cubicBezTo>
                    <a:pt x="780" y="518"/>
                    <a:pt x="780" y="518"/>
                    <a:pt x="780" y="518"/>
                  </a:cubicBezTo>
                  <a:cubicBezTo>
                    <a:pt x="780" y="518"/>
                    <a:pt x="780" y="518"/>
                    <a:pt x="780" y="518"/>
                  </a:cubicBezTo>
                  <a:cubicBezTo>
                    <a:pt x="780" y="518"/>
                    <a:pt x="780" y="518"/>
                    <a:pt x="780" y="518"/>
                  </a:cubicBezTo>
                  <a:cubicBezTo>
                    <a:pt x="657" y="428"/>
                    <a:pt x="533" y="341"/>
                    <a:pt x="409" y="253"/>
                  </a:cubicBezTo>
                  <a:cubicBezTo>
                    <a:pt x="349" y="210"/>
                    <a:pt x="289" y="168"/>
                    <a:pt x="229" y="125"/>
                  </a:cubicBezTo>
                  <a:cubicBezTo>
                    <a:pt x="223" y="121"/>
                    <a:pt x="218" y="116"/>
                    <a:pt x="213" y="112"/>
                  </a:cubicBezTo>
                  <a:cubicBezTo>
                    <a:pt x="207" y="106"/>
                    <a:pt x="204" y="100"/>
                    <a:pt x="204" y="94"/>
                  </a:cubicBezTo>
                  <a:cubicBezTo>
                    <a:pt x="204" y="89"/>
                    <a:pt x="207" y="83"/>
                    <a:pt x="213" y="78"/>
                  </a:cubicBezTo>
                  <a:cubicBezTo>
                    <a:pt x="225" y="68"/>
                    <a:pt x="237" y="58"/>
                    <a:pt x="249" y="49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71" y="32"/>
                    <a:pt x="294" y="16"/>
                    <a:pt x="316" y="0"/>
                  </a:cubicBezTo>
                </a:path>
              </a:pathLst>
            </a:custGeom>
            <a:solidFill>
              <a:srgbClr val="F38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Freeform 97"/>
            <p:cNvSpPr>
              <a:spLocks/>
            </p:cNvSpPr>
            <p:nvPr/>
          </p:nvSpPr>
          <p:spPr bwMode="auto">
            <a:xfrm>
              <a:off x="9017002" y="823139"/>
              <a:ext cx="3182938" cy="1947863"/>
            </a:xfrm>
            <a:custGeom>
              <a:avLst/>
              <a:gdLst>
                <a:gd name="T0" fmla="*/ 874 w 874"/>
                <a:gd name="T1" fmla="*/ 0 h 535"/>
                <a:gd name="T2" fmla="*/ 112 w 874"/>
                <a:gd name="T3" fmla="*/ 0 h 535"/>
                <a:gd name="T4" fmla="*/ 45 w 874"/>
                <a:gd name="T5" fmla="*/ 49 h 535"/>
                <a:gd name="T6" fmla="*/ 45 w 874"/>
                <a:gd name="T7" fmla="*/ 49 h 535"/>
                <a:gd name="T8" fmla="*/ 9 w 874"/>
                <a:gd name="T9" fmla="*/ 78 h 535"/>
                <a:gd name="T10" fmla="*/ 0 w 874"/>
                <a:gd name="T11" fmla="*/ 94 h 535"/>
                <a:gd name="T12" fmla="*/ 9 w 874"/>
                <a:gd name="T13" fmla="*/ 112 h 535"/>
                <a:gd name="T14" fmla="*/ 25 w 874"/>
                <a:gd name="T15" fmla="*/ 125 h 535"/>
                <a:gd name="T16" fmla="*/ 205 w 874"/>
                <a:gd name="T17" fmla="*/ 253 h 535"/>
                <a:gd name="T18" fmla="*/ 576 w 874"/>
                <a:gd name="T19" fmla="*/ 518 h 535"/>
                <a:gd name="T20" fmla="*/ 576 w 874"/>
                <a:gd name="T21" fmla="*/ 518 h 535"/>
                <a:gd name="T22" fmla="*/ 576 w 874"/>
                <a:gd name="T23" fmla="*/ 518 h 535"/>
                <a:gd name="T24" fmla="*/ 576 w 874"/>
                <a:gd name="T25" fmla="*/ 518 h 535"/>
                <a:gd name="T26" fmla="*/ 619 w 874"/>
                <a:gd name="T27" fmla="*/ 535 h 535"/>
                <a:gd name="T28" fmla="*/ 619 w 874"/>
                <a:gd name="T29" fmla="*/ 535 h 535"/>
                <a:gd name="T30" fmla="*/ 619 w 874"/>
                <a:gd name="T31" fmla="*/ 535 h 535"/>
                <a:gd name="T32" fmla="*/ 619 w 874"/>
                <a:gd name="T33" fmla="*/ 535 h 535"/>
                <a:gd name="T34" fmla="*/ 654 w 874"/>
                <a:gd name="T35" fmla="*/ 523 h 535"/>
                <a:gd name="T36" fmla="*/ 654 w 874"/>
                <a:gd name="T37" fmla="*/ 523 h 535"/>
                <a:gd name="T38" fmla="*/ 655 w 874"/>
                <a:gd name="T39" fmla="*/ 523 h 535"/>
                <a:gd name="T40" fmla="*/ 655 w 874"/>
                <a:gd name="T41" fmla="*/ 522 h 535"/>
                <a:gd name="T42" fmla="*/ 655 w 874"/>
                <a:gd name="T43" fmla="*/ 522 h 535"/>
                <a:gd name="T44" fmla="*/ 677 w 874"/>
                <a:gd name="T45" fmla="*/ 507 h 535"/>
                <a:gd name="T46" fmla="*/ 860 w 874"/>
                <a:gd name="T47" fmla="*/ 372 h 535"/>
                <a:gd name="T48" fmla="*/ 874 w 874"/>
                <a:gd name="T49" fmla="*/ 362 h 535"/>
                <a:gd name="T50" fmla="*/ 874 w 874"/>
                <a:gd name="T5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4" h="535">
                  <a:moveTo>
                    <a:pt x="874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90" y="16"/>
                    <a:pt x="67" y="32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3" y="58"/>
                    <a:pt x="21" y="68"/>
                    <a:pt x="9" y="78"/>
                  </a:cubicBezTo>
                  <a:cubicBezTo>
                    <a:pt x="3" y="83"/>
                    <a:pt x="0" y="89"/>
                    <a:pt x="0" y="94"/>
                  </a:cubicBezTo>
                  <a:cubicBezTo>
                    <a:pt x="0" y="100"/>
                    <a:pt x="3" y="106"/>
                    <a:pt x="9" y="112"/>
                  </a:cubicBezTo>
                  <a:cubicBezTo>
                    <a:pt x="14" y="116"/>
                    <a:pt x="19" y="121"/>
                    <a:pt x="25" y="125"/>
                  </a:cubicBezTo>
                  <a:cubicBezTo>
                    <a:pt x="85" y="168"/>
                    <a:pt x="145" y="210"/>
                    <a:pt x="205" y="253"/>
                  </a:cubicBezTo>
                  <a:cubicBezTo>
                    <a:pt x="329" y="341"/>
                    <a:pt x="453" y="428"/>
                    <a:pt x="576" y="518"/>
                  </a:cubicBezTo>
                  <a:cubicBezTo>
                    <a:pt x="576" y="518"/>
                    <a:pt x="576" y="518"/>
                    <a:pt x="576" y="518"/>
                  </a:cubicBezTo>
                  <a:cubicBezTo>
                    <a:pt x="576" y="518"/>
                    <a:pt x="576" y="518"/>
                    <a:pt x="576" y="518"/>
                  </a:cubicBezTo>
                  <a:cubicBezTo>
                    <a:pt x="576" y="518"/>
                    <a:pt x="576" y="518"/>
                    <a:pt x="576" y="518"/>
                  </a:cubicBezTo>
                  <a:cubicBezTo>
                    <a:pt x="591" y="529"/>
                    <a:pt x="605" y="535"/>
                    <a:pt x="619" y="535"/>
                  </a:cubicBezTo>
                  <a:cubicBezTo>
                    <a:pt x="619" y="535"/>
                    <a:pt x="619" y="535"/>
                    <a:pt x="619" y="535"/>
                  </a:cubicBezTo>
                  <a:cubicBezTo>
                    <a:pt x="619" y="535"/>
                    <a:pt x="619" y="535"/>
                    <a:pt x="619" y="535"/>
                  </a:cubicBezTo>
                  <a:cubicBezTo>
                    <a:pt x="619" y="535"/>
                    <a:pt x="619" y="535"/>
                    <a:pt x="619" y="535"/>
                  </a:cubicBezTo>
                  <a:cubicBezTo>
                    <a:pt x="630" y="535"/>
                    <a:pt x="642" y="531"/>
                    <a:pt x="654" y="523"/>
                  </a:cubicBezTo>
                  <a:cubicBezTo>
                    <a:pt x="654" y="523"/>
                    <a:pt x="654" y="523"/>
                    <a:pt x="654" y="523"/>
                  </a:cubicBezTo>
                  <a:cubicBezTo>
                    <a:pt x="654" y="523"/>
                    <a:pt x="654" y="523"/>
                    <a:pt x="655" y="523"/>
                  </a:cubicBezTo>
                  <a:cubicBezTo>
                    <a:pt x="655" y="522"/>
                    <a:pt x="655" y="522"/>
                    <a:pt x="655" y="522"/>
                  </a:cubicBezTo>
                  <a:cubicBezTo>
                    <a:pt x="655" y="522"/>
                    <a:pt x="655" y="522"/>
                    <a:pt x="655" y="522"/>
                  </a:cubicBezTo>
                  <a:cubicBezTo>
                    <a:pt x="662" y="517"/>
                    <a:pt x="670" y="512"/>
                    <a:pt x="677" y="507"/>
                  </a:cubicBezTo>
                  <a:cubicBezTo>
                    <a:pt x="738" y="462"/>
                    <a:pt x="801" y="419"/>
                    <a:pt x="860" y="372"/>
                  </a:cubicBezTo>
                  <a:cubicBezTo>
                    <a:pt x="865" y="368"/>
                    <a:pt x="869" y="365"/>
                    <a:pt x="874" y="362"/>
                  </a:cubicBezTo>
                  <a:cubicBezTo>
                    <a:pt x="874" y="0"/>
                    <a:pt x="874" y="0"/>
                    <a:pt x="874" y="0"/>
                  </a:cubicBezTo>
                </a:path>
              </a:pathLst>
            </a:custGeom>
            <a:solidFill>
              <a:srgbClr val="F5A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1101" name="Rectangle 1100"/>
          <p:cNvSpPr/>
          <p:nvPr/>
        </p:nvSpPr>
        <p:spPr>
          <a:xfrm>
            <a:off x="6367803" y="4081755"/>
            <a:ext cx="5547359" cy="104644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tr-TR" sz="4200" b="1"/>
              <a:t>SAM</a:t>
            </a:r>
          </a:p>
          <a:p>
            <a:r>
              <a:rPr lang="tr-TR" sz="2000" b="1"/>
              <a:t>Robotik Sistemler İçin Akıllı Alarm ve Görev Yönetimi</a:t>
            </a:r>
          </a:p>
        </p:txBody>
      </p:sp>
      <p:sp>
        <p:nvSpPr>
          <p:cNvPr id="1102" name="Rectangle 1101"/>
          <p:cNvSpPr/>
          <p:nvPr/>
        </p:nvSpPr>
        <p:spPr>
          <a:xfrm>
            <a:off x="6300653" y="5794791"/>
            <a:ext cx="5440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/>
              <a:t>9 Haziran 2017</a:t>
            </a:r>
          </a:p>
          <a:p>
            <a:r>
              <a:rPr lang="tr-TR" sz="1400" i="1">
                <a:solidFill>
                  <a:srgbClr val="555555"/>
                </a:solidFill>
              </a:rPr>
              <a:t>Triodor Ar-Ge Merkezi</a:t>
            </a:r>
          </a:p>
          <a:p>
            <a:r>
              <a:rPr lang="tr-TR" sz="1400" i="1">
                <a:solidFill>
                  <a:srgbClr val="555555"/>
                </a:solidFill>
              </a:rPr>
              <a:t>Aydınevler Mah. Durak Sokak No:7/9 Maltepe - İstanbul</a:t>
            </a:r>
          </a:p>
        </p:txBody>
      </p:sp>
      <p:sp>
        <p:nvSpPr>
          <p:cNvPr id="6" name="Freeform 181"/>
          <p:cNvSpPr>
            <a:spLocks/>
          </p:cNvSpPr>
          <p:nvPr/>
        </p:nvSpPr>
        <p:spPr bwMode="auto">
          <a:xfrm>
            <a:off x="3032125" y="-38100"/>
            <a:ext cx="9180513" cy="6940550"/>
          </a:xfrm>
          <a:custGeom>
            <a:avLst/>
            <a:gdLst>
              <a:gd name="T0" fmla="*/ 5783 w 5783"/>
              <a:gd name="T1" fmla="*/ 0 h 4372"/>
              <a:gd name="T2" fmla="*/ 2895 w 5783"/>
              <a:gd name="T3" fmla="*/ 0 h 4372"/>
              <a:gd name="T4" fmla="*/ 0 w 5783"/>
              <a:gd name="T5" fmla="*/ 4372 h 4372"/>
              <a:gd name="T6" fmla="*/ 5783 w 5783"/>
              <a:gd name="T7" fmla="*/ 4372 h 4372"/>
              <a:gd name="T8" fmla="*/ 5783 w 5783"/>
              <a:gd name="T9" fmla="*/ 0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3" h="4372">
                <a:moveTo>
                  <a:pt x="5783" y="0"/>
                </a:moveTo>
                <a:lnTo>
                  <a:pt x="2895" y="0"/>
                </a:lnTo>
                <a:lnTo>
                  <a:pt x="0" y="4372"/>
                </a:lnTo>
                <a:lnTo>
                  <a:pt x="5783" y="4372"/>
                </a:lnTo>
                <a:lnTo>
                  <a:pt x="57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5" y="5622097"/>
            <a:ext cx="2692473" cy="8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8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0" y="0"/>
            <a:ext cx="12615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104775" y="0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175" y="3175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9" y="-304800"/>
            <a:ext cx="9193989" cy="7162800"/>
          </a:xfrm>
          <a:prstGeom prst="rect">
            <a:avLst/>
          </a:prstGeom>
        </p:spPr>
      </p:pic>
      <p:sp>
        <p:nvSpPr>
          <p:cNvPr id="8" name="Freeform 39"/>
          <p:cNvSpPr>
            <a:spLocks/>
          </p:cNvSpPr>
          <p:nvPr/>
        </p:nvSpPr>
        <p:spPr bwMode="auto">
          <a:xfrm>
            <a:off x="8896350" y="6557963"/>
            <a:ext cx="3295650" cy="300038"/>
          </a:xfrm>
          <a:custGeom>
            <a:avLst/>
            <a:gdLst>
              <a:gd name="T0" fmla="*/ 2076 w 2076"/>
              <a:gd name="T1" fmla="*/ 189 h 189"/>
              <a:gd name="T2" fmla="*/ 0 w 2076"/>
              <a:gd name="T3" fmla="*/ 189 h 189"/>
              <a:gd name="T4" fmla="*/ 128 w 2076"/>
              <a:gd name="T5" fmla="*/ 0 h 189"/>
              <a:gd name="T6" fmla="*/ 2076 w 2076"/>
              <a:gd name="T7" fmla="*/ 0 h 189"/>
              <a:gd name="T8" fmla="*/ 2076 w 207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6" h="189">
                <a:moveTo>
                  <a:pt x="2076" y="189"/>
                </a:moveTo>
                <a:lnTo>
                  <a:pt x="0" y="189"/>
                </a:lnTo>
                <a:lnTo>
                  <a:pt x="128" y="0"/>
                </a:lnTo>
                <a:lnTo>
                  <a:pt x="2076" y="0"/>
                </a:lnTo>
                <a:lnTo>
                  <a:pt x="2076" y="189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300" b="1">
                <a:solidFill>
                  <a:schemeClr val="bg1"/>
                </a:solidFill>
              </a:rPr>
              <a:t>İŞ GELİŞTİRMEDE MÜKEMMELLİK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675" y="407405"/>
            <a:ext cx="8458497" cy="116955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tr-TR" sz="4200" b="1">
                <a:latin typeface="Calibri" panose="020F0502020204030204" pitchFamily="34" charset="0"/>
                <a:cs typeface="Times New Roman" panose="02020603050405020304" pitchFamily="18" charset="0"/>
              </a:rPr>
              <a:t>ÖRNEK MODEL</a:t>
            </a:r>
            <a:endParaRPr lang="tr-TR" sz="4200" b="1"/>
          </a:p>
          <a:p>
            <a:r>
              <a:rPr lang="tr-TR" sz="2800" b="1">
                <a:solidFill>
                  <a:srgbClr val="EE7526"/>
                </a:solidFill>
              </a:rPr>
              <a:t>SÜT HAYVANCILIĞI</a:t>
            </a:r>
          </a:p>
        </p:txBody>
      </p:sp>
    </p:spTree>
    <p:extLst>
      <p:ext uri="{BB962C8B-B14F-4D97-AF65-F5344CB8AC3E}">
        <p14:creationId xmlns:p14="http://schemas.microsoft.com/office/powerpoint/2010/main" val="37908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75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hand holding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56B79F57-3987-45A3-99DC-414ACB73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7" y="1131969"/>
            <a:ext cx="4138154" cy="45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3175" y="3175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9" name="Rectangle 28"/>
          <p:cNvSpPr/>
          <p:nvPr/>
        </p:nvSpPr>
        <p:spPr>
          <a:xfrm>
            <a:off x="797482" y="1275921"/>
            <a:ext cx="11180784" cy="3754874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tr-TR" sz="4200" b="1">
                <a:latin typeface="Calibri" panose="020F0502020204030204" pitchFamily="34" charset="0"/>
                <a:cs typeface="Times New Roman" panose="02020603050405020304" pitchFamily="18" charset="0"/>
              </a:rPr>
              <a:t>TYPES OF ROBOTS</a:t>
            </a:r>
            <a:br>
              <a:rPr lang="tr-TR" sz="4200" b="1">
                <a:cs typeface="Calibri"/>
              </a:rPr>
            </a:br>
            <a:br>
              <a:rPr lang="tr-TR" sz="4200" b="1">
                <a:cs typeface="Calibri"/>
              </a:rPr>
            </a:br>
            <a:endParaRPr lang="tr-TR" sz="4200" b="1">
              <a:cs typeface="Calibri"/>
            </a:endParaRPr>
          </a:p>
          <a:p>
            <a:r>
              <a:rPr lang="tr-TR" sz="2800" b="1">
                <a:solidFill>
                  <a:srgbClr val="EE7526"/>
                </a:solidFill>
                <a:cs typeface="Calibri"/>
              </a:rPr>
              <a:t>-VECTOR (</a:t>
            </a:r>
            <a:r>
              <a:rPr lang="tr-TR" sz="2800" b="1" err="1">
                <a:solidFill>
                  <a:srgbClr val="EE7526"/>
                </a:solidFill>
                <a:cs typeface="Calibri"/>
              </a:rPr>
              <a:t>Feeding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 robot) - </a:t>
            </a:r>
            <a:r>
              <a:rPr lang="tr-TR" sz="2800">
                <a:solidFill>
                  <a:srgbClr val="000000"/>
                </a:solidFill>
                <a:cs typeface="Calibri"/>
              </a:rPr>
              <a:t>https://youtu.be/Cz2C5rSTWnM</a:t>
            </a:r>
            <a:endParaRPr lang="tr-TR"/>
          </a:p>
          <a:p>
            <a:r>
              <a:rPr lang="tr-TR" sz="2800" b="1">
                <a:solidFill>
                  <a:srgbClr val="EE7526"/>
                </a:solidFill>
              </a:rPr>
              <a:t>-JUNO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 (</a:t>
            </a:r>
            <a:r>
              <a:rPr lang="tr-TR" sz="2800" b="1" err="1">
                <a:solidFill>
                  <a:srgbClr val="EE7526"/>
                </a:solidFill>
                <a:cs typeface="Calibri"/>
              </a:rPr>
              <a:t>Feed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 </a:t>
            </a:r>
            <a:r>
              <a:rPr lang="tr-TR" sz="2800" b="1" err="1">
                <a:solidFill>
                  <a:srgbClr val="EE7526"/>
                </a:solidFill>
                <a:cs typeface="Calibri"/>
              </a:rPr>
              <a:t>pusher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) - </a:t>
            </a:r>
            <a:r>
              <a:rPr lang="tr-TR" sz="2800">
                <a:solidFill>
                  <a:srgbClr val="000000"/>
                </a:solidFill>
                <a:cs typeface="Calibri"/>
              </a:rPr>
              <a:t>https://youtu.be/u0_hEjUViMw</a:t>
            </a:r>
            <a:endParaRPr lang="tr-TR"/>
          </a:p>
          <a:p>
            <a:r>
              <a:rPr lang="tr-TR" sz="2800" b="1">
                <a:solidFill>
                  <a:srgbClr val="EE7526"/>
                </a:solidFill>
                <a:cs typeface="Calibri"/>
              </a:rPr>
              <a:t>-DISCOVERY (</a:t>
            </a:r>
            <a:r>
              <a:rPr lang="tr-TR" sz="2800" b="1" err="1">
                <a:solidFill>
                  <a:srgbClr val="EE7526"/>
                </a:solidFill>
                <a:cs typeface="Calibri"/>
              </a:rPr>
              <a:t>Barn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 </a:t>
            </a:r>
            <a:r>
              <a:rPr lang="tr-TR" sz="2800" b="1" err="1">
                <a:solidFill>
                  <a:srgbClr val="EE7526"/>
                </a:solidFill>
                <a:cs typeface="Calibri"/>
              </a:rPr>
              <a:t>cleaner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) - </a:t>
            </a:r>
            <a:r>
              <a:rPr lang="tr-TR" sz="2800">
                <a:solidFill>
                  <a:srgbClr val="000000"/>
                </a:solidFill>
                <a:cs typeface="Calibri"/>
              </a:rPr>
              <a:t>https://youtu.be/RjX_D8Em02M</a:t>
            </a:r>
          </a:p>
          <a:p>
            <a:r>
              <a:rPr lang="tr-TR" sz="2800" b="1">
                <a:solidFill>
                  <a:srgbClr val="EE7526"/>
                </a:solidFill>
                <a:cs typeface="Calibri"/>
              </a:rPr>
              <a:t>-ASTRONAUT (</a:t>
            </a:r>
            <a:r>
              <a:rPr lang="tr-TR" sz="2800" b="1" err="1">
                <a:solidFill>
                  <a:srgbClr val="EE7526"/>
                </a:solidFill>
                <a:cs typeface="Calibri"/>
              </a:rPr>
              <a:t>Milking</a:t>
            </a:r>
            <a:r>
              <a:rPr lang="tr-TR" sz="2800" b="1">
                <a:solidFill>
                  <a:srgbClr val="EE7526"/>
                </a:solidFill>
                <a:cs typeface="Calibri"/>
              </a:rPr>
              <a:t> robot) - </a:t>
            </a:r>
            <a:r>
              <a:rPr lang="tr-TR" sz="2800">
                <a:solidFill>
                  <a:srgbClr val="000000"/>
                </a:solidFill>
                <a:cs typeface="Calibri"/>
              </a:rPr>
              <a:t>https://youtu.be/-S5pG-08oJM</a:t>
            </a:r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8896350" y="6557963"/>
            <a:ext cx="3295650" cy="300038"/>
          </a:xfrm>
          <a:custGeom>
            <a:avLst/>
            <a:gdLst>
              <a:gd name="T0" fmla="*/ 2076 w 2076"/>
              <a:gd name="T1" fmla="*/ 189 h 189"/>
              <a:gd name="T2" fmla="*/ 0 w 2076"/>
              <a:gd name="T3" fmla="*/ 189 h 189"/>
              <a:gd name="T4" fmla="*/ 128 w 2076"/>
              <a:gd name="T5" fmla="*/ 0 h 189"/>
              <a:gd name="T6" fmla="*/ 2076 w 2076"/>
              <a:gd name="T7" fmla="*/ 0 h 189"/>
              <a:gd name="T8" fmla="*/ 2076 w 207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6" h="189">
                <a:moveTo>
                  <a:pt x="2076" y="189"/>
                </a:moveTo>
                <a:lnTo>
                  <a:pt x="0" y="189"/>
                </a:lnTo>
                <a:lnTo>
                  <a:pt x="128" y="0"/>
                </a:lnTo>
                <a:lnTo>
                  <a:pt x="2076" y="0"/>
                </a:lnTo>
                <a:lnTo>
                  <a:pt x="2076" y="189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300" b="1">
                <a:solidFill>
                  <a:schemeClr val="bg1"/>
                </a:solidFill>
              </a:rPr>
              <a:t>İŞ GELİŞTİRMEDE MÜKEMMELLİK</a:t>
            </a:r>
          </a:p>
        </p:txBody>
      </p:sp>
    </p:spTree>
    <p:extLst>
      <p:ext uri="{BB962C8B-B14F-4D97-AF65-F5344CB8AC3E}">
        <p14:creationId xmlns:p14="http://schemas.microsoft.com/office/powerpoint/2010/main" val="42460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uno_pp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" y="3302365"/>
            <a:ext cx="1714500" cy="1714500"/>
          </a:xfrm>
          <a:prstGeom prst="rect">
            <a:avLst/>
          </a:prstGeom>
        </p:spPr>
      </p:pic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0" y="0"/>
            <a:ext cx="12615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104775" y="0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17" descr="http://www.jj.co.nz/files/11073_20160219141028-1455844228.jpg">
            <a:hlinkClick r:id="rId4" action="ppaction://program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175"/>
            <a:ext cx="9707563" cy="68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7"/>
          <p:cNvSpPr>
            <a:spLocks/>
          </p:cNvSpPr>
          <p:nvPr/>
        </p:nvSpPr>
        <p:spPr bwMode="auto">
          <a:xfrm>
            <a:off x="3175" y="3175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Freeform 39"/>
          <p:cNvSpPr>
            <a:spLocks/>
          </p:cNvSpPr>
          <p:nvPr/>
        </p:nvSpPr>
        <p:spPr bwMode="auto">
          <a:xfrm>
            <a:off x="8896350" y="6557963"/>
            <a:ext cx="3295650" cy="300038"/>
          </a:xfrm>
          <a:custGeom>
            <a:avLst/>
            <a:gdLst>
              <a:gd name="T0" fmla="*/ 2076 w 2076"/>
              <a:gd name="T1" fmla="*/ 189 h 189"/>
              <a:gd name="T2" fmla="*/ 0 w 2076"/>
              <a:gd name="T3" fmla="*/ 189 h 189"/>
              <a:gd name="T4" fmla="*/ 128 w 2076"/>
              <a:gd name="T5" fmla="*/ 0 h 189"/>
              <a:gd name="T6" fmla="*/ 2076 w 2076"/>
              <a:gd name="T7" fmla="*/ 0 h 189"/>
              <a:gd name="T8" fmla="*/ 2076 w 207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6" h="189">
                <a:moveTo>
                  <a:pt x="2076" y="189"/>
                </a:moveTo>
                <a:lnTo>
                  <a:pt x="0" y="189"/>
                </a:lnTo>
                <a:lnTo>
                  <a:pt x="128" y="0"/>
                </a:lnTo>
                <a:lnTo>
                  <a:pt x="2076" y="0"/>
                </a:lnTo>
                <a:lnTo>
                  <a:pt x="2076" y="189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300" b="1">
                <a:solidFill>
                  <a:schemeClr val="bg1"/>
                </a:solidFill>
              </a:rPr>
              <a:t>İŞ GELİŞTİRMEDE MÜKEMMELLİK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675" y="407405"/>
            <a:ext cx="8458497" cy="116955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tr-TR" sz="4200" b="1">
                <a:latin typeface="Calibri" panose="020F0502020204030204" pitchFamily="34" charset="0"/>
                <a:cs typeface="Times New Roman" panose="02020603050405020304" pitchFamily="18" charset="0"/>
              </a:rPr>
              <a:t>SAM</a:t>
            </a:r>
            <a:endParaRPr lang="tr-TR" sz="4200" b="1"/>
          </a:p>
          <a:p>
            <a:r>
              <a:rPr lang="tr-TR" sz="2800" b="1">
                <a:solidFill>
                  <a:srgbClr val="EE7526"/>
                </a:solidFill>
              </a:rPr>
              <a:t>NEDEN?</a:t>
            </a:r>
          </a:p>
        </p:txBody>
      </p:sp>
      <p:pic>
        <p:nvPicPr>
          <p:cNvPr id="11" name="Picture 10" descr="a4_pp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587865"/>
            <a:ext cx="1714500" cy="1714500"/>
          </a:xfrm>
          <a:prstGeom prst="rect">
            <a:avLst/>
          </a:prstGeom>
        </p:spPr>
      </p:pic>
      <p:pic>
        <p:nvPicPr>
          <p:cNvPr id="17" name="Picture 16" descr="discovery_pp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5" y="5033958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5" y="1981827"/>
            <a:ext cx="1543050" cy="154305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1675" y="407405"/>
            <a:ext cx="11074268" cy="1169551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tr-TR" sz="4200" b="1">
                <a:latin typeface="Calibri" panose="020F0502020204030204" pitchFamily="34" charset="0"/>
                <a:cs typeface="Times New Roman" panose="02020603050405020304" pitchFamily="18" charset="0"/>
              </a:rPr>
              <a:t>SAM</a:t>
            </a:r>
            <a:endParaRPr lang="tr-TR" sz="4200" b="1"/>
          </a:p>
          <a:p>
            <a:r>
              <a:rPr lang="tr-TR" sz="2800" b="1">
                <a:solidFill>
                  <a:srgbClr val="EE7526"/>
                </a:solidFill>
              </a:rPr>
              <a:t>AIM</a:t>
            </a:r>
            <a:endParaRPr lang="tr-TR"/>
          </a:p>
        </p:txBody>
      </p:sp>
      <p:sp>
        <p:nvSpPr>
          <p:cNvPr id="42" name="Rectangle 41"/>
          <p:cNvSpPr/>
          <p:nvPr/>
        </p:nvSpPr>
        <p:spPr>
          <a:xfrm>
            <a:off x="2327161" y="1924036"/>
            <a:ext cx="9588614" cy="21268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err="1"/>
              <a:t>Centralized</a:t>
            </a:r>
            <a:r>
              <a:rPr lang="tr-TR"/>
              <a:t> </a:t>
            </a:r>
            <a:r>
              <a:rPr lang="tr-TR" err="1"/>
              <a:t>notifications</a:t>
            </a:r>
            <a:endParaRPr lang="tr-TR" err="1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>
                <a:cs typeface="Calibri"/>
              </a:rPr>
              <a:t>Analysis </a:t>
            </a:r>
            <a:r>
              <a:rPr lang="tr-TR" err="1">
                <a:cs typeface="Calibri"/>
              </a:rPr>
              <a:t>and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prioritization</a:t>
            </a:r>
            <a:r>
              <a:rPr lang="tr-TR">
                <a:cs typeface="Calibri"/>
              </a:rPr>
              <a:t> of </a:t>
            </a:r>
            <a:r>
              <a:rPr lang="tr-TR" err="1">
                <a:cs typeface="Calibri"/>
              </a:rPr>
              <a:t>notifications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using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the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right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channel</a:t>
            </a:r>
            <a:endParaRPr lang="tr-TR" err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/>
              <a:t>Robot </a:t>
            </a:r>
            <a:r>
              <a:rPr lang="tr-TR" err="1"/>
              <a:t>task</a:t>
            </a:r>
            <a:r>
              <a:rPr lang="tr-TR"/>
              <a:t> </a:t>
            </a:r>
            <a:r>
              <a:rPr lang="tr-TR" err="1"/>
              <a:t>distribution</a:t>
            </a:r>
            <a:endParaRPr lang="tr-TR" err="1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err="1"/>
              <a:t>Decreasing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cost</a:t>
            </a:r>
            <a:r>
              <a:rPr lang="tr-TR"/>
              <a:t> of </a:t>
            </a:r>
            <a:r>
              <a:rPr lang="tr-TR" err="1"/>
              <a:t>failure</a:t>
            </a:r>
            <a:r>
              <a:rPr lang="tr-TR">
                <a:cs typeface="Calibri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err="1">
                <a:cs typeface="Calibri"/>
              </a:rPr>
              <a:t>Results</a:t>
            </a:r>
            <a:r>
              <a:rPr lang="tr-TR">
                <a:cs typeface="Calibri"/>
              </a:rPr>
              <a:t> in </a:t>
            </a:r>
            <a:r>
              <a:rPr lang="tr-TR" err="1">
                <a:cs typeface="Calibri"/>
              </a:rPr>
              <a:t>increase</a:t>
            </a:r>
            <a:r>
              <a:rPr lang="tr-TR">
                <a:cs typeface="Calibri"/>
              </a:rPr>
              <a:t> in </a:t>
            </a:r>
            <a:r>
              <a:rPr lang="tr-TR" err="1">
                <a:cs typeface="Calibri"/>
              </a:rPr>
              <a:t>customer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satisfaction</a:t>
            </a:r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8896350" y="6557963"/>
            <a:ext cx="3295650" cy="300038"/>
          </a:xfrm>
          <a:custGeom>
            <a:avLst/>
            <a:gdLst>
              <a:gd name="T0" fmla="*/ 2076 w 2076"/>
              <a:gd name="T1" fmla="*/ 189 h 189"/>
              <a:gd name="T2" fmla="*/ 0 w 2076"/>
              <a:gd name="T3" fmla="*/ 189 h 189"/>
              <a:gd name="T4" fmla="*/ 128 w 2076"/>
              <a:gd name="T5" fmla="*/ 0 h 189"/>
              <a:gd name="T6" fmla="*/ 2076 w 2076"/>
              <a:gd name="T7" fmla="*/ 0 h 189"/>
              <a:gd name="T8" fmla="*/ 2076 w 207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6" h="189">
                <a:moveTo>
                  <a:pt x="2076" y="189"/>
                </a:moveTo>
                <a:lnTo>
                  <a:pt x="0" y="189"/>
                </a:lnTo>
                <a:lnTo>
                  <a:pt x="128" y="0"/>
                </a:lnTo>
                <a:lnTo>
                  <a:pt x="2076" y="0"/>
                </a:lnTo>
                <a:lnTo>
                  <a:pt x="2076" y="189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300" b="1">
                <a:solidFill>
                  <a:schemeClr val="bg1"/>
                </a:solidFill>
              </a:rPr>
              <a:t>İŞ GELİŞTİRMEDE MÜKEMMELLİK</a:t>
            </a:r>
          </a:p>
        </p:txBody>
      </p:sp>
    </p:spTree>
    <p:extLst>
      <p:ext uri="{BB962C8B-B14F-4D97-AF65-F5344CB8AC3E}">
        <p14:creationId xmlns:p14="http://schemas.microsoft.com/office/powerpoint/2010/main" val="1544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3175" y="3175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9" name="Rectangle 28"/>
          <p:cNvSpPr/>
          <p:nvPr/>
        </p:nvSpPr>
        <p:spPr>
          <a:xfrm>
            <a:off x="551675" y="407405"/>
            <a:ext cx="11074268" cy="116955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tr-TR" sz="4200" b="1">
                <a:latin typeface="Calibri" panose="020F0502020204030204" pitchFamily="34" charset="0"/>
                <a:cs typeface="Times New Roman" panose="02020603050405020304" pitchFamily="18" charset="0"/>
              </a:rPr>
              <a:t>SAM</a:t>
            </a:r>
            <a:endParaRPr lang="tr-TR" sz="4200" b="1"/>
          </a:p>
          <a:p>
            <a:r>
              <a:rPr lang="tr-TR" sz="2800" b="1">
                <a:solidFill>
                  <a:srgbClr val="EE7526"/>
                </a:solidFill>
              </a:rPr>
              <a:t>KONSEPT BEYANI</a:t>
            </a:r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8896350" y="6557963"/>
            <a:ext cx="3295650" cy="300038"/>
          </a:xfrm>
          <a:custGeom>
            <a:avLst/>
            <a:gdLst>
              <a:gd name="T0" fmla="*/ 2076 w 2076"/>
              <a:gd name="T1" fmla="*/ 189 h 189"/>
              <a:gd name="T2" fmla="*/ 0 w 2076"/>
              <a:gd name="T3" fmla="*/ 189 h 189"/>
              <a:gd name="T4" fmla="*/ 128 w 2076"/>
              <a:gd name="T5" fmla="*/ 0 h 189"/>
              <a:gd name="T6" fmla="*/ 2076 w 2076"/>
              <a:gd name="T7" fmla="*/ 0 h 189"/>
              <a:gd name="T8" fmla="*/ 2076 w 207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6" h="189">
                <a:moveTo>
                  <a:pt x="2076" y="189"/>
                </a:moveTo>
                <a:lnTo>
                  <a:pt x="0" y="189"/>
                </a:lnTo>
                <a:lnTo>
                  <a:pt x="128" y="0"/>
                </a:lnTo>
                <a:lnTo>
                  <a:pt x="2076" y="0"/>
                </a:lnTo>
                <a:lnTo>
                  <a:pt x="2076" y="189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300" b="1">
                <a:solidFill>
                  <a:schemeClr val="bg1"/>
                </a:solidFill>
              </a:rPr>
              <a:t>İŞ GELİŞTİRMEDE MÜKEMMELLİK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11" y="1576956"/>
            <a:ext cx="10768653" cy="48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3175" y="3175"/>
            <a:ext cx="12615863" cy="6858000"/>
          </a:xfrm>
          <a:custGeom>
            <a:avLst/>
            <a:gdLst>
              <a:gd name="T0" fmla="*/ 7947 w 7947"/>
              <a:gd name="T1" fmla="*/ 0 h 4320"/>
              <a:gd name="T2" fmla="*/ 4838 w 7947"/>
              <a:gd name="T3" fmla="*/ 0 h 4320"/>
              <a:gd name="T4" fmla="*/ 0 w 7947"/>
              <a:gd name="T5" fmla="*/ 4320 h 4320"/>
              <a:gd name="T6" fmla="*/ 7947 w 7947"/>
              <a:gd name="T7" fmla="*/ 4320 h 4320"/>
              <a:gd name="T8" fmla="*/ 7947 w 7947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7" h="4320">
                <a:moveTo>
                  <a:pt x="7947" y="0"/>
                </a:moveTo>
                <a:lnTo>
                  <a:pt x="4838" y="0"/>
                </a:lnTo>
                <a:lnTo>
                  <a:pt x="0" y="4320"/>
                </a:lnTo>
                <a:lnTo>
                  <a:pt x="7947" y="4320"/>
                </a:lnTo>
                <a:lnTo>
                  <a:pt x="7947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9" name="Rectangle 28"/>
          <p:cNvSpPr/>
          <p:nvPr/>
        </p:nvSpPr>
        <p:spPr>
          <a:xfrm>
            <a:off x="551675" y="407405"/>
            <a:ext cx="8458497" cy="116955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tr-TR" sz="4200" b="1">
                <a:latin typeface="Calibri" panose="020F0502020204030204" pitchFamily="34" charset="0"/>
                <a:cs typeface="Times New Roman" panose="02020603050405020304" pitchFamily="18" charset="0"/>
              </a:rPr>
              <a:t>SAM</a:t>
            </a:r>
            <a:endParaRPr lang="tr-TR" sz="4200" b="1"/>
          </a:p>
          <a:p>
            <a:r>
              <a:rPr lang="tr-TR" sz="2800" b="1">
                <a:solidFill>
                  <a:srgbClr val="EE7526"/>
                </a:solidFill>
              </a:rPr>
              <a:t>TEKNİK VE TEKNOLOJİLER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01093" y="1981186"/>
            <a:ext cx="96616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/>
              <a:t>Kullanılacak araçlar:</a:t>
            </a:r>
          </a:p>
          <a:p>
            <a:pPr algn="just"/>
            <a:endParaRPr lang="tr-TR" sz="900"/>
          </a:p>
          <a:p>
            <a:pPr algn="just"/>
            <a:r>
              <a:rPr lang="tr-TR"/>
              <a:t>VOIP Server, IIS, C#.NET, MSSQL, Java, Objective-C, ROS, QT, QML, V-REP, TCP/IP, Wi-Fi, Bluetooth, Push Notification, Ranorex, Machine Learning: Min-Max Normalization, Naive Bayes Classification, KNearest Neighbor</a:t>
            </a:r>
          </a:p>
          <a:p>
            <a:pPr algn="just"/>
            <a:endParaRPr lang="tr-TR"/>
          </a:p>
          <a:p>
            <a:pPr algn="just"/>
            <a:endParaRPr lang="tr-TR"/>
          </a:p>
          <a:p>
            <a:pPr algn="just"/>
            <a:r>
              <a:rPr lang="tr-TR" b="1"/>
              <a:t>Geliştirilecek modül ve teknolojiler:</a:t>
            </a:r>
          </a:p>
          <a:p>
            <a:pPr algn="just"/>
            <a:endParaRPr lang="tr-TR" sz="900"/>
          </a:p>
          <a:p>
            <a:pPr algn="just"/>
            <a:r>
              <a:rPr lang="tr-TR"/>
              <a:t>Uzaktan alarm takibi	:   Alarm durumunda kullanıcının robota gitmeden takibi</a:t>
            </a:r>
          </a:p>
          <a:p>
            <a:pPr algn="just"/>
            <a:r>
              <a:rPr lang="tr-TR"/>
              <a:t>Mobil alarm bildirimi	:   Alarmların kullanıcıya mobil ortamda bildirimi</a:t>
            </a:r>
          </a:p>
          <a:p>
            <a:r>
              <a:rPr lang="tr-TR"/>
              <a:t>Kural tabanlı kaynak yönetimi:   Kaynak yönetimi için kural setlerinin yorumlanıp sonuçların analizi</a:t>
            </a:r>
          </a:p>
          <a:p>
            <a:pPr algn="just"/>
            <a:r>
              <a:rPr lang="tr-TR"/>
              <a:t>Adaptif görev dağıtımı	:   Çoklu robot sisteminde merkezi kontrol ünitesinin görev paylaştırması</a:t>
            </a:r>
          </a:p>
          <a:p>
            <a:endParaRPr lang="tr-TR"/>
          </a:p>
          <a:p>
            <a:r>
              <a:rPr lang="tr-TR"/>
              <a:t>Merkezi alarm yönetim ve görev dağıtım sistemi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1675" y="1981186"/>
            <a:ext cx="1542211" cy="1543691"/>
            <a:chOff x="8217735" y="4799959"/>
            <a:chExt cx="1542211" cy="1543691"/>
          </a:xfrm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217735" y="4799959"/>
              <a:ext cx="1542211" cy="1543691"/>
            </a:xfrm>
            <a:custGeom>
              <a:avLst/>
              <a:gdLst>
                <a:gd name="T0" fmla="*/ 220 w 440"/>
                <a:gd name="T1" fmla="*/ 440 h 440"/>
                <a:gd name="T2" fmla="*/ 0 w 440"/>
                <a:gd name="T3" fmla="*/ 220 h 440"/>
                <a:gd name="T4" fmla="*/ 220 w 440"/>
                <a:gd name="T5" fmla="*/ 0 h 440"/>
                <a:gd name="T6" fmla="*/ 440 w 440"/>
                <a:gd name="T7" fmla="*/ 220 h 440"/>
                <a:gd name="T8" fmla="*/ 220 w 440"/>
                <a:gd name="T9" fmla="*/ 440 h 440"/>
                <a:gd name="T10" fmla="*/ 220 w 440"/>
                <a:gd name="T11" fmla="*/ 42 h 440"/>
                <a:gd name="T12" fmla="*/ 42 w 440"/>
                <a:gd name="T13" fmla="*/ 220 h 440"/>
                <a:gd name="T14" fmla="*/ 220 w 440"/>
                <a:gd name="T15" fmla="*/ 398 h 440"/>
                <a:gd name="T16" fmla="*/ 398 w 440"/>
                <a:gd name="T17" fmla="*/ 220 h 440"/>
                <a:gd name="T18" fmla="*/ 220 w 440"/>
                <a:gd name="T19" fmla="*/ 4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440">
                  <a:moveTo>
                    <a:pt x="220" y="440"/>
                  </a:moveTo>
                  <a:cubicBezTo>
                    <a:pt x="99" y="440"/>
                    <a:pt x="0" y="341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ubicBezTo>
                    <a:pt x="341" y="0"/>
                    <a:pt x="440" y="99"/>
                    <a:pt x="440" y="220"/>
                  </a:cubicBezTo>
                  <a:cubicBezTo>
                    <a:pt x="440" y="341"/>
                    <a:pt x="341" y="440"/>
                    <a:pt x="220" y="440"/>
                  </a:cubicBezTo>
                  <a:close/>
                  <a:moveTo>
                    <a:pt x="220" y="42"/>
                  </a:moveTo>
                  <a:cubicBezTo>
                    <a:pt x="122" y="42"/>
                    <a:pt x="42" y="122"/>
                    <a:pt x="42" y="220"/>
                  </a:cubicBezTo>
                  <a:cubicBezTo>
                    <a:pt x="42" y="318"/>
                    <a:pt x="122" y="398"/>
                    <a:pt x="220" y="398"/>
                  </a:cubicBezTo>
                  <a:cubicBezTo>
                    <a:pt x="318" y="398"/>
                    <a:pt x="398" y="318"/>
                    <a:pt x="398" y="220"/>
                  </a:cubicBezTo>
                  <a:cubicBezTo>
                    <a:pt x="398" y="122"/>
                    <a:pt x="318" y="42"/>
                    <a:pt x="220" y="42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Freeform 15"/>
            <p:cNvSpPr>
              <a:spLocks noEditPoints="1"/>
            </p:cNvSpPr>
            <p:nvPr/>
          </p:nvSpPr>
          <p:spPr bwMode="auto">
            <a:xfrm>
              <a:off x="8768313" y="5245454"/>
              <a:ext cx="512097" cy="512097"/>
            </a:xfrm>
            <a:custGeom>
              <a:avLst/>
              <a:gdLst>
                <a:gd name="T0" fmla="*/ 100 w 146"/>
                <a:gd name="T1" fmla="*/ 14 h 146"/>
                <a:gd name="T2" fmla="*/ 15 w 146"/>
                <a:gd name="T3" fmla="*/ 46 h 146"/>
                <a:gd name="T4" fmla="*/ 47 w 146"/>
                <a:gd name="T5" fmla="*/ 131 h 146"/>
                <a:gd name="T6" fmla="*/ 131 w 146"/>
                <a:gd name="T7" fmla="*/ 99 h 146"/>
                <a:gd name="T8" fmla="*/ 100 w 146"/>
                <a:gd name="T9" fmla="*/ 14 h 146"/>
                <a:gd name="T10" fmla="*/ 51 w 146"/>
                <a:gd name="T11" fmla="*/ 120 h 146"/>
                <a:gd name="T12" fmla="*/ 26 w 146"/>
                <a:gd name="T13" fmla="*/ 51 h 146"/>
                <a:gd name="T14" fmla="*/ 95 w 146"/>
                <a:gd name="T15" fmla="*/ 25 h 146"/>
                <a:gd name="T16" fmla="*/ 120 w 146"/>
                <a:gd name="T17" fmla="*/ 94 h 146"/>
                <a:gd name="T18" fmla="*/ 51 w 146"/>
                <a:gd name="T19" fmla="*/ 12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46">
                  <a:moveTo>
                    <a:pt x="100" y="14"/>
                  </a:moveTo>
                  <a:cubicBezTo>
                    <a:pt x="67" y="0"/>
                    <a:pt x="29" y="14"/>
                    <a:pt x="15" y="46"/>
                  </a:cubicBezTo>
                  <a:cubicBezTo>
                    <a:pt x="0" y="78"/>
                    <a:pt x="14" y="116"/>
                    <a:pt x="47" y="131"/>
                  </a:cubicBezTo>
                  <a:cubicBezTo>
                    <a:pt x="79" y="146"/>
                    <a:pt x="117" y="131"/>
                    <a:pt x="131" y="99"/>
                  </a:cubicBezTo>
                  <a:cubicBezTo>
                    <a:pt x="146" y="67"/>
                    <a:pt x="132" y="29"/>
                    <a:pt x="100" y="14"/>
                  </a:cubicBezTo>
                  <a:close/>
                  <a:moveTo>
                    <a:pt x="51" y="120"/>
                  </a:moveTo>
                  <a:cubicBezTo>
                    <a:pt x="25" y="108"/>
                    <a:pt x="14" y="77"/>
                    <a:pt x="26" y="51"/>
                  </a:cubicBezTo>
                  <a:cubicBezTo>
                    <a:pt x="38" y="25"/>
                    <a:pt x="68" y="13"/>
                    <a:pt x="95" y="25"/>
                  </a:cubicBezTo>
                  <a:cubicBezTo>
                    <a:pt x="121" y="37"/>
                    <a:pt x="132" y="68"/>
                    <a:pt x="120" y="94"/>
                  </a:cubicBezTo>
                  <a:cubicBezTo>
                    <a:pt x="109" y="120"/>
                    <a:pt x="78" y="132"/>
                    <a:pt x="51" y="120"/>
                  </a:cubicBezTo>
                  <a:close/>
                </a:path>
              </a:pathLst>
            </a:custGeom>
            <a:solidFill>
              <a:srgbClr val="F3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750553" y="5732390"/>
              <a:ext cx="196847" cy="298970"/>
            </a:xfrm>
            <a:custGeom>
              <a:avLst/>
              <a:gdLst>
                <a:gd name="T0" fmla="*/ 29 w 56"/>
                <a:gd name="T1" fmla="*/ 75 h 85"/>
                <a:gd name="T2" fmla="*/ 10 w 56"/>
                <a:gd name="T3" fmla="*/ 82 h 85"/>
                <a:gd name="T4" fmla="*/ 10 w 56"/>
                <a:gd name="T5" fmla="*/ 82 h 85"/>
                <a:gd name="T6" fmla="*/ 4 w 56"/>
                <a:gd name="T7" fmla="*/ 64 h 85"/>
                <a:gd name="T8" fmla="*/ 28 w 56"/>
                <a:gd name="T9" fmla="*/ 10 h 85"/>
                <a:gd name="T10" fmla="*/ 46 w 56"/>
                <a:gd name="T11" fmla="*/ 4 h 85"/>
                <a:gd name="T12" fmla="*/ 46 w 56"/>
                <a:gd name="T13" fmla="*/ 4 h 85"/>
                <a:gd name="T14" fmla="*/ 53 w 56"/>
                <a:gd name="T15" fmla="*/ 22 h 85"/>
                <a:gd name="T16" fmla="*/ 29 w 56"/>
                <a:gd name="T1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5">
                  <a:moveTo>
                    <a:pt x="29" y="75"/>
                  </a:moveTo>
                  <a:cubicBezTo>
                    <a:pt x="26" y="82"/>
                    <a:pt x="17" y="85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3" y="79"/>
                    <a:pt x="0" y="71"/>
                    <a:pt x="4" y="64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1" y="3"/>
                    <a:pt x="39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3" y="7"/>
                    <a:pt x="56" y="15"/>
                    <a:pt x="53" y="22"/>
                  </a:cubicBezTo>
                  <a:lnTo>
                    <a:pt x="29" y="75"/>
                  </a:lnTo>
                  <a:close/>
                </a:path>
              </a:pathLst>
            </a:custGeom>
            <a:solidFill>
              <a:srgbClr val="F3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8975520" y="5128530"/>
              <a:ext cx="340411" cy="340411"/>
            </a:xfrm>
            <a:custGeom>
              <a:avLst/>
              <a:gdLst>
                <a:gd name="T0" fmla="*/ 96 w 97"/>
                <a:gd name="T1" fmla="*/ 87 h 97"/>
                <a:gd name="T2" fmla="*/ 96 w 97"/>
                <a:gd name="T3" fmla="*/ 11 h 97"/>
                <a:gd name="T4" fmla="*/ 85 w 97"/>
                <a:gd name="T5" fmla="*/ 0 h 97"/>
                <a:gd name="T6" fmla="*/ 15 w 97"/>
                <a:gd name="T7" fmla="*/ 0 h 97"/>
                <a:gd name="T8" fmla="*/ 0 w 97"/>
                <a:gd name="T9" fmla="*/ 10 h 97"/>
                <a:gd name="T10" fmla="*/ 0 w 97"/>
                <a:gd name="T11" fmla="*/ 37 h 97"/>
                <a:gd name="T12" fmla="*/ 11 w 97"/>
                <a:gd name="T13" fmla="*/ 33 h 97"/>
                <a:gd name="T14" fmla="*/ 27 w 97"/>
                <a:gd name="T15" fmla="*/ 48 h 97"/>
                <a:gd name="T16" fmla="*/ 11 w 97"/>
                <a:gd name="T17" fmla="*/ 62 h 97"/>
                <a:gd name="T18" fmla="*/ 0 w 97"/>
                <a:gd name="T19" fmla="*/ 58 h 97"/>
                <a:gd name="T20" fmla="*/ 0 w 97"/>
                <a:gd name="T21" fmla="*/ 86 h 97"/>
                <a:gd name="T22" fmla="*/ 10 w 97"/>
                <a:gd name="T23" fmla="*/ 97 h 97"/>
                <a:gd name="T24" fmla="*/ 31 w 97"/>
                <a:gd name="T25" fmla="*/ 97 h 97"/>
                <a:gd name="T26" fmla="*/ 31 w 97"/>
                <a:gd name="T27" fmla="*/ 95 h 97"/>
                <a:gd name="T28" fmla="*/ 49 w 97"/>
                <a:gd name="T29" fmla="*/ 78 h 97"/>
                <a:gd name="T30" fmla="*/ 67 w 97"/>
                <a:gd name="T31" fmla="*/ 95 h 97"/>
                <a:gd name="T32" fmla="*/ 67 w 97"/>
                <a:gd name="T33" fmla="*/ 97 h 97"/>
                <a:gd name="T34" fmla="*/ 85 w 97"/>
                <a:gd name="T35" fmla="*/ 97 h 97"/>
                <a:gd name="T36" fmla="*/ 96 w 97"/>
                <a:gd name="T37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96" y="87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6" y="1"/>
                    <a:pt x="85" y="0"/>
                    <a:pt x="8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" y="0"/>
                    <a:pt x="0" y="10"/>
                    <a:pt x="0" y="1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5"/>
                    <a:pt x="7" y="33"/>
                    <a:pt x="11" y="33"/>
                  </a:cubicBezTo>
                  <a:cubicBezTo>
                    <a:pt x="20" y="33"/>
                    <a:pt x="27" y="40"/>
                    <a:pt x="27" y="48"/>
                  </a:cubicBezTo>
                  <a:cubicBezTo>
                    <a:pt x="27" y="56"/>
                    <a:pt x="20" y="62"/>
                    <a:pt x="11" y="62"/>
                  </a:cubicBezTo>
                  <a:cubicBezTo>
                    <a:pt x="7" y="62"/>
                    <a:pt x="3" y="61"/>
                    <a:pt x="0" y="5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10" y="97"/>
                    <a:pt x="10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96"/>
                    <a:pt x="31" y="95"/>
                    <a:pt x="31" y="95"/>
                  </a:cubicBezTo>
                  <a:cubicBezTo>
                    <a:pt x="31" y="85"/>
                    <a:pt x="39" y="78"/>
                    <a:pt x="49" y="78"/>
                  </a:cubicBezTo>
                  <a:cubicBezTo>
                    <a:pt x="59" y="78"/>
                    <a:pt x="67" y="85"/>
                    <a:pt x="67" y="95"/>
                  </a:cubicBezTo>
                  <a:cubicBezTo>
                    <a:pt x="67" y="95"/>
                    <a:pt x="67" y="96"/>
                    <a:pt x="67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97" y="96"/>
                    <a:pt x="96" y="87"/>
                    <a:pt x="96" y="87"/>
                  </a:cubicBezTo>
                  <a:close/>
                </a:path>
              </a:pathLst>
            </a:custGeom>
            <a:solidFill>
              <a:srgbClr val="F3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14" name="Freeform 39"/>
          <p:cNvSpPr>
            <a:spLocks/>
          </p:cNvSpPr>
          <p:nvPr/>
        </p:nvSpPr>
        <p:spPr bwMode="auto">
          <a:xfrm>
            <a:off x="8896350" y="6557963"/>
            <a:ext cx="3295650" cy="300038"/>
          </a:xfrm>
          <a:custGeom>
            <a:avLst/>
            <a:gdLst>
              <a:gd name="T0" fmla="*/ 2076 w 2076"/>
              <a:gd name="T1" fmla="*/ 189 h 189"/>
              <a:gd name="T2" fmla="*/ 0 w 2076"/>
              <a:gd name="T3" fmla="*/ 189 h 189"/>
              <a:gd name="T4" fmla="*/ 128 w 2076"/>
              <a:gd name="T5" fmla="*/ 0 h 189"/>
              <a:gd name="T6" fmla="*/ 2076 w 2076"/>
              <a:gd name="T7" fmla="*/ 0 h 189"/>
              <a:gd name="T8" fmla="*/ 2076 w 207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6" h="189">
                <a:moveTo>
                  <a:pt x="2076" y="189"/>
                </a:moveTo>
                <a:lnTo>
                  <a:pt x="0" y="189"/>
                </a:lnTo>
                <a:lnTo>
                  <a:pt x="128" y="0"/>
                </a:lnTo>
                <a:lnTo>
                  <a:pt x="2076" y="0"/>
                </a:lnTo>
                <a:lnTo>
                  <a:pt x="2076" y="189"/>
                </a:lnTo>
                <a:close/>
              </a:path>
            </a:pathLst>
          </a:custGeom>
          <a:solidFill>
            <a:srgbClr val="F390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300" b="1">
                <a:solidFill>
                  <a:schemeClr val="bg1"/>
                </a:solidFill>
              </a:rPr>
              <a:t>İŞ GELİŞTİRMEDE MÜKEMMELLİK</a:t>
            </a:r>
          </a:p>
        </p:txBody>
      </p:sp>
    </p:spTree>
    <p:extLst>
      <p:ext uri="{BB962C8B-B14F-4D97-AF65-F5344CB8AC3E}">
        <p14:creationId xmlns:p14="http://schemas.microsoft.com/office/powerpoint/2010/main" val="19539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Yasemin Özçelik</dc:creator>
  <cp:revision>2</cp:revision>
  <dcterms:created xsi:type="dcterms:W3CDTF">2016-06-28T06:32:39Z</dcterms:created>
  <dcterms:modified xsi:type="dcterms:W3CDTF">2018-12-12T14:22:52Z</dcterms:modified>
</cp:coreProperties>
</file>