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43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79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61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18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0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9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60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06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11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94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86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1793-69DD-4B28-91E2-90AA83AC63D6}" type="datetimeFigureOut">
              <a:rPr lang="zh-TW" altLang="en-US" smtClean="0"/>
              <a:t>2020/9/8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1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PMP</a:t>
            </a:r>
            <a:r>
              <a:rPr lang="zh-TW" altLang="en-US" dirty="0" smtClean="0"/>
              <a:t>分享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林清河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考前準備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000" dirty="0" smtClean="0"/>
              <a:t>大悲咒很有用可多聽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第一次花</a:t>
            </a:r>
            <a:r>
              <a:rPr lang="en-US" altLang="zh-TW" sz="2000" dirty="0" smtClean="0"/>
              <a:t>12</a:t>
            </a:r>
            <a:r>
              <a:rPr lang="zh-TW" altLang="en-US" sz="2000" dirty="0" smtClean="0"/>
              <a:t>小時完整聽完</a:t>
            </a:r>
            <a:r>
              <a:rPr lang="en-US" altLang="zh-TW" sz="2000" dirty="0" smtClean="0"/>
              <a:t>:</a:t>
            </a:r>
            <a:br>
              <a:rPr lang="en-US" altLang="zh-TW" sz="2000" dirty="0" smtClean="0"/>
            </a:br>
            <a:r>
              <a:rPr lang="en-US" altLang="zh-TW" sz="2000" dirty="0" smtClean="0"/>
              <a:t>1.</a:t>
            </a:r>
            <a:r>
              <a:rPr lang="zh-TW" altLang="en-US" sz="2000" dirty="0" smtClean="0"/>
              <a:t>中間會暫停作筆記。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/>
              <a:t>2.</a:t>
            </a:r>
            <a:r>
              <a:rPr lang="zh-TW" altLang="en-US" sz="2000" dirty="0" smtClean="0"/>
              <a:t>不懂地方反覆聽。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3.</a:t>
            </a:r>
            <a:r>
              <a:rPr lang="zh-TW" altLang="en-US" sz="2000" dirty="0" smtClean="0"/>
              <a:t>影片老師詢問會跟著唸出來或是先暫停講出來，再繼續撥放驗證是否正確。</a:t>
            </a:r>
            <a:endParaRPr lang="en-US" altLang="zh-TW" sz="2000" dirty="0" smtClean="0"/>
          </a:p>
          <a:p>
            <a:r>
              <a:rPr lang="zh-TW" altLang="en-US" sz="2000" dirty="0" smtClean="0"/>
              <a:t>考前幾天聽完整第二次，使用</a:t>
            </a:r>
            <a:r>
              <a:rPr lang="en-US" altLang="zh-TW" sz="2000" dirty="0" smtClean="0"/>
              <a:t>1.6</a:t>
            </a:r>
            <a:r>
              <a:rPr lang="zh-TW" altLang="en-US" sz="2000" dirty="0" smtClean="0"/>
              <a:t>倍撥放並看筆記，確認觀念與知識是否有誤或是漏掉。</a:t>
            </a:r>
            <a:endParaRPr lang="en-US" altLang="zh-TW" sz="2000" dirty="0" smtClean="0"/>
          </a:p>
          <a:p>
            <a:r>
              <a:rPr lang="zh-TW" altLang="en-US" sz="2000" dirty="0" smtClean="0"/>
              <a:t>三神曲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考前總複習內容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，也要多聽多揣摩。</a:t>
            </a:r>
            <a:endParaRPr lang="en-US" altLang="zh-TW" sz="2000" dirty="0" smtClean="0"/>
          </a:p>
          <a:p>
            <a:r>
              <a:rPr lang="zh-TW" altLang="en-US" sz="2000" dirty="0" smtClean="0"/>
              <a:t>作章節測驗、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有、</a:t>
            </a:r>
            <a:r>
              <a:rPr lang="en-US" altLang="zh-TW" sz="2000" dirty="0" smtClean="0"/>
              <a:t>200</a:t>
            </a:r>
            <a:r>
              <a:rPr lang="zh-TW" altLang="en-US" sz="2000" dirty="0" smtClean="0"/>
              <a:t>有，研究題目到底再問什麼</a:t>
            </a:r>
            <a:r>
              <a:rPr lang="zh-TW" altLang="en-US" sz="2000" dirty="0" smtClean="0"/>
              <a:t>，詢問</a:t>
            </a:r>
            <a:r>
              <a:rPr lang="zh-TW" altLang="en-US" sz="2000" dirty="0" smtClean="0"/>
              <a:t>教練</a:t>
            </a:r>
            <a:r>
              <a:rPr lang="zh-TW" altLang="en-US" sz="2000" dirty="0"/>
              <a:t>或</a:t>
            </a:r>
            <a:r>
              <a:rPr lang="zh-TW" altLang="en-US" sz="2000" dirty="0" smtClean="0"/>
              <a:t>同學</a:t>
            </a:r>
            <a:r>
              <a:rPr lang="zh-TW" altLang="en-US" sz="2000" dirty="0" smtClean="0"/>
              <a:t>解題</a:t>
            </a:r>
            <a:r>
              <a:rPr lang="zh-TW" altLang="en-US" sz="2000" dirty="0" smtClean="0"/>
              <a:t>絲路。</a:t>
            </a:r>
            <a:endParaRPr lang="en-US" altLang="zh-TW" sz="2000" dirty="0" smtClean="0"/>
          </a:p>
          <a:p>
            <a:r>
              <a:rPr lang="zh-TW" altLang="en-US" sz="2000" dirty="0" smtClean="0"/>
              <a:t>熊大圖很重要，它是寶</a:t>
            </a:r>
            <a:r>
              <a:rPr lang="en-US" altLang="zh-TW" sz="2000" dirty="0" smtClean="0"/>
              <a:t>!!!!!!!!!</a:t>
            </a:r>
            <a:endParaRPr lang="en-US" altLang="zh-TW" sz="2000" dirty="0"/>
          </a:p>
          <a:p>
            <a:r>
              <a:rPr lang="zh-TW" altLang="en-US" sz="2000" dirty="0" smtClean="0"/>
              <a:t>先想好考試筆記要寫甚麼，</a:t>
            </a:r>
            <a:r>
              <a:rPr lang="en-US" altLang="zh-TW" sz="2000" dirty="0" smtClean="0"/>
              <a:t>ex:</a:t>
            </a:r>
            <a:r>
              <a:rPr lang="zh-TW" altLang="en-US" sz="2000" dirty="0" smtClean="0"/>
              <a:t>熊大圖、衝突管理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英文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、實獲值公式、權力關注網格圖。</a:t>
            </a:r>
            <a:endParaRPr lang="en-US" altLang="zh-TW" sz="2000" dirty="0" smtClean="0"/>
          </a:p>
          <a:p>
            <a:r>
              <a:rPr lang="en-US" altLang="zh-TW" sz="2000" dirty="0" smtClean="0"/>
              <a:t>200</a:t>
            </a:r>
            <a:r>
              <a:rPr lang="zh-TW" altLang="en-US" sz="2000" dirty="0" smtClean="0"/>
              <a:t>無當作考前模擬考，考試開始後先寫下上述筆記再進行考試，並實際運用熊大圖解題。</a:t>
            </a:r>
            <a:endParaRPr lang="en-US" altLang="zh-TW" sz="2000" dirty="0" smtClean="0"/>
          </a:p>
          <a:p>
            <a:r>
              <a:rPr lang="zh-TW" altLang="en-US" sz="2000" dirty="0" smtClean="0"/>
              <a:t>考前一天重新看筆記、總複習講義及再次聽三神曲並反覆揣摩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議題、風險相關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，重新默寫之前讀書會教練要求默寫項目，再次看之前章節、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有、</a:t>
            </a:r>
            <a:r>
              <a:rPr lang="en-US" altLang="zh-TW" sz="2000" dirty="0" smtClean="0"/>
              <a:t>200</a:t>
            </a:r>
            <a:r>
              <a:rPr lang="zh-TW" altLang="en-US" sz="2000" dirty="0" smtClean="0"/>
              <a:t>有錯誤地方並反覆思考為什麼當初會選錯。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18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考場資訊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位置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銘傳大學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基</a:t>
            </a:r>
            <a:r>
              <a:rPr lang="zh-TW" altLang="en-US" sz="2000" dirty="0"/>
              <a:t>河</a:t>
            </a:r>
            <a:r>
              <a:rPr lang="zh-TW" altLang="en-US" sz="2000" dirty="0" smtClean="0"/>
              <a:t>校區</a:t>
            </a:r>
            <a:r>
              <a:rPr lang="en-US" altLang="zh-TW" sz="2000" dirty="0" smtClean="0"/>
              <a:t>J514</a:t>
            </a:r>
            <a:r>
              <a:rPr lang="zh-TW" altLang="en-US" sz="2000" dirty="0" smtClean="0"/>
              <a:t>教室報到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台北市士林區基河路</a:t>
            </a:r>
            <a:r>
              <a:rPr lang="en-US" altLang="zh-TW" sz="2000" dirty="0" smtClean="0"/>
              <a:t>130</a:t>
            </a:r>
            <a:r>
              <a:rPr lang="zh-TW" altLang="en-US" sz="2000" dirty="0" smtClean="0"/>
              <a:t>號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樓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，入口在摩曼頓大樓旁邊，走進去直接坐電梯到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樓。</a:t>
            </a:r>
            <a:endParaRPr lang="en-US" altLang="zh-TW" sz="2000" dirty="0" smtClean="0"/>
          </a:p>
          <a:p>
            <a:r>
              <a:rPr lang="zh-TW" altLang="en-US" sz="2000" dirty="0" smtClean="0"/>
              <a:t>切忌考場不在中山北路那個銘傳大學，不要跑錯了。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07" y="2965869"/>
            <a:ext cx="6356838" cy="3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考場環境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提早到可以找工作人員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J514</a:t>
            </a:r>
            <a:r>
              <a:rPr lang="zh-TW" altLang="en-US" sz="2000" dirty="0"/>
              <a:t>教室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，會詢問是否要提早考試，若要先休息會帶至其他教室，要考試再回去找工作人員即可開始。</a:t>
            </a:r>
            <a:endParaRPr lang="en-US" altLang="zh-TW" sz="2000" dirty="0" smtClean="0"/>
          </a:p>
          <a:p>
            <a:r>
              <a:rPr lang="zh-TW" altLang="en-US" sz="2000" dirty="0" smtClean="0"/>
              <a:t>考試前會要求將包包放至櫃子鎖起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記得帶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元硬幣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可以將水、食物等物品放至旁邊小桌子。</a:t>
            </a:r>
            <a:endParaRPr lang="en-US" altLang="zh-TW" sz="2000" dirty="0" smtClean="0"/>
          </a:p>
          <a:p>
            <a:r>
              <a:rPr lang="zh-TW" altLang="en-US" sz="2000" dirty="0" smtClean="0"/>
              <a:t>簽名、檢查護照、拍照後即會帶至另一間電腦教室進行考試。</a:t>
            </a:r>
            <a:endParaRPr lang="en-US" altLang="zh-TW" sz="2000" dirty="0" smtClean="0"/>
          </a:p>
          <a:p>
            <a:r>
              <a:rPr lang="zh-TW" altLang="en-US" sz="2000" dirty="0" smtClean="0"/>
              <a:t>工作人員不會搜身。</a:t>
            </a:r>
            <a:endParaRPr lang="en-US" altLang="zh-TW" sz="2000" dirty="0" smtClean="0"/>
          </a:p>
          <a:p>
            <a:r>
              <a:rPr lang="zh-TW" altLang="en-US" sz="2000" dirty="0" smtClean="0"/>
              <a:t>考試前工作人員說，鑑於上週該考場有人考完</a:t>
            </a:r>
            <a:r>
              <a:rPr lang="en-US" altLang="zh-TW" sz="2000" dirty="0" smtClean="0"/>
              <a:t>89</a:t>
            </a:r>
            <a:r>
              <a:rPr lang="zh-TW" altLang="en-US" sz="2000" dirty="0" smtClean="0"/>
              <a:t>題按下暫時休息後，發生當機考試直接失敗，因此工作人員建議不要按暫時休息，直接選繼續開始，若要上廁所自行前往。</a:t>
            </a:r>
            <a:endParaRPr lang="en-US" altLang="zh-TW" sz="2000" dirty="0" smtClean="0"/>
          </a:p>
          <a:p>
            <a:r>
              <a:rPr lang="zh-TW" altLang="en-US" sz="2000" dirty="0" smtClean="0"/>
              <a:t>考完詢問工作人員，當天考試有人按下暫時休息，當天考試沒人反應有問題。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118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考場環境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會提供紙張與鉛筆，紙不夠或是筆很爛可以跟工作人員反應。</a:t>
            </a:r>
            <a:endParaRPr lang="en-US" altLang="zh-TW" sz="2000" dirty="0" smtClean="0"/>
          </a:p>
          <a:p>
            <a:r>
              <a:rPr lang="zh-TW" altLang="en-US" sz="2000" dirty="0" smtClean="0"/>
              <a:t>工作人員一開始會操作電腦登入，並會在身後協助操作，一開始螢幕會先要求選保密條款，之後會跳出是否觀看考試影片，若不要可跳過，直接跳出題目，此時工作人員才會離開。</a:t>
            </a:r>
            <a:endParaRPr lang="en-US" altLang="zh-TW" sz="2000" dirty="0" smtClean="0"/>
          </a:p>
          <a:p>
            <a:r>
              <a:rPr lang="zh-TW" altLang="en-US" sz="2000" dirty="0" smtClean="0"/>
              <a:t>工作人員不會待在同一間教室。</a:t>
            </a:r>
            <a:endParaRPr lang="en-US" altLang="zh-TW" sz="2000" dirty="0" smtClean="0"/>
          </a:p>
          <a:p>
            <a:r>
              <a:rPr lang="zh-TW" altLang="en-US" sz="2000" dirty="0" smtClean="0"/>
              <a:t>若要去洗手間或是喝水可自行起身前往，不會有人跟隨，也不用告知工作人員。</a:t>
            </a:r>
            <a:endParaRPr lang="en-US" altLang="zh-TW" sz="2000" dirty="0" smtClean="0"/>
          </a:p>
          <a:p>
            <a:r>
              <a:rPr lang="zh-TW" altLang="en-US" sz="2000" dirty="0" smtClean="0"/>
              <a:t>考試座位會有隔板且鍵盤已經收起，全程只需要使用滑鼠即可。</a:t>
            </a:r>
            <a:endParaRPr lang="en-US" altLang="zh-TW" sz="2000" dirty="0" smtClean="0"/>
          </a:p>
          <a:p>
            <a:r>
              <a:rPr lang="zh-TW" altLang="en-US" sz="2000" dirty="0" smtClean="0"/>
              <a:t>教室後面好像有人在考聽力，會一直聽到英文聲音，若怕被打擾可以攜帶耳塞。</a:t>
            </a:r>
            <a:endParaRPr lang="en-US" altLang="zh-TW" sz="2000" dirty="0" smtClean="0"/>
          </a:p>
          <a:p>
            <a:r>
              <a:rPr lang="zh-TW" altLang="en-US" sz="2000" dirty="0" smtClean="0"/>
              <a:t>另外當天遇到另一位同學建議可以攜帶外套。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83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373</Words>
  <Application>Microsoft Office PowerPoint</Application>
  <PresentationFormat>寬螢幕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PMP分享</vt:lpstr>
      <vt:lpstr>考前準備</vt:lpstr>
      <vt:lpstr>考場資訊</vt:lpstr>
      <vt:lpstr>考場環境</vt:lpstr>
      <vt:lpstr>考場環境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PMP分享</dc:title>
  <dc:creator>林清河</dc:creator>
  <cp:lastModifiedBy>林清河</cp:lastModifiedBy>
  <cp:revision>10</cp:revision>
  <dcterms:created xsi:type="dcterms:W3CDTF">2020-09-08T14:58:27Z</dcterms:created>
  <dcterms:modified xsi:type="dcterms:W3CDTF">2020-09-08T16:00:46Z</dcterms:modified>
</cp:coreProperties>
</file>