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19" r:id="rId9"/>
    <p:sldId id="320" r:id="rId10"/>
    <p:sldId id="306" r:id="rId11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7C463"/>
    <a:srgbClr val="FFFFCC"/>
    <a:srgbClr val="D0DA00"/>
    <a:srgbClr val="FFCCFF"/>
    <a:srgbClr val="660066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015" autoAdjust="0"/>
  </p:normalViewPr>
  <p:slideViewPr>
    <p:cSldViewPr>
      <p:cViewPr varScale="1">
        <p:scale>
          <a:sx n="66" d="100"/>
          <a:sy n="66" d="100"/>
        </p:scale>
        <p:origin x="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2021/4/21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44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071BD-0A94-4DBE-8289-FA9E0DEE867E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6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2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2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2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2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2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2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：涂宇欣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10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家庭介紹 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個人工作學</a:t>
            </a:r>
            <a:r>
              <a:rPr lang="en-US" altLang="zh-TW" sz="2800" b="1" dirty="0">
                <a:latin typeface="+mj-ea"/>
                <a:ea typeface="+mj-ea"/>
              </a:rPr>
              <a:t>/</a:t>
            </a:r>
            <a:r>
              <a:rPr lang="zh-TW" altLang="en-US" sz="2800" b="1" dirty="0">
                <a:latin typeface="+mj-ea"/>
                <a:ea typeface="+mj-ea"/>
              </a:rPr>
              <a:t>經歷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專長與興趣</a:t>
            </a: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證照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專業報告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自我發展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684211" y="764704"/>
            <a:ext cx="77755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 dirty="0">
                <a:latin typeface="微軟正黑體" pitchFamily="34" charset="-120"/>
              </a:rPr>
              <a:t>家庭介紹</a:t>
            </a:r>
          </a:p>
        </p:txBody>
      </p:sp>
      <p:pic>
        <p:nvPicPr>
          <p:cNvPr id="5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" y="1772816"/>
            <a:ext cx="818356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53585"/>
              </p:ext>
            </p:extLst>
          </p:nvPr>
        </p:nvGraphicFramePr>
        <p:xfrm>
          <a:off x="684211" y="2154196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624816" y="823693"/>
            <a:ext cx="7809572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 dirty="0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238" y="1916832"/>
            <a:ext cx="818356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66971"/>
              </p:ext>
            </p:extLst>
          </p:nvPr>
        </p:nvGraphicFramePr>
        <p:xfrm>
          <a:off x="657225" y="2348880"/>
          <a:ext cx="7777163" cy="2244279"/>
        </p:xfrm>
        <a:graphic>
          <a:graphicData uri="http://schemas.openxmlformats.org/drawingml/2006/table">
            <a:tbl>
              <a:tblPr/>
              <a:tblGrid>
                <a:gridCol w="86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3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7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7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395538" y="333375"/>
            <a:ext cx="8208909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125538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43596"/>
              </p:ext>
            </p:extLst>
          </p:nvPr>
        </p:nvGraphicFramePr>
        <p:xfrm>
          <a:off x="395538" y="1557338"/>
          <a:ext cx="8208910" cy="3743869"/>
        </p:xfrm>
        <a:graphic>
          <a:graphicData uri="http://schemas.openxmlformats.org/drawingml/2006/table">
            <a:tbl>
              <a:tblPr/>
              <a:tblGrid>
                <a:gridCol w="1319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59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6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6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6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聯瑞科技股份有限公司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467545" y="530696"/>
            <a:ext cx="8136904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9" y="1340768"/>
            <a:ext cx="849694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94960"/>
              </p:ext>
            </p:extLst>
          </p:nvPr>
        </p:nvGraphicFramePr>
        <p:xfrm>
          <a:off x="467545" y="1557338"/>
          <a:ext cx="8136904" cy="4015258"/>
        </p:xfrm>
        <a:graphic>
          <a:graphicData uri="http://schemas.openxmlformats.org/drawingml/2006/table">
            <a:tbl>
              <a:tblPr/>
              <a:tblGrid>
                <a:gridCol w="150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擔任使用者與工程師之間的</a:t>
                      </a: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橋樑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</a:t>
                      </a: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系統分析師，分析及撰寫系統規格</a:t>
                      </a: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文件。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參與專案管理，監督各階段的交付內容。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系統開發維運作業。</a:t>
                      </a:r>
                      <a:endParaRPr kumimoji="0" lang="zh-TW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手工藝、瑜珈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759617" y="681743"/>
            <a:ext cx="7775575" cy="725487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1700808"/>
            <a:ext cx="818356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27202"/>
              </p:ext>
            </p:extLst>
          </p:nvPr>
        </p:nvGraphicFramePr>
        <p:xfrm>
          <a:off x="759618" y="2241883"/>
          <a:ext cx="7775575" cy="2452689"/>
        </p:xfrm>
        <a:graphic>
          <a:graphicData uri="http://schemas.openxmlformats.org/drawingml/2006/table">
            <a:tbl>
              <a:tblPr/>
              <a:tblGrid>
                <a:gridCol w="244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PMP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國際專案管理師認證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美國專案管理學會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PMI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2020/09/14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JLPT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日本語檢定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語言訓練測驗中心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600" y="511167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286554"/>
            <a:ext cx="8663882" cy="466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41348" y="1286554"/>
            <a:ext cx="7963099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	</a:t>
            </a:r>
            <a:r>
              <a:rPr lang="en-US" altLang="zh-TW" sz="2800" b="1" dirty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 </a:t>
            </a:r>
            <a:endParaRPr lang="zh-TW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marL="108000" algn="l">
              <a:spcAft>
                <a:spcPts val="0"/>
              </a:spcAft>
            </a:pPr>
            <a:endParaRPr lang="en-US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98" y="2919892"/>
            <a:ext cx="424815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523543" y="1530375"/>
            <a:ext cx="7881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為達成專案管理中的不同目的，在特定階段導入不同的工具軟體作為輔助。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達成目的：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專案透明度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程式品質控管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9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96752"/>
            <a:ext cx="86638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21499" y="1471243"/>
            <a:ext cx="8078080" cy="42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just"/>
            <a:r>
              <a:rPr lang="zh-TW" altLang="en-US" sz="2800" dirty="0" smtClean="0">
                <a:solidFill>
                  <a:schemeClr val="tx1"/>
                </a:solidFill>
                <a:latin typeface="+mj-ea"/>
              </a:rPr>
              <a:t>    </a:t>
            </a:r>
            <a:r>
              <a:rPr lang="zh-TW" altLang="zh-TW" sz="2800" dirty="0" smtClean="0">
                <a:solidFill>
                  <a:schemeClr val="tx1"/>
                </a:solidFill>
                <a:latin typeface="+mj-ea"/>
              </a:rPr>
              <a:t>去年</a:t>
            </a:r>
            <a:r>
              <a:rPr lang="zh-TW" altLang="zh-TW" sz="2800" dirty="0">
                <a:solidFill>
                  <a:schemeClr val="tx1"/>
                </a:solidFill>
                <a:latin typeface="+mj-ea"/>
              </a:rPr>
              <a:t>考取的</a:t>
            </a: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>PMP</a:t>
            </a:r>
            <a:r>
              <a:rPr lang="zh-TW" altLang="zh-TW" sz="2800" dirty="0">
                <a:solidFill>
                  <a:schemeClr val="tx1"/>
                </a:solidFill>
                <a:latin typeface="+mj-ea"/>
              </a:rPr>
              <a:t>的證照，希望自己可以利用所學的專案管理知識套用在未來的工作上，讓專案可以如期如質的完成。期待新工作接觸不同領域的系統並了解</a:t>
            </a:r>
            <a:r>
              <a:rPr lang="zh-TW" altLang="zh-TW" sz="2800" dirty="0" smtClean="0">
                <a:solidFill>
                  <a:schemeClr val="tx1"/>
                </a:solidFill>
                <a:latin typeface="+mj-ea"/>
              </a:rPr>
              <a:t>其</a:t>
            </a:r>
            <a:r>
              <a:rPr lang="en-US" altLang="zh-TW" sz="2800" dirty="0">
                <a:solidFill>
                  <a:schemeClr val="tx1"/>
                </a:solidFill>
                <a:latin typeface="+mj-ea"/>
              </a:rPr>
              <a:t>k</a:t>
            </a:r>
            <a:r>
              <a:rPr lang="en-US" altLang="zh-TW" sz="2800" dirty="0" smtClean="0">
                <a:solidFill>
                  <a:schemeClr val="tx1"/>
                </a:solidFill>
                <a:latin typeface="+mj-ea"/>
              </a:rPr>
              <a:t>nowhow</a:t>
            </a:r>
            <a:r>
              <a:rPr lang="zh-TW" altLang="zh-TW" sz="2800" dirty="0">
                <a:solidFill>
                  <a:schemeClr val="tx1"/>
                </a:solidFill>
                <a:latin typeface="+mj-ea"/>
              </a:rPr>
              <a:t>，增加自己的專業知識，擁有了專業知識後在執行系統分析相關工作時能更得心應手。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3" y="3718669"/>
            <a:ext cx="2448271" cy="228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7071</TotalTime>
  <Words>407</Words>
  <Application>Microsoft Office PowerPoint</Application>
  <PresentationFormat>如螢幕大小 (4:3)</PresentationFormat>
  <Paragraphs>130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涂宇欣</cp:lastModifiedBy>
  <cp:revision>946</cp:revision>
  <cp:lastPrinted>2017-05-03T04:21:48Z</cp:lastPrinted>
  <dcterms:modified xsi:type="dcterms:W3CDTF">2021-04-21T08:47:04Z</dcterms:modified>
</cp:coreProperties>
</file>