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19" r:id="rId9"/>
    <p:sldId id="320" r:id="rId10"/>
    <p:sldId id="306" r:id="rId11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7C463"/>
    <a:srgbClr val="FFFFCC"/>
    <a:srgbClr val="D0DA00"/>
    <a:srgbClr val="FFCCFF"/>
    <a:srgbClr val="660066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6015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2021/4/19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44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2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2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報告人：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10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家庭介紹 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個人工作學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經歷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專長與興趣</a:t>
            </a: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ea typeface="微軟正黑體" pitchFamily="34" charset="-120"/>
              </a:rPr>
              <a:t>證照</a:t>
            </a:r>
            <a:endParaRPr lang="en-US" altLang="zh-TW" b="1" dirty="0">
              <a:ea typeface="微軟正黑體" pitchFamily="34" charset="-120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專業報告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自我發展</a:t>
            </a:r>
          </a:p>
          <a:p>
            <a:pPr marL="274320" indent="-274320" algn="ctr" eaLnBrk="1" fontAlgn="auto" hangingPunct="1">
              <a:spcAft>
                <a:spcPts val="0"/>
              </a:spcAft>
              <a:buSzTx/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以上報告時間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分鐘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755650" y="333375"/>
            <a:ext cx="7467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>
                <a:latin typeface="微軟正黑體" pitchFamily="34" charset="-120"/>
              </a:rPr>
              <a:t>家庭介紹</a:t>
            </a:r>
            <a:endParaRPr kumimoji="0" lang="zh-TW" altLang="en-US" sz="3900" b="1" dirty="0">
              <a:latin typeface="微軟正黑體" pitchFamily="34" charset="-120"/>
            </a:endParaRPr>
          </a:p>
        </p:txBody>
      </p:sp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71319"/>
              </p:ext>
            </p:extLst>
          </p:nvPr>
        </p:nvGraphicFramePr>
        <p:xfrm>
          <a:off x="684213" y="1557338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755650" y="333375"/>
            <a:ext cx="7467600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  <a:endParaRPr kumimoji="0" lang="zh-TW" altLang="en-US" sz="3900" b="1" dirty="0">
              <a:solidFill>
                <a:schemeClr val="accent3">
                  <a:shade val="75000"/>
                </a:schemeClr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56834"/>
              </p:ext>
            </p:extLst>
          </p:nvPr>
        </p:nvGraphicFramePr>
        <p:xfrm>
          <a:off x="657225" y="2538388"/>
          <a:ext cx="7777163" cy="2054771"/>
        </p:xfrm>
        <a:graphic>
          <a:graphicData uri="http://schemas.openxmlformats.org/drawingml/2006/table">
            <a:tbl>
              <a:tblPr/>
              <a:tblGrid>
                <a:gridCol w="86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7467600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125538"/>
            <a:ext cx="8568952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23025"/>
              </p:ext>
            </p:extLst>
          </p:nvPr>
        </p:nvGraphicFramePr>
        <p:xfrm>
          <a:off x="395538" y="1557338"/>
          <a:ext cx="8064251" cy="3719513"/>
        </p:xfrm>
        <a:graphic>
          <a:graphicData uri="http://schemas.openxmlformats.org/drawingml/2006/table">
            <a:tbl>
              <a:tblPr/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聯瑞科技股份有限公司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611188" y="260350"/>
            <a:ext cx="7467600" cy="725488"/>
          </a:xfrm>
        </p:spPr>
        <p:txBody>
          <a:bodyPr/>
          <a:lstStyle/>
          <a:p>
            <a:pPr eaLnBrk="1" hangingPunct="1"/>
            <a:r>
              <a:rPr lang="zh-TW" altLang="en-US" sz="3900" b="1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20839"/>
              </p:ext>
            </p:extLst>
          </p:nvPr>
        </p:nvGraphicFramePr>
        <p:xfrm>
          <a:off x="684213" y="1557338"/>
          <a:ext cx="7775575" cy="3993833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擔任使用者與工程師之間的橋樑，聆聽使用者的需求並分析可行性再與工程師溝通協調。</a:t>
                      </a:r>
                      <a:endParaRPr kumimoji="0" lang="en-US" altLang="zh-TW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擔任系統分析師，分析及撰寫系統規格文件與釐清使用者的功能需求。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684213" y="404813"/>
            <a:ext cx="7467600" cy="725487"/>
          </a:xfrm>
        </p:spPr>
        <p:txBody>
          <a:bodyPr/>
          <a:lstStyle/>
          <a:p>
            <a:pPr eaLnBrk="1" hangingPunct="1"/>
            <a:r>
              <a:rPr lang="zh-TW" altLang="en-US" sz="3900" b="1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69738"/>
              </p:ext>
            </p:extLst>
          </p:nvPr>
        </p:nvGraphicFramePr>
        <p:xfrm>
          <a:off x="684213" y="1876425"/>
          <a:ext cx="7775575" cy="3313114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539750" y="476250"/>
            <a:ext cx="7467600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86554"/>
            <a:ext cx="866388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9" y="1286554"/>
            <a:ext cx="7900988" cy="487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題目</a:t>
            </a:r>
            <a:r>
              <a:rPr lang="zh-TW" altLang="en-US" sz="28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：</a:t>
            </a:r>
            <a:endParaRPr lang="en-US" altLang="zh-TW" sz="32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algn="l"/>
            <a:r>
              <a:rPr lang="en-US" altLang="zh-TW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DevOps </a:t>
            </a:r>
            <a:r>
              <a:rPr lang="zh-TW" altLang="en-US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是文化、技術和工具的組合，請說明軟體開發及維運作業</a:t>
            </a:r>
            <a:r>
              <a:rPr lang="en-US" altLang="zh-TW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(</a:t>
            </a:r>
            <a:r>
              <a:rPr lang="zh-TW" altLang="en-US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包括需求管理、開發、測試、上線等階段</a:t>
            </a:r>
            <a:r>
              <a:rPr lang="en-US" altLang="zh-TW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)</a:t>
            </a:r>
            <a:r>
              <a:rPr lang="zh-TW" altLang="en-US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應如何導入</a:t>
            </a:r>
            <a:r>
              <a:rPr lang="en-US" altLang="zh-TW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DevOps</a:t>
            </a:r>
            <a:r>
              <a:rPr lang="zh-TW" altLang="en-US" sz="2000" b="1" dirty="0" smtClean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，採用哪些工具軟體輔助。</a:t>
            </a:r>
            <a:endParaRPr lang="en-US" altLang="zh-TW" sz="2000" b="1" dirty="0" smtClean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於現職公司執行</a:t>
            </a:r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AS400</a:t>
            </a:r>
            <a:r>
              <a:rPr lang="zh-TW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貸中系統轉換專案，</a:t>
            </a:r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目的是由大型主機程式轉換成網頁程式，以便後續的程式維運。</a:t>
            </a:r>
            <a:endParaRPr lang="en-US" altLang="zh-TW" sz="2400" b="1" dirty="0" smtClean="0">
              <a:solidFill>
                <a:schemeClr val="tx1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目前專案於</a:t>
            </a:r>
            <a:r>
              <a:rPr lang="en-US" altLang="zh-TW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SIT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驗測階段，該專案因缺少完成的需求相關文件</a:t>
            </a:r>
            <a:r>
              <a:rPr lang="en-US" altLang="zh-TW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(URS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、</a:t>
            </a:r>
            <a:r>
              <a:rPr lang="en-US" altLang="zh-TW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SDD)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導致驗測工作難以進行。開發人員人員的資訊不透明也造成評估的工作時程與專案狀態延宕，開發人員與負責</a:t>
            </a:r>
            <a:r>
              <a:rPr lang="en-US" altLang="zh-TW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PM</a:t>
            </a:r>
            <a:r>
              <a:rPr lang="zh-TW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只想追求表面的數字，而不解決根本的開發品質問題，造成交付的程式雖有了數量卻少了品質。</a:t>
            </a:r>
            <a:endParaRPr lang="en-US" altLang="zh-TW" sz="3200" b="1" dirty="0" smtClean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algn="l">
              <a:spcAft>
                <a:spcPts val="0"/>
              </a:spcAft>
            </a:pPr>
            <a:r>
              <a:rPr lang="en-US" altLang="zh-TW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endParaRPr lang="zh-TW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marL="108000" algn="l">
              <a:spcAft>
                <a:spcPts val="0"/>
              </a:spcAft>
            </a:pPr>
            <a:endParaRPr lang="en-US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9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071705"/>
            <a:ext cx="8915401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71500" y="1381478"/>
            <a:ext cx="8610600" cy="484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 eaLnBrk="1" hangingPunct="1"/>
            <a:r>
              <a:rPr kumimoji="0" lang="zh-TW" altLang="en-US" sz="3200" b="1" dirty="0">
                <a:solidFill>
                  <a:srgbClr val="0000CC"/>
                </a:solidFill>
              </a:rPr>
              <a:t>未來在新工作的貢獻及期待</a:t>
            </a:r>
          </a:p>
        </p:txBody>
      </p:sp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6613</TotalTime>
  <Words>313</Words>
  <Application>Microsoft Office PowerPoint</Application>
  <PresentationFormat>如螢幕大小 (4:3)</PresentationFormat>
  <Paragraphs>120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user</cp:lastModifiedBy>
  <cp:revision>921</cp:revision>
  <cp:lastPrinted>2017-05-03T04:21:48Z</cp:lastPrinted>
  <dcterms:modified xsi:type="dcterms:W3CDTF">2021-04-19T12:10:48Z</dcterms:modified>
</cp:coreProperties>
</file>