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7" r:id="rId5"/>
    <p:sldId id="268" r:id="rId6"/>
    <p:sldId id="258" r:id="rId7"/>
    <p:sldId id="257" r:id="rId8"/>
    <p:sldId id="270" r:id="rId9"/>
    <p:sldId id="272" r:id="rId10"/>
    <p:sldId id="271" r:id="rId11"/>
    <p:sldId id="259" r:id="rId12"/>
    <p:sldId id="262" r:id="rId13"/>
    <p:sldId id="2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3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3B412-618A-4465-9BCA-A912FA38F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FB37F0-B782-4491-959F-16A5B3CE4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A2DCB-C653-4D19-8C73-3DFC2EE7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80D126-CBA2-4E00-9F2C-14980AA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4F8D7-7D7E-4E28-82E2-E3504F28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1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1CC18-D2DD-489B-893A-C5D17C57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FA5B64-0FED-44AE-9FB4-4D1D8D5A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5435D-7580-4C39-96B7-C5805DA7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268AD-27F9-434F-A15D-EBECAFCE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35DB4-84E3-4BDB-9B16-83F7F76C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14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7A7386-2551-4536-A117-A6552690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232CD1-BD9E-4869-B3D5-50076013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7411E0-855B-4528-AF0A-40955C19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8D978A-15D1-4651-8072-BED3ADBE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23EC8-84B9-4194-A726-308DAC72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1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13BC6-CEB7-499B-A7B3-BA587C56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8B045-3718-4303-85A9-5F493D1C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236DEA-30CC-4F3C-B4A1-D06D150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FD44C5-FEBA-49D5-8F0B-F73CE6AD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F177B7-D457-4966-B51E-6CE3F127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6B497-CCCD-410D-AAF1-7B387C51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3FAAA1-3977-49AE-9593-C52B8B7D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78E5B-E831-4C55-BE65-32AE7579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4CF2D-C041-4E9D-BE85-45EA812D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41362-D885-4DB6-835D-EE1F6005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17EBC-9993-4353-9896-F38D4AB2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B3570-256E-4E64-A3FF-53582A6E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BE689-37A7-43A8-A9BD-E9D373CA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D767F1-16A3-438D-9A72-F00F81FD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BA587A-AB0D-4B0F-8407-4BA9B536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213F8-9D79-4C01-BA81-67FBC8E4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3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B5A12-2B7F-4F6F-89B0-D2CC60F3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7931FE-5098-49C5-8C51-2DEF4898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56C4E-C09A-4A83-97A7-F7E67A9E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6F71C4-3589-47AA-8EF4-96C5E9EF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B39266-D1A3-4FF9-B58A-08DEABBB6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E9A338-9E51-42A1-813D-218DB2A0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177A8-4802-4BC0-9A71-48A196F3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6C1DF6-3FFB-46C2-ADEA-F907C796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73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EC8DC-81A8-43DD-BBCE-A5246619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42544F-124F-4652-82B4-71A3CB02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341C53-5881-43A6-B853-8A39FD8E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13E637-F168-4939-8211-228F4332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05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362B7C-42F3-4FC6-8F4B-F3C213D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7AFF2E-53BD-4F3F-ABD9-7611655F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0CFA1-14A2-495C-9670-5A57227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3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4CE10-30F5-414A-AF3C-4675E554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93F41-3EA7-4DB1-9EAE-C8672537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CD610A-CBCB-4387-B4E8-456F1805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7EB543-A80E-4EAF-BED6-DA11309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CD6CA-0E4A-4C22-806C-BA9771CA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93721C-6517-46DF-BE08-A8CF213D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54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27CEB-880A-407D-ACC2-16DC1A19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0EB7C5-B496-4D36-AAD7-BE5F9906F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B531E2-E6D4-44FB-94C8-11946B154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0EE10-0493-4763-8F51-2393B831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F53468-8790-4850-8825-47DC0072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0BE149-989E-4836-8E72-270CBC4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5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36B4E-9DC3-4AC2-A7C8-5BCBD5C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509084-C19D-480E-B5FB-8F818567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EA337-FD73-4B94-BA27-9EF22D7CD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BF76-9C05-46A3-AED7-225C8CE140A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3AEC67-DE80-4F3B-A818-F41BA134C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638A5-7E02-4F1A-8F75-490304E1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EA00-1111-4451-8E89-35656AE5B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4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2099C-A392-49AB-B94E-96B2FF0BE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預習時程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E698BF-2EC0-4D09-9387-012CA800C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8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估算級別相關補充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BFF199-981F-4565-BBE9-01F43AD0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40" y="1392718"/>
            <a:ext cx="6686145" cy="52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資源優化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撫平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平滑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76B70C2-8D5A-4F63-85F8-5593F512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1" y="2183712"/>
            <a:ext cx="6896698" cy="3093988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AB9ED0-9A63-47B5-99F6-3D73F40E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01" y="2343940"/>
            <a:ext cx="3422045" cy="2568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9CD506-C388-479A-97E8-B67E7CEA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119" y="3351979"/>
            <a:ext cx="1019175" cy="5524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3FA6BD-C88C-4194-8522-8F4EC68F8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507" y="4932234"/>
            <a:ext cx="1632388" cy="2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資源優化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撫平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平滑</a:t>
            </a:r>
          </a:p>
        </p:txBody>
      </p:sp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6407BCE7-1903-4FC2-AB32-7C0EE94EA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4" y="1887165"/>
            <a:ext cx="11363731" cy="3898390"/>
          </a:xfrm>
        </p:spPr>
      </p:pic>
    </p:spTree>
    <p:extLst>
      <p:ext uri="{BB962C8B-B14F-4D97-AF65-F5344CB8AC3E}">
        <p14:creationId xmlns:p14="http://schemas.microsoft.com/office/powerpoint/2010/main" val="273905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資源優化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撫平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平滑</a:t>
            </a:r>
          </a:p>
        </p:txBody>
      </p:sp>
      <p:pic>
        <p:nvPicPr>
          <p:cNvPr id="6" name="內容版面配置區 5" descr="一張含有 螢幕擷取畫面, 鳥 的圖片&#10;&#10;自動產生的描述">
            <a:extLst>
              <a:ext uri="{FF2B5EF4-FFF2-40B4-BE49-F238E27FC236}">
                <a16:creationId xmlns:a16="http://schemas.microsoft.com/office/drawing/2014/main" id="{F5CDD4A9-D87C-4148-B513-0981C6CA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61" y="1539076"/>
            <a:ext cx="8512278" cy="3779848"/>
          </a:xfrm>
        </p:spPr>
      </p:pic>
    </p:spTree>
    <p:extLst>
      <p:ext uri="{BB962C8B-B14F-4D97-AF65-F5344CB8AC3E}">
        <p14:creationId xmlns:p14="http://schemas.microsoft.com/office/powerpoint/2010/main" val="257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湧浪規劃法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Rolling Wave Planning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1F6480-F324-49CC-A3DA-018610C4D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400" y="1877867"/>
            <a:ext cx="7375199" cy="31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湧浪規劃法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Rolling Wave Planning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4791CF0-B531-41E8-9CA5-1CB1A807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2" y="1501299"/>
            <a:ext cx="9214455" cy="4578788"/>
          </a:xfrm>
        </p:spPr>
      </p:pic>
    </p:spTree>
    <p:extLst>
      <p:ext uri="{BB962C8B-B14F-4D97-AF65-F5344CB8AC3E}">
        <p14:creationId xmlns:p14="http://schemas.microsoft.com/office/powerpoint/2010/main" val="30782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湧浪規劃法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Rolling Wave Planning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96D9E5E-EA16-4AFB-A5A7-36A8584D7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0" y="1468671"/>
            <a:ext cx="8963636" cy="5024204"/>
          </a:xfrm>
        </p:spPr>
      </p:pic>
    </p:spTree>
    <p:extLst>
      <p:ext uri="{BB962C8B-B14F-4D97-AF65-F5344CB8AC3E}">
        <p14:creationId xmlns:p14="http://schemas.microsoft.com/office/powerpoint/2010/main" val="340266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湧浪規劃法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Rolling Wave Planning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 descr="一張含有 文字, 地圖 的圖片&#10;&#10;自動產生的描述">
            <a:extLst>
              <a:ext uri="{FF2B5EF4-FFF2-40B4-BE49-F238E27FC236}">
                <a16:creationId xmlns:a16="http://schemas.microsoft.com/office/drawing/2014/main" id="{48A3626B-715E-4BF7-8DD0-FD8B1F59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53" y="1576980"/>
            <a:ext cx="7729094" cy="4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活動相依關係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例題</a:t>
            </a:r>
          </a:p>
        </p:txBody>
      </p:sp>
      <p:pic>
        <p:nvPicPr>
          <p:cNvPr id="5" name="內容版面配置區 4" descr="一張含有 桌, 膝上型電腦, 大, 房間 的圖片&#10;&#10;自動產生的描述">
            <a:extLst>
              <a:ext uri="{FF2B5EF4-FFF2-40B4-BE49-F238E27FC236}">
                <a16:creationId xmlns:a16="http://schemas.microsoft.com/office/drawing/2014/main" id="{8AD1B20C-5C52-4CDE-B03A-06BAD457D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1" y="2128011"/>
            <a:ext cx="11406457" cy="260197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EA4D1B-AB69-4C7E-914C-03D7976CCCA2}"/>
              </a:ext>
            </a:extLst>
          </p:cNvPr>
          <p:cNvSpPr/>
          <p:nvPr/>
        </p:nvSpPr>
        <p:spPr>
          <a:xfrm>
            <a:off x="651753" y="3988340"/>
            <a:ext cx="8570068" cy="3404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期程估算補充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EBEB0-EBCE-468F-AE3A-5C2835CF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三點估算法的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分佈，又稱為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Editon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Evaluation Review Technique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專案評核技術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43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估算方法相關補充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EBEB0-EBCE-468F-AE3A-5C2835CF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有關係的就這四個方法，而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子過程與估算有關的？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唯一例外為：規劃採購管理的產出的 獨立成本估算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BAA692-4D47-4ADA-B1BF-2CED5993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76" y="2353897"/>
            <a:ext cx="8454648" cy="31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0232-4844-4557-BBAE-4C1F045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估算級別相關補充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EBEB0-EBCE-468F-AE3A-5C2835CF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21"/>
            <a:ext cx="10515600" cy="47275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90B6D-74C7-4DFA-851C-B43C053A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4" y="1449422"/>
            <a:ext cx="9747115" cy="49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129</Words>
  <Application>Microsoft Office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佈景主題</vt:lpstr>
      <vt:lpstr>預習時程</vt:lpstr>
      <vt:lpstr>湧浪規劃法 Rolling Wave Planning</vt:lpstr>
      <vt:lpstr>湧浪規劃法 Rolling Wave Planning</vt:lpstr>
      <vt:lpstr>湧浪規劃法 Rolling Wave Planning</vt:lpstr>
      <vt:lpstr>湧浪規劃法 Rolling Wave Planning</vt:lpstr>
      <vt:lpstr>活動相依關係 – 例題</vt:lpstr>
      <vt:lpstr>期程估算補充</vt:lpstr>
      <vt:lpstr>估算方法相關補充</vt:lpstr>
      <vt:lpstr>估算級別相關補充</vt:lpstr>
      <vt:lpstr>估算級別相關補充</vt:lpstr>
      <vt:lpstr>資源優化 – 撫平 VS 平滑</vt:lpstr>
      <vt:lpstr>資源優化 – 撫平 VS 平滑</vt:lpstr>
      <vt:lpstr>資源優化 – 撫平 VS 平滑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預習時程</dc:title>
  <dc:creator>Alien Liao</dc:creator>
  <cp:lastModifiedBy>Alien Liao</cp:lastModifiedBy>
  <cp:revision>24</cp:revision>
  <dcterms:created xsi:type="dcterms:W3CDTF">2020-04-17T16:36:27Z</dcterms:created>
  <dcterms:modified xsi:type="dcterms:W3CDTF">2020-04-18T15:12:49Z</dcterms:modified>
</cp:coreProperties>
</file>