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46F6-A4C8-4B3B-B291-F34076B714A2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55F6-9EC5-4435-A61E-54D8B76AA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8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46F6-A4C8-4B3B-B291-F34076B714A2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55F6-9EC5-4435-A61E-54D8B76AA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00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46F6-A4C8-4B3B-B291-F34076B714A2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55F6-9EC5-4435-A61E-54D8B76AA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37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46F6-A4C8-4B3B-B291-F34076B714A2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55F6-9EC5-4435-A61E-54D8B76AA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42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46F6-A4C8-4B3B-B291-F34076B714A2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55F6-9EC5-4435-A61E-54D8B76AA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82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46F6-A4C8-4B3B-B291-F34076B714A2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55F6-9EC5-4435-A61E-54D8B76AA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1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46F6-A4C8-4B3B-B291-F34076B714A2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55F6-9EC5-4435-A61E-54D8B76AA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91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46F6-A4C8-4B3B-B291-F34076B714A2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55F6-9EC5-4435-A61E-54D8B76AA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97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46F6-A4C8-4B3B-B291-F34076B714A2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55F6-9EC5-4435-A61E-54D8B76AA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28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46F6-A4C8-4B3B-B291-F34076B714A2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55F6-9EC5-4435-A61E-54D8B76AA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93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46F6-A4C8-4B3B-B291-F34076B714A2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55F6-9EC5-4435-A61E-54D8B76AA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12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846F6-A4C8-4B3B-B291-F34076B714A2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555F6-9EC5-4435-A61E-54D8B76AA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55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b="1" dirty="0"/>
              <a:t>設計與實作工廠即時監控資訊系統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71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介紹</a:t>
            </a:r>
            <a:endParaRPr lang="en-US" altLang="zh-TW" dirty="0" smtClean="0"/>
          </a:p>
          <a:p>
            <a:r>
              <a:rPr lang="zh-TW" altLang="en-US" dirty="0" smtClean="0"/>
              <a:t>研究</a:t>
            </a:r>
            <a:r>
              <a:rPr lang="zh-TW" altLang="en-US" dirty="0"/>
              <a:t>目的</a:t>
            </a:r>
            <a:endParaRPr lang="en-US" altLang="zh-TW" dirty="0" smtClean="0"/>
          </a:p>
          <a:p>
            <a:r>
              <a:rPr lang="zh-TW" altLang="en-US" dirty="0" smtClean="0"/>
              <a:t>研究架構</a:t>
            </a:r>
            <a:endParaRPr lang="en-US" altLang="zh-TW" dirty="0" smtClean="0"/>
          </a:p>
          <a:p>
            <a:r>
              <a:rPr lang="zh-TW" altLang="en-US" dirty="0" smtClean="0"/>
              <a:t>分析</a:t>
            </a:r>
            <a:endParaRPr lang="en-US" altLang="zh-TW" dirty="0" smtClean="0"/>
          </a:p>
          <a:p>
            <a:r>
              <a:rPr lang="zh-TW" altLang="en-US" dirty="0"/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212116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96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16</Words>
  <Application>Microsoft Office PowerPoint</Application>
  <PresentationFormat>寬螢幕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設計與實作工廠即時監控資訊系統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設計與實作工廠即時監控資訊系統</dc:title>
  <dc:creator>林清河</dc:creator>
  <cp:lastModifiedBy>林清河</cp:lastModifiedBy>
  <cp:revision>3</cp:revision>
  <dcterms:created xsi:type="dcterms:W3CDTF">2020-11-03T15:02:52Z</dcterms:created>
  <dcterms:modified xsi:type="dcterms:W3CDTF">2020-11-03T17:47:53Z</dcterms:modified>
</cp:coreProperties>
</file>