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4"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95320" autoAdjust="0"/>
  </p:normalViewPr>
  <p:slideViewPr>
    <p:cSldViewPr>
      <p:cViewPr varScale="1">
        <p:scale>
          <a:sx n="83" d="100"/>
          <a:sy n="83" d="100"/>
        </p:scale>
        <p:origin x="1752" y="77"/>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a:t>
            </a:r>
            <a:r>
              <a:rPr lang="zh-TW" altLang="en-US" sz="2000">
                <a:latin typeface="微軟正黑體" panose="020B0604030504040204" pitchFamily="34" charset="-120"/>
                <a:ea typeface="微軟正黑體" panose="020B0604030504040204" pitchFamily="34" charset="-120"/>
              </a:rPr>
              <a:t>回</a:t>
            </a:r>
            <a:r>
              <a:rPr lang="zh-TW" altLang="en-US" sz="200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275856" y="1485578"/>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413570"/>
            <a:ext cx="5980507" cy="3768686"/>
          </a:xfrm>
          <a:prstGeom prst="rect">
            <a:avLst/>
          </a:prstGeom>
        </p:spPr>
      </p:pic>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a:t>
            </a:r>
            <a:r>
              <a:rPr lang="zh-TW" altLang="en-US" dirty="0" smtClean="0"/>
              <a:t>回歸建立</a:t>
            </a:r>
            <a:r>
              <a:rPr lang="zh-TW" altLang="en-US" dirty="0" smtClean="0"/>
              <a:t>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t>):</a:t>
            </a:r>
            <a:r>
              <a:rPr lang="en-US" altLang="zh-TW" sz="1600" dirty="0">
                <a:solidFill>
                  <a:srgbClr val="FF0000"/>
                </a:solidFill>
              </a:rPr>
              <a:t>10353629 </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0.35</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275856" y="1413570"/>
            <a:ext cx="5742218" cy="36525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t>):</a:t>
            </a:r>
            <a:r>
              <a:rPr lang="en-US" altLang="zh-TW" sz="1600" dirty="0" smtClean="0">
                <a:solidFill>
                  <a:srgbClr val="FF0000"/>
                </a:solidFill>
              </a:rPr>
              <a:t>6765913</a:t>
            </a:r>
            <a:r>
              <a:rPr lang="en-US" altLang="zh-TW" sz="1600" dirty="0" smtClean="0"/>
              <a:t>(</a:t>
            </a:r>
            <a:r>
              <a:rPr lang="zh-TW" altLang="en-US" sz="1600" dirty="0" smtClean="0"/>
              <a:t>六百萬多萬</a:t>
            </a:r>
            <a:r>
              <a:rPr lang="en-US" altLang="zh-TW" sz="1600" dirty="0" smtClean="0"/>
              <a:t>)</a:t>
            </a:r>
            <a:endParaRPr lang="en-US" altLang="zh-TW" sz="1600" dirty="0" smtClean="0"/>
          </a:p>
          <a:p>
            <a:pPr lvl="1"/>
            <a:r>
              <a:rPr lang="zh-TW" altLang="en-US" sz="1600" dirty="0" smtClean="0"/>
              <a:t>決定係數</a:t>
            </a:r>
            <a:r>
              <a:rPr lang="en-US" altLang="zh-TW" sz="1600" dirty="0" smtClean="0"/>
              <a:t>(R Squared):</a:t>
            </a:r>
            <a:r>
              <a:rPr lang="en-US" altLang="zh-TW" sz="1600" dirty="0" smtClean="0">
                <a:solidFill>
                  <a:srgbClr val="FF0000"/>
                </a:solidFill>
              </a:rPr>
              <a:t>0.72</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215649"/>
            <a:ext cx="5956371" cy="3888432"/>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dirty="0" smtClean="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r>
              <a:rPr lang="zh-TW" altLang="en-US" dirty="0" smtClean="0"/>
              <a:t>筆</a:t>
            </a:r>
            <a:r>
              <a:rPr lang="zh-TW" altLang="en-US" dirty="0" smtClean="0"/>
              <a:t>數</a:t>
            </a:r>
            <a:r>
              <a:rPr lang="en-US" altLang="zh-TW" dirty="0" smtClean="0"/>
              <a:t>:831</a:t>
            </a:r>
            <a:r>
              <a:rPr lang="zh-TW" altLang="en-US" dirty="0" smtClean="0"/>
              <a:t>。</a:t>
            </a:r>
            <a:endParaRPr lang="en-US" altLang="zh-TW" dirty="0" smtClean="0"/>
          </a:p>
          <a:p>
            <a:pPr lvl="1"/>
            <a:r>
              <a:rPr lang="zh-TW" altLang="en-US" sz="1600" dirty="0" smtClean="0"/>
              <a:t>均方根誤差</a:t>
            </a:r>
            <a:r>
              <a:rPr lang="en-US" altLang="zh-TW" sz="1600" dirty="0" smtClean="0"/>
              <a:t>(RMSE</a:t>
            </a:r>
            <a:r>
              <a:rPr lang="en-US" altLang="zh-TW" sz="1600" dirty="0"/>
              <a:t>):</a:t>
            </a:r>
            <a:r>
              <a:rPr lang="en-US" altLang="zh-TW" sz="1600" dirty="0">
                <a:solidFill>
                  <a:srgbClr val="FF0000"/>
                </a:solidFill>
              </a:rPr>
              <a:t>4425863 </a:t>
            </a:r>
            <a:r>
              <a:rPr lang="en-US" altLang="zh-TW" sz="1600" dirty="0" smtClean="0"/>
              <a:t>(</a:t>
            </a:r>
            <a:r>
              <a:rPr lang="zh-TW" altLang="en-US" sz="1600" dirty="0" smtClean="0"/>
              <a:t>四百多萬</a:t>
            </a:r>
            <a:r>
              <a:rPr lang="en-US" altLang="zh-TW" sz="1600" dirty="0" smtClean="0"/>
              <a:t>)</a:t>
            </a:r>
          </a:p>
          <a:p>
            <a:pPr lvl="1"/>
            <a:r>
              <a:rPr lang="zh-TW" altLang="en-US" sz="1600" dirty="0" smtClean="0"/>
              <a:t>決定係數</a:t>
            </a:r>
            <a:r>
              <a:rPr lang="en-US" altLang="zh-TW" sz="1600" dirty="0"/>
              <a:t>(</a:t>
            </a:r>
            <a:r>
              <a:rPr lang="en-US" altLang="zh-TW" sz="1600" dirty="0" smtClean="0"/>
              <a:t>R Squared</a:t>
            </a:r>
            <a:r>
              <a:rPr lang="en-US" altLang="zh-TW" sz="1600" dirty="0"/>
              <a:t>):</a:t>
            </a:r>
            <a:r>
              <a:rPr lang="en-US" altLang="zh-TW" sz="1600" dirty="0" smtClean="0">
                <a:solidFill>
                  <a:srgbClr val="FF0000"/>
                </a:solidFill>
              </a:rPr>
              <a:t>0.78</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stretch>
            <a:fillRect/>
          </a:stretch>
        </p:blipFill>
        <p:spPr>
          <a:xfrm>
            <a:off x="4644008" y="1053529"/>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207781009"/>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10353629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0.35</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6765913</a:t>
                      </a:r>
                      <a:endParaRPr lang="en-US" altLang="zh-TW" dirty="0" smtClean="0"/>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0.78</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15171194"/>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0.79</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3896</TotalTime>
  <Words>3131</Words>
  <Application>Microsoft Office PowerPoint</Application>
  <PresentationFormat>自訂</PresentationFormat>
  <Paragraphs>626</Paragraphs>
  <Slides>41</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267</cp:revision>
  <dcterms:created xsi:type="dcterms:W3CDTF">2006-01-17T02:14:02Z</dcterms:created>
  <dcterms:modified xsi:type="dcterms:W3CDTF">2020-07-20T12:29:31Z</dcterms:modified>
</cp:coreProperties>
</file>