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1" autoAdjust="0"/>
  </p:normalViewPr>
  <p:slideViewPr>
    <p:cSldViewPr>
      <p:cViewPr varScale="1">
        <p:scale>
          <a:sx n="105" d="100"/>
          <a:sy n="105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41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4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14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61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2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7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9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35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7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0F41-973E-43C2-8A0B-A0407F1E8258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3D50-1E91-4B33-A70E-2C2916321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7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5732" y="-1323528"/>
            <a:ext cx="1296144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5580112" y="1556792"/>
            <a:ext cx="280831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95536" y="1916832"/>
            <a:ext cx="309634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644280" y="3212976"/>
            <a:ext cx="474414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67544" y="3645024"/>
            <a:ext cx="792088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67544" y="4005064"/>
            <a:ext cx="93610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-1476445"/>
            <a:ext cx="12025336" cy="885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1259632" y="764704"/>
            <a:ext cx="525658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259632" y="2204864"/>
            <a:ext cx="597666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23873" y="6525344"/>
            <a:ext cx="732053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164288" y="6165304"/>
            <a:ext cx="129614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5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4944" y="-1899592"/>
            <a:ext cx="17065896" cy="10081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755576" y="1484800"/>
            <a:ext cx="799288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11560" y="1484800"/>
            <a:ext cx="936104" cy="36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74387" y="1772816"/>
            <a:ext cx="1149341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920" y="-531440"/>
            <a:ext cx="16633848" cy="76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611560" y="692696"/>
            <a:ext cx="799288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51520" y="980728"/>
            <a:ext cx="72008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704348" y="10105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GO/NOT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GO</a:t>
            </a:r>
            <a:r>
              <a:rPr lang="zh-TW" altLang="en-US" dirty="0" smtClean="0"/>
              <a:t>決策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97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如螢幕大小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AutoBVT</dc:creator>
  <cp:lastModifiedBy>AutoBVT</cp:lastModifiedBy>
  <cp:revision>4</cp:revision>
  <dcterms:created xsi:type="dcterms:W3CDTF">2018-06-04T01:33:31Z</dcterms:created>
  <dcterms:modified xsi:type="dcterms:W3CDTF">2018-06-04T02:19:01Z</dcterms:modified>
</cp:coreProperties>
</file>