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321" r:id="rId4"/>
    <p:sldId id="317" r:id="rId5"/>
    <p:sldId id="307" r:id="rId6"/>
    <p:sldId id="311" r:id="rId7"/>
    <p:sldId id="312" r:id="rId8"/>
    <p:sldId id="319" r:id="rId9"/>
    <p:sldId id="322" r:id="rId10"/>
    <p:sldId id="320" r:id="rId11"/>
    <p:sldId id="306" r:id="rId12"/>
  </p:sldIdLst>
  <p:sldSz cx="9144000" cy="6858000" type="screen4x3"/>
  <p:notesSz cx="6797675" cy="9926638"/>
  <p:defaultTextStyle>
    <a:defPPr>
      <a:defRPr lang="zh-TW"/>
    </a:defPPr>
    <a:lvl1pPr algn="ctr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00CC"/>
    <a:srgbClr val="E7C463"/>
    <a:srgbClr val="FFFFCC"/>
    <a:srgbClr val="D0DA00"/>
    <a:srgbClr val="FFCCFF"/>
    <a:srgbClr val="660066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9" autoAdjust="0"/>
    <p:restoredTop sz="86015" autoAdjust="0"/>
  </p:normalViewPr>
  <p:slideViewPr>
    <p:cSldViewPr>
      <p:cViewPr varScale="1">
        <p:scale>
          <a:sx n="66" d="100"/>
          <a:sy n="66" d="100"/>
        </p:scale>
        <p:origin x="88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1854" y="-9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6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C2C97EEA-961F-4528-A24B-5DC94B7EE37E}" type="datetimeFigureOut">
              <a:rPr lang="zh-TW" altLang="en-US"/>
              <a:pPr>
                <a:defRPr/>
              </a:pPr>
              <a:t>2021/4/22</a:t>
            </a:fld>
            <a:endParaRPr lang="en-US" altLang="zh-TW"/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243"/>
            <a:ext cx="2946400" cy="496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428243"/>
            <a:ext cx="2946400" cy="496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303EF060-3C7E-441A-8480-8CDBC6FD877B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179862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0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0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54AB6F73-3B5B-4650-AB27-97F4CA6D504A}" type="datetimeFigureOut">
              <a:rPr lang="zh-TW" altLang="en-US"/>
              <a:pPr>
                <a:defRPr/>
              </a:pPr>
              <a:t>2021/4/22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2950"/>
            <a:ext cx="49657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79450" y="4715710"/>
            <a:ext cx="5438775" cy="44665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noProof="0"/>
              <a:t>按一下以編輯母片文字樣式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28243"/>
            <a:ext cx="2946400" cy="49680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49688" y="9428243"/>
            <a:ext cx="2946400" cy="49680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9CA071BD-0A94-4DBE-8289-FA9E0DEE867E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52145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TW" dirty="0"/>
          </a:p>
        </p:txBody>
      </p:sp>
      <p:sp>
        <p:nvSpPr>
          <p:cNvPr id="1434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C8BF9BE-B16A-46C1-8B89-6870A0BF4FE7}" type="slidenum">
              <a:rPr lang="zh-TW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73334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/>
          </a:p>
        </p:txBody>
      </p:sp>
      <p:sp>
        <p:nvSpPr>
          <p:cNvPr id="17412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998A01B-A080-41EA-BB15-4229366B6966}" type="slidenum">
              <a:rPr lang="zh-TW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64936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BEA82D2-D93D-408D-BD1F-5094B6F61C61}" type="slidenum">
              <a:rPr lang="zh-TW" altLang="en-US" smtClean="0"/>
              <a:pPr>
                <a:defRPr/>
              </a:pPr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95205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 txBox="1">
            <a:spLocks noGrp="1"/>
          </p:cNvSpPr>
          <p:nvPr/>
        </p:nvSpPr>
        <p:spPr>
          <a:xfrm>
            <a:off x="3849688" y="9428243"/>
            <a:ext cx="2946400" cy="496809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29BDAD26-41DF-4BAF-8770-8EBA72FB0708}" type="slidenum">
              <a:rPr kumimoji="0" lang="zh-TW" altLang="en-US" sz="1200">
                <a:latin typeface="+mn-lt"/>
                <a:ea typeface="+mn-ea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4</a:t>
            </a:fld>
            <a:endParaRPr kumimoji="0" lang="zh-TW" altLang="en-US" sz="120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082631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 txBox="1">
            <a:spLocks noGrp="1"/>
          </p:cNvSpPr>
          <p:nvPr/>
        </p:nvSpPr>
        <p:spPr>
          <a:xfrm>
            <a:off x="3849688" y="9428243"/>
            <a:ext cx="2946400" cy="496809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80A62B0E-9FC3-462F-B7E9-057387FF8CB1}" type="slidenum">
              <a:rPr kumimoji="0" lang="zh-TW" altLang="en-US" sz="1200">
                <a:latin typeface="+mn-lt"/>
                <a:ea typeface="+mn-ea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5</a:t>
            </a:fld>
            <a:endParaRPr kumimoji="0" lang="zh-TW" altLang="en-US" sz="120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172802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 txBox="1">
            <a:spLocks noGrp="1"/>
          </p:cNvSpPr>
          <p:nvPr/>
        </p:nvSpPr>
        <p:spPr>
          <a:xfrm>
            <a:off x="3849688" y="9428243"/>
            <a:ext cx="2946400" cy="496809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86BB3743-3D3D-4952-BEBE-D0F678830C0E}" type="slidenum">
              <a:rPr kumimoji="0" lang="zh-TW" altLang="en-US" sz="1200">
                <a:latin typeface="+mn-lt"/>
                <a:ea typeface="+mn-ea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6</a:t>
            </a:fld>
            <a:endParaRPr kumimoji="0" lang="zh-TW" altLang="en-US" sz="120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815689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9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 txBox="1">
            <a:spLocks noGrp="1"/>
          </p:cNvSpPr>
          <p:nvPr/>
        </p:nvSpPr>
        <p:spPr>
          <a:xfrm>
            <a:off x="3849688" y="9428243"/>
            <a:ext cx="2946400" cy="496809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0ED9C384-CE42-4569-962F-E3D40C8AF229}" type="slidenum">
              <a:rPr kumimoji="0" lang="zh-TW" altLang="en-US" sz="1200">
                <a:latin typeface="+mn-lt"/>
                <a:ea typeface="+mn-ea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7</a:t>
            </a:fld>
            <a:endParaRPr kumimoji="0" lang="zh-TW" altLang="en-US" sz="120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712091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7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 txBox="1">
            <a:spLocks noGrp="1"/>
          </p:cNvSpPr>
          <p:nvPr/>
        </p:nvSpPr>
        <p:spPr>
          <a:xfrm>
            <a:off x="3849688" y="9428243"/>
            <a:ext cx="2946400" cy="496809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FA4CFE7E-421E-4DBE-9BC8-7659F660D4A7}" type="slidenum">
              <a:rPr kumimoji="0" lang="zh-TW" altLang="en-US" sz="1200">
                <a:latin typeface="+mn-lt"/>
                <a:ea typeface="+mn-ea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8</a:t>
            </a:fld>
            <a:endParaRPr kumimoji="0" lang="zh-TW" altLang="en-US" sz="120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444492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7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 txBox="1">
            <a:spLocks noGrp="1"/>
          </p:cNvSpPr>
          <p:nvPr/>
        </p:nvSpPr>
        <p:spPr>
          <a:xfrm>
            <a:off x="3849688" y="9428243"/>
            <a:ext cx="2946400" cy="496809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FA4CFE7E-421E-4DBE-9BC8-7659F660D4A7}" type="slidenum">
              <a:rPr kumimoji="0" lang="zh-TW" altLang="en-US" sz="1200">
                <a:latin typeface="+mn-lt"/>
                <a:ea typeface="+mn-ea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9</a:t>
            </a:fld>
            <a:endParaRPr kumimoji="0" lang="zh-TW" altLang="en-US" sz="120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185835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A071BD-0A94-4DBE-8289-FA9E0DEE867E}" type="slidenum">
              <a:rPr lang="zh-TW" altLang="en-US" smtClean="0"/>
              <a:pPr>
                <a:defRPr/>
              </a:pPr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2465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9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kumimoji="0" lang="en-US" altLang="zh-TW"/>
          </a:p>
        </p:txBody>
      </p:sp>
      <p:sp>
        <p:nvSpPr>
          <p:cNvPr id="5" name="矩形 20"/>
          <p:cNvSpPr>
            <a:spLocks noChangeArrowheads="1"/>
          </p:cNvSpPr>
          <p:nvPr/>
        </p:nvSpPr>
        <p:spPr bwMode="white">
          <a:xfrm>
            <a:off x="8991600" y="3175"/>
            <a:ext cx="152400" cy="6858000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kumimoji="0" lang="en-US" altLang="zh-TW"/>
          </a:p>
        </p:txBody>
      </p:sp>
      <p:sp>
        <p:nvSpPr>
          <p:cNvPr id="6" name="矩形 21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kumimoji="0" lang="en-US" altLang="zh-TW"/>
          </a:p>
        </p:txBody>
      </p:sp>
      <p:sp>
        <p:nvSpPr>
          <p:cNvPr id="7" name="矩形 23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kumimoji="0" lang="en-US" altLang="zh-TW"/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/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155575" y="241935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/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152400" y="15240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 dirty="0"/>
          </a:p>
        </p:txBody>
      </p:sp>
      <p:sp>
        <p:nvSpPr>
          <p:cNvPr id="13" name="橢圓 12"/>
          <p:cNvSpPr/>
          <p:nvPr/>
        </p:nvSpPr>
        <p:spPr>
          <a:xfrm>
            <a:off x="4267200" y="211455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kumimoji="0" lang="en-US"/>
          </a:p>
        </p:txBody>
      </p:sp>
      <p:sp>
        <p:nvSpPr>
          <p:cNvPr id="14" name="橢圓 13"/>
          <p:cNvSpPr/>
          <p:nvPr/>
        </p:nvSpPr>
        <p:spPr>
          <a:xfrm>
            <a:off x="4362450" y="2209800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TW" altLang="en-US"/>
              <a:t>按一下以編輯母片副標題樣式</a:t>
            </a:r>
            <a:endParaRPr lang="en-US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15" name="日期版面配置區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C7ED7F-97B4-4523-9E0A-3261E4655E62}" type="datetime1">
              <a:rPr lang="zh-TW" altLang="en-US"/>
              <a:pPr>
                <a:defRPr/>
              </a:pPr>
              <a:t>2021/4/22</a:t>
            </a:fld>
            <a:endParaRPr lang="zh-TW" altLang="en-US"/>
          </a:p>
        </p:txBody>
      </p:sp>
      <p:sp>
        <p:nvSpPr>
          <p:cNvPr id="16" name="頁尾版面配置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7" name="投影片編號版面配置區 28"/>
          <p:cNvSpPr>
            <a:spLocks noGrp="1"/>
          </p:cNvSpPr>
          <p:nvPr>
            <p:ph type="sldNum" sz="quarter" idx="12"/>
          </p:nvPr>
        </p:nvSpPr>
        <p:spPr>
          <a:xfrm>
            <a:off x="4343400" y="219868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845238D0-12D9-42EC-BBF0-5466F450D75F}" type="slidenum">
              <a:rPr lang="zh-TW" altLang="en-US"/>
              <a:pPr>
                <a:defRPr/>
              </a:pPr>
              <a:t>‹#›</a:t>
            </a:fld>
            <a:r>
              <a:rPr lang="en-US" altLang="zh-TW"/>
              <a:t>/11</a:t>
            </a:r>
            <a:endParaRPr lang="zh-TW" altLang="en-US" dirty="0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1940E4-50D8-4039-8E0A-6137F5C3F081}" type="datetime1">
              <a:rPr lang="zh-TW" altLang="en-US"/>
              <a:pPr>
                <a:defRPr/>
              </a:pPr>
              <a:t>2021/4/22</a:t>
            </a:fld>
            <a:endParaRPr lang="zh-TW" altLang="en-US"/>
          </a:p>
        </p:txBody>
      </p:sp>
      <p:sp>
        <p:nvSpPr>
          <p:cNvPr id="5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B841AC-2D8A-4875-949E-81EEB4402121}" type="slidenum">
              <a:rPr lang="zh-TW" altLang="en-US"/>
              <a:pPr>
                <a:defRPr/>
              </a:pPr>
              <a:t>‹#›</a:t>
            </a:fld>
            <a:r>
              <a:rPr lang="en-US" altLang="zh-TW"/>
              <a:t>/11</a:t>
            </a:r>
            <a:endParaRPr lang="zh-TW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9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kumimoji="0" lang="en-US" altLang="zh-TW"/>
          </a:p>
        </p:txBody>
      </p:sp>
      <p:sp>
        <p:nvSpPr>
          <p:cNvPr id="5" name="矩形 20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kumimoji="0" lang="en-US" altLang="zh-TW"/>
          </a:p>
        </p:txBody>
      </p:sp>
      <p:sp>
        <p:nvSpPr>
          <p:cNvPr id="6" name="矩形 21"/>
          <p:cNvSpPr>
            <a:spLocks noChangeArrowheads="1"/>
          </p:cNvSpPr>
          <p:nvPr/>
        </p:nvSpPr>
        <p:spPr bwMode="white">
          <a:xfrm>
            <a:off x="0" y="0"/>
            <a:ext cx="9144000" cy="155575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kumimoji="0" lang="en-US" altLang="zh-TW"/>
          </a:p>
        </p:txBody>
      </p:sp>
      <p:sp>
        <p:nvSpPr>
          <p:cNvPr id="7" name="矩形 23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kumimoji="0" lang="en-US" altLang="zh-TW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/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 dirty="0"/>
          </a:p>
        </p:txBody>
      </p:sp>
      <p:sp>
        <p:nvSpPr>
          <p:cNvPr id="10" name="直線接點 9"/>
          <p:cNvSpPr>
            <a:spLocks noChangeShapeType="1"/>
          </p:cNvSpPr>
          <p:nvPr/>
        </p:nvSpPr>
        <p:spPr bwMode="auto">
          <a:xfrm rot="5400000">
            <a:off x="4021137" y="3278188"/>
            <a:ext cx="6245225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/>
          </a:p>
        </p:txBody>
      </p:sp>
      <p:sp>
        <p:nvSpPr>
          <p:cNvPr id="11" name="橢圓 10"/>
          <p:cNvSpPr/>
          <p:nvPr/>
        </p:nvSpPr>
        <p:spPr>
          <a:xfrm>
            <a:off x="6838950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kumimoji="0" lang="en-US"/>
          </a:p>
        </p:txBody>
      </p:sp>
      <p:sp>
        <p:nvSpPr>
          <p:cNvPr id="12" name="橢圓 11"/>
          <p:cNvSpPr/>
          <p:nvPr/>
        </p:nvSpPr>
        <p:spPr>
          <a:xfrm>
            <a:off x="6934200" y="3021013"/>
            <a:ext cx="420688" cy="41910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13" name="投影片編號版面配置區 5"/>
          <p:cNvSpPr>
            <a:spLocks noGrp="1"/>
          </p:cNvSpPr>
          <p:nvPr>
            <p:ph type="sldNum" sz="quarter" idx="10"/>
          </p:nvPr>
        </p:nvSpPr>
        <p:spPr>
          <a:xfrm>
            <a:off x="6915150" y="3009900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228741-F549-4D20-94B1-547AA6A75452}" type="slidenum">
              <a:rPr lang="zh-TW" altLang="en-US"/>
              <a:pPr>
                <a:defRPr/>
              </a:pPr>
              <a:t>‹#›</a:t>
            </a:fld>
            <a:r>
              <a:rPr lang="en-US" altLang="zh-TW"/>
              <a:t>/11</a:t>
            </a:r>
            <a:endParaRPr lang="zh-TW" altLang="en-US" dirty="0"/>
          </a:p>
        </p:txBody>
      </p:sp>
      <p:sp>
        <p:nvSpPr>
          <p:cNvPr id="14" name="日期版面配置區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290558-E4D9-4B49-B4FE-C8E536A22BA9}" type="datetime1">
              <a:rPr lang="zh-TW" altLang="en-US"/>
              <a:pPr>
                <a:defRPr/>
              </a:pPr>
              <a:t>2021/4/22</a:t>
            </a:fld>
            <a:endParaRPr lang="zh-TW" altLang="en-US"/>
          </a:p>
        </p:txBody>
      </p:sp>
      <p:sp>
        <p:nvSpPr>
          <p:cNvPr id="15" name="頁尾版面配置區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C5D281-9D59-4A52-8229-EE71BA9ED968}" type="datetime1">
              <a:rPr lang="zh-TW" altLang="en-US"/>
              <a:pPr>
                <a:defRPr/>
              </a:pPr>
              <a:t>2021/4/22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362450" y="1027113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94CCD9-8D03-40C9-BB97-AB33FFF6778A}" type="slidenum">
              <a:rPr lang="zh-TW" altLang="en-US"/>
              <a:pPr>
                <a:defRPr/>
              </a:pPr>
              <a:t>‹#›</a:t>
            </a:fld>
            <a:r>
              <a:rPr lang="en-US" altLang="zh-TW"/>
              <a:t>/11</a:t>
            </a:r>
            <a:endParaRPr lang="zh-TW" altLang="en-US" dirty="0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kumimoji="0" lang="en-US" altLang="zh-TW"/>
          </a:p>
        </p:txBody>
      </p:sp>
      <p:sp>
        <p:nvSpPr>
          <p:cNvPr id="5" name="矩形 20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kumimoji="0" lang="en-US" altLang="zh-TW"/>
          </a:p>
        </p:txBody>
      </p:sp>
      <p:sp>
        <p:nvSpPr>
          <p:cNvPr id="6" name="矩形 21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kumimoji="0" lang="en-US" altLang="zh-TW"/>
          </a:p>
        </p:txBody>
      </p:sp>
      <p:sp>
        <p:nvSpPr>
          <p:cNvPr id="7" name="矩形 23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kumimoji="0" lang="en-US" altLang="zh-TW"/>
          </a:p>
        </p:txBody>
      </p:sp>
      <p:sp>
        <p:nvSpPr>
          <p:cNvPr id="8" name="矩形 24"/>
          <p:cNvSpPr>
            <a:spLocks noChangeArrowheads="1"/>
          </p:cNvSpPr>
          <p:nvPr/>
        </p:nvSpPr>
        <p:spPr bwMode="white">
          <a:xfrm>
            <a:off x="152400" y="2286000"/>
            <a:ext cx="8832850" cy="304800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kumimoji="0" lang="en-US" altLang="zh-TW"/>
          </a:p>
        </p:txBody>
      </p:sp>
      <p:sp>
        <p:nvSpPr>
          <p:cNvPr id="9" name="矩形 25"/>
          <p:cNvSpPr>
            <a:spLocks noChangeArrowheads="1"/>
          </p:cNvSpPr>
          <p:nvPr/>
        </p:nvSpPr>
        <p:spPr bwMode="auto">
          <a:xfrm>
            <a:off x="155575" y="142875"/>
            <a:ext cx="8832850" cy="2139950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kumimoji="0" lang="en-US" altLang="zh-TW"/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/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152400" y="15240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 dirty="0"/>
          </a:p>
        </p:txBody>
      </p:sp>
      <p:sp>
        <p:nvSpPr>
          <p:cNvPr id="12" name="直線接點 11"/>
          <p:cNvSpPr>
            <a:spLocks noChangeShapeType="1"/>
          </p:cNvSpPr>
          <p:nvPr/>
        </p:nvSpPr>
        <p:spPr bwMode="auto">
          <a:xfrm>
            <a:off x="152400" y="243840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/>
          </a:p>
        </p:txBody>
      </p:sp>
      <p:sp>
        <p:nvSpPr>
          <p:cNvPr id="13" name="橢圓 12"/>
          <p:cNvSpPr/>
          <p:nvPr/>
        </p:nvSpPr>
        <p:spPr>
          <a:xfrm>
            <a:off x="4267200" y="211455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kumimoji="0" lang="en-US"/>
          </a:p>
        </p:txBody>
      </p:sp>
      <p:sp>
        <p:nvSpPr>
          <p:cNvPr id="14" name="橢圓 13"/>
          <p:cNvSpPr/>
          <p:nvPr/>
        </p:nvSpPr>
        <p:spPr>
          <a:xfrm>
            <a:off x="4362450" y="2209800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15" name="頁尾版面配置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6" name="日期版面配置區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E25451-A5F1-4097-B1F8-D75E76A03820}" type="datetime1">
              <a:rPr lang="zh-TW" altLang="en-US"/>
              <a:pPr>
                <a:defRPr/>
              </a:pPr>
              <a:t>2021/4/22</a:t>
            </a:fld>
            <a:endParaRPr lang="zh-TW" altLang="en-US"/>
          </a:p>
        </p:txBody>
      </p:sp>
      <p:sp>
        <p:nvSpPr>
          <p:cNvPr id="17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343400" y="219868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4AD5A8B3-4DFD-4F46-B1BE-6A09E75D6B8C}" type="slidenum">
              <a:rPr lang="zh-TW" altLang="en-US"/>
              <a:pPr>
                <a:defRPr/>
              </a:pPr>
              <a:t>‹#›</a:t>
            </a:fld>
            <a:r>
              <a:rPr lang="en-US" altLang="zh-TW"/>
              <a:t>/11</a:t>
            </a:r>
            <a:endParaRPr lang="zh-TW" altLang="en-US" dirty="0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線接點 19"/>
          <p:cNvSpPr>
            <a:spLocks noChangeShapeType="1"/>
          </p:cNvSpPr>
          <p:nvPr/>
        </p:nvSpPr>
        <p:spPr bwMode="auto">
          <a:xfrm flipV="1">
            <a:off x="4562475" y="1576388"/>
            <a:ext cx="9525" cy="4818062"/>
          </a:xfrm>
          <a:prstGeom prst="line">
            <a:avLst/>
          </a:prstGeom>
          <a:noFill/>
          <a:ln w="9525" algn="ctr">
            <a:solidFill>
              <a:schemeClr val="tx2"/>
            </a:solidFill>
            <a:prstDash val="sysDash"/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10" name="內容版面配置區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12" name="內容版面配置區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6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5791200" y="6410325"/>
            <a:ext cx="30448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8F48A6-F2C8-4F94-9DC9-B6E944CB6FE2}" type="datetime1">
              <a:rPr lang="zh-TW" altLang="en-US"/>
              <a:pPr>
                <a:defRPr/>
              </a:pPr>
              <a:t>2021/4/22</a:t>
            </a:fld>
            <a:endParaRPr lang="zh-TW" altLang="en-US"/>
          </a:p>
        </p:txBody>
      </p:sp>
      <p:sp>
        <p:nvSpPr>
          <p:cNvPr id="7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D969E6-660D-4670-8B2E-2379E1AC9605}" type="slidenum">
              <a:rPr lang="zh-TW" altLang="en-US"/>
              <a:pPr>
                <a:defRPr/>
              </a:pPr>
              <a:t>‹#›</a:t>
            </a:fld>
            <a:r>
              <a:rPr lang="en-US" altLang="zh-TW"/>
              <a:t>/11</a:t>
            </a:r>
            <a:endParaRPr lang="zh-TW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線接點 19"/>
          <p:cNvSpPr>
            <a:spLocks noChangeShapeType="1"/>
          </p:cNvSpPr>
          <p:nvPr/>
        </p:nvSpPr>
        <p:spPr bwMode="auto">
          <a:xfrm flipV="1">
            <a:off x="4572000" y="2200275"/>
            <a:ext cx="0" cy="4187825"/>
          </a:xfrm>
          <a:prstGeom prst="line">
            <a:avLst/>
          </a:prstGeom>
          <a:noFill/>
          <a:ln w="9525" algn="ctr">
            <a:solidFill>
              <a:schemeClr val="tx2"/>
            </a:solidFill>
            <a:prstDash val="sysDash"/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" name="矩形 20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kumimoji="0" lang="en-US" altLang="zh-TW"/>
          </a:p>
        </p:txBody>
      </p:sp>
      <p:sp>
        <p:nvSpPr>
          <p:cNvPr id="9" name="矩形 21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kumimoji="0" lang="en-US" altLang="zh-TW"/>
          </a:p>
        </p:txBody>
      </p:sp>
      <p:sp>
        <p:nvSpPr>
          <p:cNvPr id="10" name="矩形 23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kumimoji="0" lang="en-US" altLang="zh-TW"/>
          </a:p>
        </p:txBody>
      </p:sp>
      <p:sp>
        <p:nvSpPr>
          <p:cNvPr id="11" name="矩形 24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kumimoji="0" lang="en-US" altLang="zh-TW"/>
          </a:p>
        </p:txBody>
      </p:sp>
      <p:sp>
        <p:nvSpPr>
          <p:cNvPr id="12" name="矩形 11"/>
          <p:cNvSpPr/>
          <p:nvPr/>
        </p:nvSpPr>
        <p:spPr>
          <a:xfrm>
            <a:off x="152400" y="1371600"/>
            <a:ext cx="8832850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kumimoji="0" lang="en-US"/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146050" y="6391275"/>
            <a:ext cx="8832850" cy="31115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/>
          </a:p>
        </p:txBody>
      </p:sp>
      <p:sp>
        <p:nvSpPr>
          <p:cNvPr id="14" name="直線接點 13"/>
          <p:cNvSpPr>
            <a:spLocks noChangeShapeType="1"/>
          </p:cNvSpPr>
          <p:nvPr/>
        </p:nvSpPr>
        <p:spPr bwMode="auto">
          <a:xfrm>
            <a:off x="152400" y="1279525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/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 dirty="0"/>
          </a:p>
        </p:txBody>
      </p:sp>
      <p:sp>
        <p:nvSpPr>
          <p:cNvPr id="16" name="橢圓 15"/>
          <p:cNvSpPr/>
          <p:nvPr/>
        </p:nvSpPr>
        <p:spPr>
          <a:xfrm>
            <a:off x="4267200" y="955675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kumimoji="0" lang="en-US"/>
          </a:p>
        </p:txBody>
      </p:sp>
      <p:sp>
        <p:nvSpPr>
          <p:cNvPr id="17" name="橢圓 16"/>
          <p:cNvSpPr/>
          <p:nvPr/>
        </p:nvSpPr>
        <p:spPr>
          <a:xfrm>
            <a:off x="4362450" y="1050925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4" name="內容版面配置區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26" name="內容版面配置區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23" name="標題 2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18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93844A-17E9-4726-92B7-1FA929D16B38}" type="datetime1">
              <a:rPr lang="zh-TW" altLang="en-US"/>
              <a:pPr>
                <a:defRPr/>
              </a:pPr>
              <a:t>2021/4/22</a:t>
            </a:fld>
            <a:endParaRPr lang="zh-TW" altLang="en-US"/>
          </a:p>
        </p:txBody>
      </p:sp>
      <p:sp>
        <p:nvSpPr>
          <p:cNvPr id="19" name="頁尾版面配置區 7"/>
          <p:cNvSpPr>
            <a:spLocks noGrp="1"/>
          </p:cNvSpPr>
          <p:nvPr>
            <p:ph type="ftr" sz="quarter" idx="11"/>
          </p:nvPr>
        </p:nvSpPr>
        <p:spPr>
          <a:xfrm>
            <a:off x="304800" y="6410325"/>
            <a:ext cx="3581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0" name="投影片編號版面配置區 8"/>
          <p:cNvSpPr>
            <a:spLocks noGrp="1"/>
          </p:cNvSpPr>
          <p:nvPr>
            <p:ph type="sldNum" sz="quarter" idx="12"/>
          </p:nvPr>
        </p:nvSpPr>
        <p:spPr>
          <a:xfrm>
            <a:off x="4343400" y="1042988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6DD65232-28D9-4B45-B65B-F14C37D41037}" type="slidenum">
              <a:rPr lang="zh-TW" altLang="en-US"/>
              <a:pPr>
                <a:defRPr/>
              </a:pPr>
              <a:t>‹#›</a:t>
            </a:fld>
            <a:r>
              <a:rPr lang="en-US" altLang="zh-TW"/>
              <a:t>/11</a:t>
            </a:r>
            <a:endParaRPr lang="zh-TW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F9D1B5-6814-4AAD-BA4C-1DFDEB2ED10E}" type="datetime1">
              <a:rPr lang="zh-TW" altLang="en-US"/>
              <a:pPr>
                <a:defRPr/>
              </a:pPr>
              <a:t>2021/4/22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4343400" y="1036638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2FCE2D-BAC4-4A5D-A914-9D2CE50206BA}" type="slidenum">
              <a:rPr lang="zh-TW" altLang="en-US"/>
              <a:pPr>
                <a:defRPr/>
              </a:pPr>
              <a:t>‹#›</a:t>
            </a:fld>
            <a:r>
              <a:rPr lang="en-US" altLang="zh-TW"/>
              <a:t>/11</a:t>
            </a:r>
            <a:endParaRPr lang="zh-TW" altLang="en-US" dirty="0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9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kumimoji="0" lang="en-US" altLang="zh-TW"/>
          </a:p>
        </p:txBody>
      </p:sp>
      <p:sp>
        <p:nvSpPr>
          <p:cNvPr id="3" name="矩形 20"/>
          <p:cNvSpPr>
            <a:spLocks noChangeArrowheads="1"/>
          </p:cNvSpPr>
          <p:nvPr/>
        </p:nvSpPr>
        <p:spPr bwMode="white">
          <a:xfrm>
            <a:off x="0" y="0"/>
            <a:ext cx="9144000" cy="155575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kumimoji="0" lang="en-US" altLang="zh-TW"/>
          </a:p>
        </p:txBody>
      </p:sp>
      <p:sp>
        <p:nvSpPr>
          <p:cNvPr id="4" name="矩形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kumimoji="0" lang="en-US" altLang="zh-TW"/>
          </a:p>
        </p:txBody>
      </p:sp>
      <p:sp>
        <p:nvSpPr>
          <p:cNvPr id="5" name="矩形 23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kumimoji="0" lang="en-US" altLang="zh-TW"/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/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152400" y="15875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 dirty="0"/>
          </a:p>
        </p:txBody>
      </p:sp>
      <p:sp>
        <p:nvSpPr>
          <p:cNvPr id="8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3D1002-3345-4E90-B435-0B9513FA873C}" type="datetime1">
              <a:rPr lang="zh-TW" altLang="en-US"/>
              <a:pPr>
                <a:defRPr/>
              </a:pPr>
              <a:t>2021/4/22</a:t>
            </a:fld>
            <a:endParaRPr lang="zh-TW" altLang="en-US"/>
          </a:p>
        </p:txBody>
      </p:sp>
      <p:sp>
        <p:nvSpPr>
          <p:cNvPr id="9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FF3A996D-F44F-40A7-A3DE-10857E8BE006}" type="slidenum">
              <a:rPr lang="zh-TW" altLang="en-US"/>
              <a:pPr>
                <a:defRPr/>
              </a:pPr>
              <a:t>‹#›</a:t>
            </a:fld>
            <a:r>
              <a:rPr lang="en-US" altLang="zh-TW"/>
              <a:t>/11</a:t>
            </a:r>
            <a:endParaRPr lang="zh-TW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52400" y="152400"/>
            <a:ext cx="8832850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/>
          </a:p>
        </p:txBody>
      </p:sp>
      <p:sp>
        <p:nvSpPr>
          <p:cNvPr id="6" name="矩形 20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kumimoji="0" lang="en-US" altLang="zh-TW"/>
          </a:p>
        </p:txBody>
      </p:sp>
      <p:sp>
        <p:nvSpPr>
          <p:cNvPr id="7" name="矩形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kumimoji="0" lang="en-US" altLang="zh-TW"/>
          </a:p>
        </p:txBody>
      </p:sp>
      <p:sp>
        <p:nvSpPr>
          <p:cNvPr id="8" name="矩形 23"/>
          <p:cNvSpPr>
            <a:spLocks noChangeArrowheads="1"/>
          </p:cNvSpPr>
          <p:nvPr/>
        </p:nvSpPr>
        <p:spPr bwMode="white">
          <a:xfrm>
            <a:off x="0" y="0"/>
            <a:ext cx="9144000" cy="119063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kumimoji="0" lang="en-US" altLang="zh-TW"/>
          </a:p>
        </p:txBody>
      </p:sp>
      <p:sp>
        <p:nvSpPr>
          <p:cNvPr id="9" name="矩形 24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kumimoji="0" lang="en-US" altLang="zh-TW"/>
          </a:p>
        </p:txBody>
      </p:sp>
      <p:sp>
        <p:nvSpPr>
          <p:cNvPr id="10" name="矩形 9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kumimoji="0" lang="en-US"/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152400" y="15240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 dirty="0"/>
          </a:p>
        </p:txBody>
      </p:sp>
      <p:sp>
        <p:nvSpPr>
          <p:cNvPr id="12" name="直線接點 11"/>
          <p:cNvSpPr>
            <a:spLocks noChangeShapeType="1"/>
          </p:cNvSpPr>
          <p:nvPr/>
        </p:nvSpPr>
        <p:spPr bwMode="auto">
          <a:xfrm>
            <a:off x="152400" y="53340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/>
          </a:p>
        </p:txBody>
      </p:sp>
      <p:sp>
        <p:nvSpPr>
          <p:cNvPr id="13" name="橢圓 12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kumimoji="0" lang="en-US"/>
          </a:p>
        </p:txBody>
      </p:sp>
      <p:sp>
        <p:nvSpPr>
          <p:cNvPr id="14" name="橢圓 13"/>
          <p:cNvSpPr/>
          <p:nvPr/>
        </p:nvSpPr>
        <p:spPr>
          <a:xfrm>
            <a:off x="1390650" y="323850"/>
            <a:ext cx="419100" cy="41910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kumimoji="0" lang="en-US"/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149225" y="6388100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0" name="內容版面配置區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16" name="投影片編號版面配置區 6"/>
          <p:cNvSpPr>
            <a:spLocks noGrp="1"/>
          </p:cNvSpPr>
          <p:nvPr>
            <p:ph type="sldNum" sz="quarter" idx="10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2376DDDA-3D79-4099-976E-F2917F648670}" type="slidenum">
              <a:rPr lang="zh-TW" altLang="en-US"/>
              <a:pPr>
                <a:defRPr/>
              </a:pPr>
              <a:t>‹#›</a:t>
            </a:fld>
            <a:r>
              <a:rPr lang="en-US" altLang="zh-TW"/>
              <a:t>/11</a:t>
            </a:r>
            <a:endParaRPr lang="zh-TW" altLang="en-US" dirty="0"/>
          </a:p>
        </p:txBody>
      </p:sp>
      <p:sp>
        <p:nvSpPr>
          <p:cNvPr id="17" name="日期版面配置區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E7DA60-B864-4253-8607-0F78BEBA358E}" type="datetime1">
              <a:rPr lang="zh-TW" altLang="en-US"/>
              <a:pPr>
                <a:defRPr/>
              </a:pPr>
              <a:t>2021/4/22</a:t>
            </a:fld>
            <a:endParaRPr lang="zh-TW" altLang="en-US"/>
          </a:p>
        </p:txBody>
      </p:sp>
      <p:sp>
        <p:nvSpPr>
          <p:cNvPr id="18" name="頁尾版面配置區 5"/>
          <p:cNvSpPr>
            <a:spLocks noGrp="1"/>
          </p:cNvSpPr>
          <p:nvPr>
            <p:ph type="ftr" sz="quarter" idx="12"/>
          </p:nvPr>
        </p:nvSpPr>
        <p:spPr>
          <a:xfrm>
            <a:off x="301625" y="6410325"/>
            <a:ext cx="3382963" cy="3667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線接點 4"/>
          <p:cNvSpPr>
            <a:spLocks noChangeShapeType="1"/>
          </p:cNvSpPr>
          <p:nvPr/>
        </p:nvSpPr>
        <p:spPr bwMode="auto">
          <a:xfrm>
            <a:off x="152400" y="53340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/>
          </a:p>
        </p:txBody>
      </p:sp>
      <p:sp>
        <p:nvSpPr>
          <p:cNvPr id="6" name="矩形 20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kumimoji="0" lang="en-US" altLang="zh-TW"/>
          </a:p>
        </p:txBody>
      </p:sp>
      <p:sp>
        <p:nvSpPr>
          <p:cNvPr id="7" name="矩形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kumimoji="0" lang="en-US" altLang="zh-TW"/>
          </a:p>
        </p:txBody>
      </p:sp>
      <p:sp>
        <p:nvSpPr>
          <p:cNvPr id="8" name="矩形 23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kumimoji="0" lang="en-US" altLang="zh-TW"/>
          </a:p>
        </p:txBody>
      </p:sp>
      <p:sp>
        <p:nvSpPr>
          <p:cNvPr id="9" name="矩形 24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kumimoji="0" lang="en-US" altLang="zh-TW"/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152400" y="152400"/>
            <a:ext cx="8832850" cy="301625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kumimoji="0" lang="en-US"/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 dirty="0"/>
          </a:p>
        </p:txBody>
      </p:sp>
      <p:sp>
        <p:nvSpPr>
          <p:cNvPr id="13" name="橢圓 12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kumimoji="0" lang="en-US"/>
          </a:p>
        </p:txBody>
      </p:sp>
      <p:sp>
        <p:nvSpPr>
          <p:cNvPr id="14" name="橢圓 13"/>
          <p:cNvSpPr/>
          <p:nvPr/>
        </p:nvSpPr>
        <p:spPr>
          <a:xfrm>
            <a:off x="1390650" y="323850"/>
            <a:ext cx="419100" cy="41910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kumimoji="0" lang="en-US"/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149225" y="6388100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zh-TW" altLang="en-US" noProof="0"/>
              <a:t>按一下圖示以新增圖片</a:t>
            </a:r>
            <a:endParaRPr lang="en-US" noProof="0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6" name="投影片編號版面配置區 6"/>
          <p:cNvSpPr>
            <a:spLocks noGrp="1"/>
          </p:cNvSpPr>
          <p:nvPr>
            <p:ph type="sldNum" sz="quarter" idx="10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20CC79-1217-4803-B6FE-A3A11E029843}" type="slidenum">
              <a:rPr lang="zh-TW" altLang="en-US"/>
              <a:pPr>
                <a:defRPr/>
              </a:pPr>
              <a:t>‹#›</a:t>
            </a:fld>
            <a:r>
              <a:rPr lang="en-US" altLang="zh-TW"/>
              <a:t>/11</a:t>
            </a:r>
            <a:endParaRPr lang="zh-TW" altLang="en-US" dirty="0"/>
          </a:p>
        </p:txBody>
      </p:sp>
      <p:sp>
        <p:nvSpPr>
          <p:cNvPr id="17" name="日期版面配置區 4"/>
          <p:cNvSpPr>
            <a:spLocks noGrp="1"/>
          </p:cNvSpPr>
          <p:nvPr>
            <p:ph type="dt" sz="half" idx="11"/>
          </p:nvPr>
        </p:nvSpPr>
        <p:spPr>
          <a:xfrm>
            <a:off x="5788025" y="6405563"/>
            <a:ext cx="30448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E2355F-5574-4229-A7E9-085F1DB03609}" type="datetime1">
              <a:rPr lang="zh-TW" altLang="en-US"/>
              <a:pPr>
                <a:defRPr/>
              </a:pPr>
              <a:t>2021/4/22</a:t>
            </a:fld>
            <a:endParaRPr lang="zh-TW" altLang="en-US"/>
          </a:p>
        </p:txBody>
      </p:sp>
      <p:sp>
        <p:nvSpPr>
          <p:cNvPr id="18" name="頁尾版面配置區 5"/>
          <p:cNvSpPr>
            <a:spLocks noGrp="1"/>
          </p:cNvSpPr>
          <p:nvPr>
            <p:ph type="ftr" sz="quarter" idx="12"/>
          </p:nvPr>
        </p:nvSpPr>
        <p:spPr>
          <a:xfrm>
            <a:off x="301625" y="6410325"/>
            <a:ext cx="3584575" cy="3667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矩形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kumimoji="0" lang="en-US" altLang="zh-TW"/>
          </a:p>
        </p:txBody>
      </p:sp>
      <p:sp>
        <p:nvSpPr>
          <p:cNvPr id="1027" name="矩形 15"/>
          <p:cNvSpPr>
            <a:spLocks noChangeArrowheads="1"/>
          </p:cNvSpPr>
          <p:nvPr/>
        </p:nvSpPr>
        <p:spPr bwMode="white">
          <a:xfrm>
            <a:off x="0" y="0"/>
            <a:ext cx="9144000" cy="1393825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kumimoji="0" lang="en-US" altLang="zh-TW"/>
          </a:p>
        </p:txBody>
      </p:sp>
      <p:sp>
        <p:nvSpPr>
          <p:cNvPr id="1028" name="矩形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kumimoji="0" lang="en-US" altLang="zh-TW"/>
          </a:p>
        </p:txBody>
      </p:sp>
      <p:sp>
        <p:nvSpPr>
          <p:cNvPr id="1029" name="矩形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kumimoji="0" lang="en-US" altLang="zh-TW"/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149225" y="6388100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5791200" y="6405563"/>
            <a:ext cx="3044825" cy="3651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79BF63F5-A914-4720-B13C-293E80ADC642}" type="datetime1">
              <a:rPr lang="zh-TW" altLang="en-US"/>
              <a:pPr>
                <a:defRPr/>
              </a:pPr>
              <a:t>2021/4/22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304800" y="6410325"/>
            <a:ext cx="3581400" cy="366713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 dirty="0"/>
          </a:p>
        </p:txBody>
      </p:sp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152400" y="1276350"/>
            <a:ext cx="8832850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/>
          </a:p>
        </p:txBody>
      </p:sp>
      <p:sp>
        <p:nvSpPr>
          <p:cNvPr id="12" name="橢圓 11"/>
          <p:cNvSpPr/>
          <p:nvPr/>
        </p:nvSpPr>
        <p:spPr>
          <a:xfrm>
            <a:off x="4267200" y="955675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kumimoji="0" lang="en-US"/>
          </a:p>
        </p:txBody>
      </p:sp>
      <p:sp>
        <p:nvSpPr>
          <p:cNvPr id="15" name="橢圓 14"/>
          <p:cNvSpPr/>
          <p:nvPr/>
        </p:nvSpPr>
        <p:spPr>
          <a:xfrm>
            <a:off x="4362450" y="1050925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kumimoji="0" 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4343400" y="1039813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5A281C5A-6675-4D0A-9122-5F782E3647BF}" type="slidenum">
              <a:rPr lang="zh-TW" altLang="en-US"/>
              <a:pPr>
                <a:defRPr/>
              </a:pPr>
              <a:t>‹#›</a:t>
            </a:fld>
            <a:r>
              <a:rPr lang="en-US" altLang="zh-TW"/>
              <a:t>/11</a:t>
            </a:r>
            <a:endParaRPr lang="zh-TW" altLang="en-US" dirty="0"/>
          </a:p>
        </p:txBody>
      </p:sp>
      <p:sp>
        <p:nvSpPr>
          <p:cNvPr id="1038" name="標題版面配置區 21"/>
          <p:cNvSpPr>
            <a:spLocks noGrp="1"/>
          </p:cNvSpPr>
          <p:nvPr>
            <p:ph type="title"/>
          </p:nvPr>
        </p:nvSpPr>
        <p:spPr bwMode="auto">
          <a:xfrm>
            <a:off x="301625" y="228600"/>
            <a:ext cx="8534400" cy="75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1039" name="文字版面配置區 12"/>
          <p:cNvSpPr>
            <a:spLocks noGrp="1"/>
          </p:cNvSpPr>
          <p:nvPr>
            <p:ph type="body" idx="1"/>
          </p:nvPr>
        </p:nvSpPr>
        <p:spPr bwMode="auto">
          <a:xfrm>
            <a:off x="301625" y="1524000"/>
            <a:ext cx="8534400" cy="459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30" r:id="rId10"/>
    <p:sldLayoutId id="2147483740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300" kern="1200">
          <a:solidFill>
            <a:srgbClr val="7B9899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  <a:ea typeface="微軟正黑體" pitchFamily="34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  <a:ea typeface="微軟正黑體" pitchFamily="34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  <a:ea typeface="微軟正黑體" pitchFamily="34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  <a:ea typeface="微軟正黑體" pitchFamily="34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  <a:ea typeface="微軟正黑體" pitchFamily="34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  <a:ea typeface="微軟正黑體" pitchFamily="34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  <a:ea typeface="微軟正黑體" pitchFamily="34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  <a:ea typeface="微軟正黑體" pitchFamily="34" charset="-12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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ct val="20000"/>
        </a:spcBef>
        <a:spcAft>
          <a:spcPct val="0"/>
        </a:spcAft>
        <a:buClr>
          <a:srgbClr val="8CADAE"/>
        </a:buClr>
        <a:buSzPct val="75000"/>
        <a:buFont typeface="Wingdings 2" pitchFamily="18" charset="2"/>
        <a:buChar char="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ct val="20000"/>
        </a:spcBef>
        <a:spcAft>
          <a:spcPct val="0"/>
        </a:spcAft>
        <a:buClr>
          <a:srgbClr val="8C7B70"/>
        </a:buClr>
        <a:buSzPct val="70000"/>
        <a:buFont typeface="Wingdings" pitchFamily="2" charset="2"/>
        <a:buChar char="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ct val="20000"/>
        </a:spcBef>
        <a:spcAft>
          <a:spcPct val="0"/>
        </a:spcAft>
        <a:buClr>
          <a:srgbClr val="8FB08C"/>
        </a:buClr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投影片編號版面配置區 2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tIns="45720" bIns="45720" numCol="1" anchorCtr="0" compatLnSpc="1">
            <a:prstTxWarp prst="textNoShape">
              <a:avLst/>
            </a:prstTxWarp>
          </a:bodyPr>
          <a:lstStyle/>
          <a:p>
            <a:fld id="{DDA821FE-FA91-44E7-B4E3-EC1DEC91ED52}" type="slidenum">
              <a:rPr lang="zh-TW" altLang="en-US" smtClean="0"/>
              <a:pPr/>
              <a:t>1</a:t>
            </a:fld>
            <a:r>
              <a:rPr lang="en-US" altLang="zh-TW"/>
              <a:t>/10</a:t>
            </a:r>
            <a:endParaRPr lang="zh-TW" altLang="en-US"/>
          </a:p>
        </p:txBody>
      </p:sp>
      <p:sp>
        <p:nvSpPr>
          <p:cNvPr id="12291" name="標題 1"/>
          <p:cNvSpPr>
            <a:spLocks noGrp="1"/>
          </p:cNvSpPr>
          <p:nvPr>
            <p:ph type="ctrTitle" idx="4294967295"/>
          </p:nvPr>
        </p:nvSpPr>
        <p:spPr>
          <a:xfrm>
            <a:off x="323850" y="1052736"/>
            <a:ext cx="8604250" cy="1331689"/>
          </a:xfrm>
        </p:spPr>
        <p:txBody>
          <a:bodyPr/>
          <a:lstStyle/>
          <a:p>
            <a:pPr eaLnBrk="1" hangingPunct="1"/>
            <a:r>
              <a:rPr lang="zh-TW" altLang="zh-TW" sz="3200" b="1" dirty="0">
                <a:solidFill>
                  <a:schemeClr val="tx1"/>
                </a:solidFill>
                <a:latin typeface="+mj-ea"/>
              </a:rPr>
              <a:t>中華電信公司</a:t>
            </a:r>
            <a:r>
              <a:rPr lang="en-US" altLang="zh-TW" sz="3200" b="1" dirty="0" smtClean="0">
                <a:solidFill>
                  <a:schemeClr val="tx1"/>
                </a:solidFill>
                <a:latin typeface="+mj-ea"/>
              </a:rPr>
              <a:t>110</a:t>
            </a:r>
            <a:r>
              <a:rPr lang="zh-TW" altLang="en-US" sz="3200" b="1" dirty="0" smtClean="0">
                <a:solidFill>
                  <a:schemeClr val="tx1"/>
                </a:solidFill>
                <a:latin typeface="+mj-ea"/>
              </a:rPr>
              <a:t>年第</a:t>
            </a:r>
            <a:r>
              <a:rPr lang="en-US" altLang="zh-TW" sz="3200" b="1" dirty="0" smtClean="0">
                <a:solidFill>
                  <a:schemeClr val="tx1"/>
                </a:solidFill>
                <a:latin typeface="+mj-ea"/>
              </a:rPr>
              <a:t>8</a:t>
            </a:r>
            <a:r>
              <a:rPr lang="zh-TW" altLang="en-US" sz="3200" b="1" dirty="0" smtClean="0">
                <a:solidFill>
                  <a:schemeClr val="tx1"/>
                </a:solidFill>
                <a:latin typeface="+mj-ea"/>
              </a:rPr>
              <a:t>次</a:t>
            </a:r>
            <a:r>
              <a:rPr lang="en-US" altLang="zh-TW" sz="3200" b="1" dirty="0">
                <a:solidFill>
                  <a:schemeClr val="tx1"/>
                </a:solidFill>
                <a:latin typeface="+mj-ea"/>
              </a:rPr>
              <a:t/>
            </a:r>
            <a:br>
              <a:rPr lang="en-US" altLang="zh-TW" sz="3200" b="1" dirty="0">
                <a:solidFill>
                  <a:schemeClr val="tx1"/>
                </a:solidFill>
                <a:latin typeface="+mj-ea"/>
              </a:rPr>
            </a:br>
            <a:r>
              <a:rPr lang="zh-TW" altLang="en-US" sz="3200" b="1" dirty="0">
                <a:solidFill>
                  <a:schemeClr val="tx1"/>
                </a:solidFill>
                <a:latin typeface="+mj-ea"/>
              </a:rPr>
              <a:t>從業人員</a:t>
            </a:r>
            <a:r>
              <a:rPr lang="en-US" altLang="zh-TW" sz="3200" b="1" dirty="0">
                <a:solidFill>
                  <a:schemeClr val="tx1"/>
                </a:solidFill>
                <a:latin typeface="+mj-ea"/>
              </a:rPr>
              <a:t>(</a:t>
            </a:r>
            <a:r>
              <a:rPr lang="zh-TW" altLang="en-US" sz="3200" b="1" dirty="0">
                <a:solidFill>
                  <a:schemeClr val="tx1"/>
                </a:solidFill>
                <a:latin typeface="+mj-ea"/>
              </a:rPr>
              <a:t>具工作經驗</a:t>
            </a:r>
            <a:r>
              <a:rPr lang="en-US" altLang="zh-TW" sz="3200" b="1" dirty="0">
                <a:solidFill>
                  <a:schemeClr val="tx1"/>
                </a:solidFill>
                <a:latin typeface="+mj-ea"/>
              </a:rPr>
              <a:t>)</a:t>
            </a:r>
            <a:r>
              <a:rPr lang="zh-TW" altLang="en-US" sz="3200" b="1" dirty="0">
                <a:solidFill>
                  <a:schemeClr val="tx1"/>
                </a:solidFill>
                <a:latin typeface="+mj-ea"/>
              </a:rPr>
              <a:t>遴選簡報</a:t>
            </a:r>
          </a:p>
        </p:txBody>
      </p:sp>
      <p:sp>
        <p:nvSpPr>
          <p:cNvPr id="12292" name="副標題 2"/>
          <p:cNvSpPr>
            <a:spLocks noGrp="1"/>
          </p:cNvSpPr>
          <p:nvPr>
            <p:ph type="subTitle" idx="4294967295"/>
          </p:nvPr>
        </p:nvSpPr>
        <p:spPr>
          <a:xfrm>
            <a:off x="1258888" y="4292600"/>
            <a:ext cx="6172200" cy="1512888"/>
          </a:xfrm>
        </p:spPr>
        <p:txBody>
          <a:bodyPr/>
          <a:lstStyle/>
          <a:p>
            <a:pPr marL="0" indent="0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zh-TW" altLang="en-US" sz="2800" b="1" dirty="0">
                <a:latin typeface="微軟正黑體" pitchFamily="34" charset="-120"/>
                <a:ea typeface="微軟正黑體" pitchFamily="34" charset="-120"/>
              </a:rPr>
              <a:t>日期</a:t>
            </a:r>
            <a:r>
              <a:rPr lang="zh-TW" altLang="en-US" sz="2800" b="1" dirty="0" smtClean="0"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TW" sz="2800" b="1" dirty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2800" b="1" dirty="0" smtClean="0">
                <a:latin typeface="微軟正黑體" pitchFamily="34" charset="-120"/>
                <a:ea typeface="微軟正黑體" pitchFamily="34" charset="-120"/>
              </a:rPr>
              <a:t>110.04.27(</a:t>
            </a:r>
            <a:r>
              <a:rPr lang="zh-TW" altLang="en-US" sz="2800" b="1" dirty="0" smtClean="0">
                <a:latin typeface="微軟正黑體" pitchFamily="34" charset="-120"/>
                <a:ea typeface="微軟正黑體" pitchFamily="34" charset="-120"/>
              </a:rPr>
              <a:t>二</a:t>
            </a:r>
            <a:r>
              <a:rPr lang="en-US" altLang="zh-TW" sz="2800" b="1" dirty="0" smtClean="0">
                <a:latin typeface="微軟正黑體" pitchFamily="34" charset="-120"/>
                <a:ea typeface="微軟正黑體" pitchFamily="34" charset="-120"/>
              </a:rPr>
              <a:t>)</a:t>
            </a:r>
            <a:endParaRPr lang="zh-TW" altLang="en-US" sz="2800" b="1" dirty="0">
              <a:latin typeface="微軟正黑體" pitchFamily="34" charset="-120"/>
              <a:ea typeface="微軟正黑體" pitchFamily="34" charset="-120"/>
            </a:endParaRPr>
          </a:p>
          <a:p>
            <a:pPr marL="0" indent="0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zh-TW" altLang="en-US" sz="2800" b="1" dirty="0">
                <a:latin typeface="微軟正黑體" pitchFamily="34" charset="-120"/>
                <a:ea typeface="微軟正黑體" pitchFamily="34" charset="-120"/>
              </a:rPr>
              <a:t>報告人</a:t>
            </a:r>
            <a:r>
              <a:rPr lang="zh-TW" altLang="en-US" sz="2800" b="1" dirty="0" smtClean="0">
                <a:latin typeface="微軟正黑體" pitchFamily="34" charset="-120"/>
                <a:ea typeface="微軟正黑體" pitchFamily="34" charset="-120"/>
              </a:rPr>
              <a:t>：涂宇欣</a:t>
            </a:r>
            <a:endParaRPr lang="en-US" altLang="zh-TW" sz="28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3A996D-F44F-40A7-A3DE-10857E8BE006}" type="slidenum">
              <a:rPr lang="zh-TW" altLang="en-US" smtClean="0"/>
              <a:pPr>
                <a:defRPr/>
              </a:pPr>
              <a:t>10</a:t>
            </a:fld>
            <a:r>
              <a:rPr lang="en-US" altLang="zh-TW"/>
              <a:t>/11</a:t>
            </a:r>
            <a:endParaRPr lang="zh-TW" altLang="en-US" dirty="0"/>
          </a:p>
        </p:txBody>
      </p:sp>
      <p:pic>
        <p:nvPicPr>
          <p:cNvPr id="3" name="圓角矩形 30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599" y="1196752"/>
            <a:ext cx="8663881" cy="4824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標題 1"/>
          <p:cNvSpPr txBox="1">
            <a:spLocks/>
          </p:cNvSpPr>
          <p:nvPr/>
        </p:nvSpPr>
        <p:spPr bwMode="auto">
          <a:xfrm>
            <a:off x="533400" y="365689"/>
            <a:ext cx="8215064" cy="725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300" kern="1200">
                <a:solidFill>
                  <a:srgbClr val="7B9899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rgbClr val="7B9899"/>
                </a:solidFill>
                <a:latin typeface="Georgia" pitchFamily="18" charset="0"/>
                <a:ea typeface="微軟正黑體" pitchFamily="34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rgbClr val="7B9899"/>
                </a:solidFill>
                <a:latin typeface="Georgia" pitchFamily="18" charset="0"/>
                <a:ea typeface="微軟正黑體" pitchFamily="34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rgbClr val="7B9899"/>
                </a:solidFill>
                <a:latin typeface="Georgia" pitchFamily="18" charset="0"/>
                <a:ea typeface="微軟正黑體" pitchFamily="34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rgbClr val="7B9899"/>
                </a:solidFill>
                <a:latin typeface="Georgia" pitchFamily="18" charset="0"/>
                <a:ea typeface="微軟正黑體" pitchFamily="34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rgbClr val="7B9899"/>
                </a:solidFill>
                <a:latin typeface="Georgia" pitchFamily="18" charset="0"/>
                <a:ea typeface="微軟正黑體" pitchFamily="34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rgbClr val="7B9899"/>
                </a:solidFill>
                <a:latin typeface="Georgia" pitchFamily="18" charset="0"/>
                <a:ea typeface="微軟正黑體" pitchFamily="34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rgbClr val="7B9899"/>
                </a:solidFill>
                <a:latin typeface="Georgia" pitchFamily="18" charset="0"/>
                <a:ea typeface="微軟正黑體" pitchFamily="34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rgbClr val="7B9899"/>
                </a:solidFill>
                <a:latin typeface="Georgia" pitchFamily="18" charset="0"/>
                <a:ea typeface="微軟正黑體" pitchFamily="34" charset="-120"/>
              </a:defRPr>
            </a:lvl9pPr>
          </a:lstStyle>
          <a:p>
            <a:pPr eaLnBrk="1" hangingPunct="1"/>
            <a:r>
              <a:rPr lang="zh-TW" altLang="en-US" sz="3900" b="1" dirty="0"/>
              <a:t>自我發展</a:t>
            </a:r>
          </a:p>
        </p:txBody>
      </p:sp>
      <p:sp>
        <p:nvSpPr>
          <p:cNvPr id="5" name="標題 1"/>
          <p:cNvSpPr txBox="1">
            <a:spLocks/>
          </p:cNvSpPr>
          <p:nvPr/>
        </p:nvSpPr>
        <p:spPr bwMode="auto">
          <a:xfrm>
            <a:off x="521499" y="1471243"/>
            <a:ext cx="8078080" cy="4262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300" kern="1200">
                <a:solidFill>
                  <a:srgbClr val="7B9899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rgbClr val="7B9899"/>
                </a:solidFill>
                <a:latin typeface="Georgia" pitchFamily="18" charset="0"/>
                <a:ea typeface="微軟正黑體" pitchFamily="34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rgbClr val="7B9899"/>
                </a:solidFill>
                <a:latin typeface="Georgia" pitchFamily="18" charset="0"/>
                <a:ea typeface="微軟正黑體" pitchFamily="34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rgbClr val="7B9899"/>
                </a:solidFill>
                <a:latin typeface="Georgia" pitchFamily="18" charset="0"/>
                <a:ea typeface="微軟正黑體" pitchFamily="34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rgbClr val="7B9899"/>
                </a:solidFill>
                <a:latin typeface="Georgia" pitchFamily="18" charset="0"/>
                <a:ea typeface="微軟正黑體" pitchFamily="34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rgbClr val="7B9899"/>
                </a:solidFill>
                <a:latin typeface="Georgia" pitchFamily="18" charset="0"/>
                <a:ea typeface="微軟正黑體" pitchFamily="34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rgbClr val="7B9899"/>
                </a:solidFill>
                <a:latin typeface="Georgia" pitchFamily="18" charset="0"/>
                <a:ea typeface="微軟正黑體" pitchFamily="34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rgbClr val="7B9899"/>
                </a:solidFill>
                <a:latin typeface="Georgia" pitchFamily="18" charset="0"/>
                <a:ea typeface="微軟正黑體" pitchFamily="34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rgbClr val="7B9899"/>
                </a:solidFill>
                <a:latin typeface="Georgia" pitchFamily="18" charset="0"/>
                <a:ea typeface="微軟正黑體" pitchFamily="34" charset="-12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TW" altLang="en-US" sz="2400" dirty="0" smtClean="0">
                <a:solidFill>
                  <a:schemeClr val="tx1"/>
                </a:solidFill>
                <a:latin typeface="+mj-ea"/>
              </a:rPr>
              <a:t>    </a:t>
            </a:r>
            <a:r>
              <a:rPr lang="zh-TW" altLang="zh-TW" sz="2400" dirty="0" smtClean="0">
                <a:solidFill>
                  <a:schemeClr val="tx1"/>
                </a:solidFill>
                <a:latin typeface="+mj-ea"/>
              </a:rPr>
              <a:t>去年</a:t>
            </a:r>
            <a:r>
              <a:rPr lang="zh-TW" altLang="zh-TW" sz="2400" dirty="0">
                <a:solidFill>
                  <a:schemeClr val="tx1"/>
                </a:solidFill>
                <a:latin typeface="+mj-ea"/>
              </a:rPr>
              <a:t>考取的</a:t>
            </a:r>
            <a:r>
              <a:rPr lang="en-US" altLang="zh-TW" sz="2400" dirty="0">
                <a:solidFill>
                  <a:schemeClr val="tx1"/>
                </a:solidFill>
                <a:latin typeface="+mj-ea"/>
              </a:rPr>
              <a:t>PMP</a:t>
            </a:r>
            <a:r>
              <a:rPr lang="zh-TW" altLang="zh-TW" sz="2400" dirty="0">
                <a:solidFill>
                  <a:schemeClr val="tx1"/>
                </a:solidFill>
                <a:latin typeface="+mj-ea"/>
              </a:rPr>
              <a:t>的證照，希望自己可以利用所學的專案管理知識套用在未來的工作上，讓專案可以如期如質的完成。期待新工作接觸不同領域的系統並了解</a:t>
            </a:r>
            <a:r>
              <a:rPr lang="zh-TW" altLang="zh-TW" sz="2400" dirty="0" smtClean="0">
                <a:solidFill>
                  <a:schemeClr val="tx1"/>
                </a:solidFill>
                <a:latin typeface="+mj-ea"/>
              </a:rPr>
              <a:t>其</a:t>
            </a:r>
            <a:r>
              <a:rPr lang="en-US" altLang="zh-TW" sz="2400" dirty="0">
                <a:solidFill>
                  <a:schemeClr val="tx1"/>
                </a:solidFill>
                <a:latin typeface="+mj-ea"/>
              </a:rPr>
              <a:t>k</a:t>
            </a:r>
            <a:r>
              <a:rPr lang="en-US" altLang="zh-TW" sz="2400" dirty="0" smtClean="0">
                <a:solidFill>
                  <a:schemeClr val="tx1"/>
                </a:solidFill>
                <a:latin typeface="+mj-ea"/>
              </a:rPr>
              <a:t>nowhow</a:t>
            </a:r>
            <a:r>
              <a:rPr lang="zh-TW" altLang="zh-TW" sz="2400" dirty="0">
                <a:solidFill>
                  <a:schemeClr val="tx1"/>
                </a:solidFill>
                <a:latin typeface="+mj-ea"/>
              </a:rPr>
              <a:t>，增加自己的專業知識，擁有了專業知識後在執行系統分析相關工作時能更得心應手。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0193" y="3718669"/>
            <a:ext cx="2448271" cy="228907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8298309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投影片編號版面配置區 2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tIns="45720" bIns="45720" numCol="1" anchorCtr="0" compatLnSpc="1">
            <a:prstTxWarp prst="textNoShape">
              <a:avLst/>
            </a:prstTxWarp>
          </a:bodyPr>
          <a:lstStyle/>
          <a:p>
            <a:fld id="{E414D32A-8374-4142-A2C2-DBC981AF6F8E}" type="slidenum">
              <a:rPr lang="zh-TW" altLang="en-US" smtClean="0"/>
              <a:pPr/>
              <a:t>11</a:t>
            </a:fld>
            <a:r>
              <a:rPr lang="en-US" altLang="zh-TW"/>
              <a:t>/10</a:t>
            </a:r>
            <a:endParaRPr lang="zh-TW" altLang="en-US"/>
          </a:p>
        </p:txBody>
      </p:sp>
      <p:sp>
        <p:nvSpPr>
          <p:cNvPr id="21507" name="內容版面配置區 2"/>
          <p:cNvSpPr>
            <a:spLocks noGrp="1"/>
          </p:cNvSpPr>
          <p:nvPr>
            <p:ph sz="quarter" idx="4294967295"/>
          </p:nvPr>
        </p:nvSpPr>
        <p:spPr>
          <a:xfrm>
            <a:off x="704850" y="1773238"/>
            <a:ext cx="7467600" cy="2592387"/>
          </a:xfrm>
        </p:spPr>
        <p:txBody>
          <a:bodyPr/>
          <a:lstStyle/>
          <a:p>
            <a:pPr algn="ctr" eaLnBrk="1" hangingPunct="1">
              <a:buFont typeface="Wingdings" pitchFamily="2" charset="2"/>
              <a:buNone/>
            </a:pPr>
            <a:r>
              <a:rPr lang="zh-TW" altLang="en-US" sz="4400" b="1" dirty="0">
                <a:latin typeface="微軟正黑體" pitchFamily="34" charset="-120"/>
                <a:ea typeface="微軟正黑體" pitchFamily="34" charset="-120"/>
              </a:rPr>
              <a:t>報告完畢 </a:t>
            </a:r>
          </a:p>
          <a:p>
            <a:pPr algn="ctr" eaLnBrk="1" hangingPunct="1">
              <a:buFont typeface="Wingdings" pitchFamily="2" charset="2"/>
              <a:buNone/>
            </a:pPr>
            <a:r>
              <a:rPr lang="zh-TW" altLang="en-US" sz="4400" b="1" dirty="0">
                <a:latin typeface="微軟正黑體" pitchFamily="34" charset="-120"/>
                <a:ea typeface="微軟正黑體" pitchFamily="34" charset="-120"/>
              </a:rPr>
              <a:t>  </a:t>
            </a:r>
          </a:p>
          <a:p>
            <a:pPr algn="ctr" eaLnBrk="1" hangingPunct="1">
              <a:buFont typeface="Wingdings" pitchFamily="2" charset="2"/>
              <a:buNone/>
            </a:pPr>
            <a:r>
              <a:rPr lang="zh-TW" altLang="en-US" sz="4400" b="1" dirty="0">
                <a:latin typeface="微軟正黑體" pitchFamily="34" charset="-120"/>
                <a:ea typeface="微軟正黑體" pitchFamily="34" charset="-120"/>
              </a:rPr>
              <a:t> 敬請指教</a:t>
            </a:r>
            <a:endParaRPr lang="zh-TW" altLang="en-US" sz="1800" b="1" dirty="0"/>
          </a:p>
        </p:txBody>
      </p:sp>
      <p:sp>
        <p:nvSpPr>
          <p:cNvPr id="4" name="投影片編號版面配置區 8"/>
          <p:cNvSpPr txBox="1">
            <a:spLocks noGrp="1"/>
          </p:cNvSpPr>
          <p:nvPr/>
        </p:nvSpPr>
        <p:spPr>
          <a:xfrm>
            <a:off x="8129588" y="5734050"/>
            <a:ext cx="609600" cy="520700"/>
          </a:xfrm>
          <a:prstGeom prst="rect">
            <a:avLst/>
          </a:prstGeom>
          <a:noFill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8E9CC74A-2395-483B-917D-B6219BC22C44}" type="slidenum">
              <a:rPr kumimoji="0" lang="zh-TW" altLang="en-US" sz="1400" b="1">
                <a:solidFill>
                  <a:srgbClr val="FFFFFF"/>
                </a:solidFill>
                <a:latin typeface="+mn-lt"/>
                <a:ea typeface="+mn-ea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11</a:t>
            </a:fld>
            <a:endParaRPr kumimoji="0" lang="zh-TW" altLang="en-US" sz="1400" b="1">
              <a:solidFill>
                <a:srgbClr val="FFFFFF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投影片編號版面配置區 2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tIns="45720" bIns="45720" numCol="1" anchorCtr="0" compatLnSpc="1">
            <a:prstTxWarp prst="textNoShape">
              <a:avLst/>
            </a:prstTxWarp>
          </a:bodyPr>
          <a:lstStyle/>
          <a:p>
            <a:fld id="{F7DB1E8C-FA02-47A8-93D3-2412B7CB6B37}" type="slidenum">
              <a:rPr lang="zh-TW" altLang="en-US" smtClean="0"/>
              <a:pPr/>
              <a:t>2</a:t>
            </a:fld>
            <a:r>
              <a:rPr lang="en-US" altLang="zh-TW"/>
              <a:t>/10</a:t>
            </a:r>
            <a:endParaRPr lang="zh-TW" altLang="en-US"/>
          </a:p>
        </p:txBody>
      </p:sp>
      <p:sp>
        <p:nvSpPr>
          <p:cNvPr id="13315" name="標題 1"/>
          <p:cNvSpPr>
            <a:spLocks noGrp="1"/>
          </p:cNvSpPr>
          <p:nvPr>
            <p:ph type="title" idx="4294967295"/>
          </p:nvPr>
        </p:nvSpPr>
        <p:spPr>
          <a:xfrm>
            <a:off x="827088" y="620713"/>
            <a:ext cx="7467600" cy="652462"/>
          </a:xfrm>
        </p:spPr>
        <p:txBody>
          <a:bodyPr/>
          <a:lstStyle/>
          <a:p>
            <a:pPr eaLnBrk="1" hangingPunct="1"/>
            <a:r>
              <a:rPr lang="zh-TW" altLang="en-US" sz="3200" b="1" dirty="0">
                <a:solidFill>
                  <a:schemeClr val="tx1"/>
                </a:solidFill>
                <a:latin typeface="微軟正黑體" pitchFamily="34" charset="-120"/>
              </a:rPr>
              <a:t>大綱</a:t>
            </a:r>
          </a:p>
        </p:txBody>
      </p:sp>
      <p:sp>
        <p:nvSpPr>
          <p:cNvPr id="6" name="投影片編號版面配置區 8"/>
          <p:cNvSpPr txBox="1">
            <a:spLocks noGrp="1"/>
          </p:cNvSpPr>
          <p:nvPr/>
        </p:nvSpPr>
        <p:spPr>
          <a:xfrm>
            <a:off x="8129588" y="5734050"/>
            <a:ext cx="609600" cy="520700"/>
          </a:xfrm>
          <a:prstGeom prst="rect">
            <a:avLst/>
          </a:prstGeom>
          <a:noFill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B0580BD2-985B-4963-BEBF-7C68E559EE66}" type="slidenum">
              <a:rPr kumimoji="0" lang="zh-TW" altLang="en-US" sz="1400" b="1">
                <a:solidFill>
                  <a:srgbClr val="FFFFFF"/>
                </a:solidFill>
                <a:latin typeface="+mn-lt"/>
                <a:ea typeface="+mn-ea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</a:t>
            </a:fld>
            <a:endParaRPr kumimoji="0" lang="zh-TW" altLang="en-US" sz="1400" b="1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31" name="圓角矩形 30"/>
          <p:cNvSpPr/>
          <p:nvPr/>
        </p:nvSpPr>
        <p:spPr bwMode="auto">
          <a:xfrm>
            <a:off x="683568" y="1556792"/>
            <a:ext cx="7742068" cy="4429156"/>
          </a:xfrm>
          <a:prstGeom prst="roundRect">
            <a:avLst>
              <a:gd name="adj" fmla="val 11905"/>
            </a:avLst>
          </a:prstGeom>
          <a:gradFill flip="none" rotWithShape="1">
            <a:gsLst>
              <a:gs pos="0">
                <a:srgbClr val="FFC000"/>
              </a:gs>
              <a:gs pos="80000">
                <a:srgbClr val="F8FFF7"/>
              </a:gs>
              <a:gs pos="100000">
                <a:srgbClr val="FFC000"/>
              </a:gs>
            </a:gsLst>
            <a:lin ang="13500000" scaled="1"/>
            <a:tileRect/>
          </a:gradFill>
          <a:ln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>
              <a:rot lat="0" lon="0" rev="3600000"/>
            </a:lightRig>
          </a:scene3d>
          <a:sp3d>
            <a:bevelT w="63500" h="254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marL="2057400" lvl="4" indent="-228600">
              <a:buFont typeface="Times New Roman" pitchFamily="18" charset="0"/>
              <a:buNone/>
              <a:defRPr/>
            </a:pPr>
            <a:endParaRPr kumimoji="0" lang="zh-TW" altLang="en-US" sz="2000" dirty="0">
              <a:solidFill>
                <a:schemeClr val="tx1"/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3080" name="內容版面配置區 2"/>
          <p:cNvSpPr>
            <a:spLocks noGrp="1"/>
          </p:cNvSpPr>
          <p:nvPr>
            <p:ph sz="quarter" idx="4294967295"/>
          </p:nvPr>
        </p:nvSpPr>
        <p:spPr>
          <a:xfrm>
            <a:off x="755650" y="1988840"/>
            <a:ext cx="7467600" cy="3997108"/>
          </a:xfrm>
        </p:spPr>
        <p:txBody>
          <a:bodyPr>
            <a:normAutofit fontScale="92500" lnSpcReduction="10000"/>
          </a:bodyPr>
          <a:lstStyle/>
          <a:p>
            <a:pPr marL="274320" indent="-274320" eaLnBrk="1" fontAlgn="auto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Tx/>
              <a:buFont typeface="Wingdings" pitchFamily="2" charset="2"/>
              <a:buChar char=""/>
              <a:defRPr/>
            </a:pPr>
            <a:r>
              <a:rPr lang="zh-TW" altLang="en-US" sz="2800" b="1" dirty="0">
                <a:latin typeface="+mj-ea"/>
                <a:ea typeface="+mj-ea"/>
              </a:rPr>
              <a:t>家庭介紹 </a:t>
            </a:r>
            <a:endParaRPr lang="en-US" altLang="zh-TW" sz="2800" b="1" dirty="0">
              <a:latin typeface="+mj-ea"/>
              <a:ea typeface="+mj-ea"/>
            </a:endParaRPr>
          </a:p>
          <a:p>
            <a:pPr marL="274320" indent="-274320" eaLnBrk="1" fontAlgn="auto" hangingPunct="1">
              <a:lnSpc>
                <a:spcPct val="150000"/>
              </a:lnSpc>
              <a:spcAft>
                <a:spcPts val="0"/>
              </a:spcAft>
              <a:buSzTx/>
              <a:buFont typeface="Wingdings" pitchFamily="2" charset="2"/>
              <a:buChar char=""/>
              <a:defRPr/>
            </a:pPr>
            <a:r>
              <a:rPr lang="zh-TW" altLang="en-US" sz="2800" b="1" dirty="0">
                <a:latin typeface="+mj-ea"/>
                <a:ea typeface="+mj-ea"/>
              </a:rPr>
              <a:t>個人工作學</a:t>
            </a:r>
            <a:r>
              <a:rPr lang="en-US" altLang="zh-TW" sz="2800" b="1" dirty="0">
                <a:latin typeface="+mj-ea"/>
                <a:ea typeface="+mj-ea"/>
              </a:rPr>
              <a:t>/</a:t>
            </a:r>
            <a:r>
              <a:rPr lang="zh-TW" altLang="en-US" sz="2800" b="1" dirty="0">
                <a:latin typeface="+mj-ea"/>
                <a:ea typeface="+mj-ea"/>
              </a:rPr>
              <a:t>經歷</a:t>
            </a:r>
            <a:endParaRPr lang="en-US" altLang="zh-TW" sz="2800" b="1" dirty="0">
              <a:latin typeface="+mj-ea"/>
              <a:ea typeface="+mj-ea"/>
            </a:endParaRPr>
          </a:p>
          <a:p>
            <a:pPr marL="274320" indent="-274320" eaLnBrk="1" fontAlgn="auto" hangingPunct="1">
              <a:lnSpc>
                <a:spcPct val="150000"/>
              </a:lnSpc>
              <a:spcAft>
                <a:spcPts val="0"/>
              </a:spcAft>
              <a:buSzTx/>
              <a:buFont typeface="Wingdings" pitchFamily="2" charset="2"/>
              <a:buChar char=""/>
              <a:defRPr/>
            </a:pPr>
            <a:r>
              <a:rPr lang="zh-TW" altLang="en-US" sz="2800" b="1" dirty="0">
                <a:latin typeface="+mj-ea"/>
                <a:ea typeface="+mj-ea"/>
              </a:rPr>
              <a:t>專長與興趣</a:t>
            </a:r>
          </a:p>
          <a:p>
            <a:pPr marL="274320" indent="-274320" eaLnBrk="1" fontAlgn="auto" hangingPunct="1">
              <a:lnSpc>
                <a:spcPct val="150000"/>
              </a:lnSpc>
              <a:spcAft>
                <a:spcPts val="0"/>
              </a:spcAft>
              <a:buSzTx/>
              <a:buFont typeface="Wingdings" pitchFamily="2" charset="2"/>
              <a:buChar char=""/>
              <a:defRPr/>
            </a:pPr>
            <a:r>
              <a:rPr lang="zh-TW" altLang="en-US" sz="2800" b="1" dirty="0">
                <a:latin typeface="+mj-ea"/>
                <a:ea typeface="+mj-ea"/>
              </a:rPr>
              <a:t>證照</a:t>
            </a:r>
            <a:endParaRPr lang="en-US" altLang="zh-TW" sz="2800" b="1" dirty="0">
              <a:latin typeface="+mj-ea"/>
              <a:ea typeface="+mj-ea"/>
            </a:endParaRPr>
          </a:p>
          <a:p>
            <a:pPr marL="274320" indent="-274320" eaLnBrk="1" fontAlgn="auto" hangingPunct="1">
              <a:lnSpc>
                <a:spcPct val="150000"/>
              </a:lnSpc>
              <a:spcAft>
                <a:spcPts val="0"/>
              </a:spcAft>
              <a:buSzTx/>
              <a:buFont typeface="Wingdings" pitchFamily="2" charset="2"/>
              <a:buChar char=""/>
              <a:defRPr/>
            </a:pPr>
            <a:r>
              <a:rPr lang="zh-TW" altLang="en-US" sz="2800" b="1" dirty="0">
                <a:latin typeface="+mj-ea"/>
                <a:ea typeface="+mj-ea"/>
              </a:rPr>
              <a:t>專業報告</a:t>
            </a:r>
            <a:endParaRPr lang="en-US" altLang="zh-TW" sz="2800" b="1" dirty="0">
              <a:latin typeface="+mj-ea"/>
              <a:ea typeface="+mj-ea"/>
            </a:endParaRPr>
          </a:p>
          <a:p>
            <a:pPr marL="274320" indent="-274320" eaLnBrk="1" fontAlgn="auto" hangingPunct="1">
              <a:lnSpc>
                <a:spcPct val="150000"/>
              </a:lnSpc>
              <a:spcAft>
                <a:spcPts val="0"/>
              </a:spcAft>
              <a:buSzTx/>
              <a:buFont typeface="Wingdings" pitchFamily="2" charset="2"/>
              <a:buChar char=""/>
              <a:defRPr/>
            </a:pPr>
            <a:r>
              <a:rPr lang="zh-TW" altLang="en-US" sz="2800" b="1" dirty="0">
                <a:latin typeface="+mj-ea"/>
                <a:ea typeface="+mj-ea"/>
              </a:rPr>
              <a:t>自我發展</a:t>
            </a:r>
          </a:p>
          <a:p>
            <a:pPr marL="0" indent="0" eaLnBrk="1" fontAlgn="auto" hangingPunct="1">
              <a:spcAft>
                <a:spcPts val="0"/>
              </a:spcAft>
              <a:buSzTx/>
              <a:buFont typeface="Wingdings 2" pitchFamily="18" charset="2"/>
              <a:buNone/>
              <a:defRPr/>
            </a:pP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3A996D-F44F-40A7-A3DE-10857E8BE006}" type="slidenum">
              <a:rPr lang="zh-TW" altLang="en-US" smtClean="0"/>
              <a:pPr>
                <a:defRPr/>
              </a:pPr>
              <a:t>3</a:t>
            </a:fld>
            <a:r>
              <a:rPr lang="en-US" altLang="zh-TW"/>
              <a:t>/11</a:t>
            </a:r>
            <a:endParaRPr lang="zh-TW" altLang="en-US" dirty="0"/>
          </a:p>
        </p:txBody>
      </p:sp>
      <p:sp>
        <p:nvSpPr>
          <p:cNvPr id="3" name="標題 1"/>
          <p:cNvSpPr txBox="1">
            <a:spLocks/>
          </p:cNvSpPr>
          <p:nvPr/>
        </p:nvSpPr>
        <p:spPr bwMode="auto">
          <a:xfrm>
            <a:off x="684211" y="764704"/>
            <a:ext cx="7775575" cy="725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300" kern="1200">
                <a:solidFill>
                  <a:srgbClr val="7B9899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rgbClr val="7B9899"/>
                </a:solidFill>
                <a:latin typeface="Georgia" pitchFamily="18" charset="0"/>
                <a:ea typeface="微軟正黑體" pitchFamily="34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rgbClr val="7B9899"/>
                </a:solidFill>
                <a:latin typeface="Georgia" pitchFamily="18" charset="0"/>
                <a:ea typeface="微軟正黑體" pitchFamily="34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rgbClr val="7B9899"/>
                </a:solidFill>
                <a:latin typeface="Georgia" pitchFamily="18" charset="0"/>
                <a:ea typeface="微軟正黑體" pitchFamily="34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rgbClr val="7B9899"/>
                </a:solidFill>
                <a:latin typeface="Georgia" pitchFamily="18" charset="0"/>
                <a:ea typeface="微軟正黑體" pitchFamily="34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rgbClr val="7B9899"/>
                </a:solidFill>
                <a:latin typeface="Georgia" pitchFamily="18" charset="0"/>
                <a:ea typeface="微軟正黑體" pitchFamily="34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rgbClr val="7B9899"/>
                </a:solidFill>
                <a:latin typeface="Georgia" pitchFamily="18" charset="0"/>
                <a:ea typeface="微軟正黑體" pitchFamily="34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rgbClr val="7B9899"/>
                </a:solidFill>
                <a:latin typeface="Georgia" pitchFamily="18" charset="0"/>
                <a:ea typeface="微軟正黑體" pitchFamily="34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rgbClr val="7B9899"/>
                </a:solidFill>
                <a:latin typeface="Georgia" pitchFamily="18" charset="0"/>
                <a:ea typeface="微軟正黑體" pitchFamily="34" charset="-120"/>
              </a:defRPr>
            </a:lvl9pPr>
          </a:lstStyle>
          <a:p>
            <a:pPr eaLnBrk="1" hangingPunct="1"/>
            <a:r>
              <a:rPr kumimoji="0" lang="zh-TW" altLang="en-US" sz="3900" b="1" dirty="0">
                <a:latin typeface="微軟正黑體" pitchFamily="34" charset="-120"/>
              </a:rPr>
              <a:t>家庭介紹</a:t>
            </a:r>
          </a:p>
        </p:txBody>
      </p:sp>
      <p:pic>
        <p:nvPicPr>
          <p:cNvPr id="5" name="圓角矩形 30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0218" y="1772816"/>
            <a:ext cx="8183563" cy="3240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4" name="Group 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9437847"/>
              </p:ext>
            </p:extLst>
          </p:nvPr>
        </p:nvGraphicFramePr>
        <p:xfrm>
          <a:off x="684211" y="2154196"/>
          <a:ext cx="7775575" cy="2376489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6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93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44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700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302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親屬別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姓名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服務機關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 是否在職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備註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4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TW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父親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TW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涂翠賡</a:t>
                      </a:r>
                      <a:endParaRPr kumimoji="0" lang="zh-TW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TW" altLang="en-US" sz="2000" b="0" i="0" kern="12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中華科技大學</a:t>
                      </a:r>
                      <a:endParaRPr kumimoji="0" lang="zh-TW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TW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是</a:t>
                      </a:r>
                      <a:endParaRPr kumimoji="0" lang="zh-TW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TW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資管系教授</a:t>
                      </a:r>
                      <a:endParaRPr kumimoji="0" lang="zh-TW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21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TW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母親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TW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何碧琴</a:t>
                      </a:r>
                      <a:endParaRPr kumimoji="0" lang="zh-TW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TW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東陽耳鼻喉科</a:t>
                      </a:r>
                      <a:endParaRPr kumimoji="0" lang="zh-TW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TW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是</a:t>
                      </a:r>
                      <a:endParaRPr kumimoji="0" lang="zh-TW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TW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護理師</a:t>
                      </a:r>
                      <a:endParaRPr kumimoji="0" lang="zh-TW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246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投影片編號版面配置區 2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tIns="45720" bIns="45720" numCol="1" anchorCtr="0" compatLnSpc="1">
            <a:prstTxWarp prst="textNoShape">
              <a:avLst/>
            </a:prstTxWarp>
          </a:bodyPr>
          <a:lstStyle/>
          <a:p>
            <a:fld id="{8CB4132F-90B0-4369-AF64-99023FC2803E}" type="slidenum">
              <a:rPr lang="zh-TW" altLang="en-US" smtClean="0"/>
              <a:pPr/>
              <a:t>4</a:t>
            </a:fld>
            <a:r>
              <a:rPr lang="en-US" altLang="zh-TW"/>
              <a:t>/10</a:t>
            </a:r>
            <a:endParaRPr lang="zh-TW" altLang="en-US"/>
          </a:p>
        </p:txBody>
      </p:sp>
      <p:sp>
        <p:nvSpPr>
          <p:cNvPr id="6" name="投影片編號版面配置區 8"/>
          <p:cNvSpPr txBox="1">
            <a:spLocks noGrp="1"/>
          </p:cNvSpPr>
          <p:nvPr/>
        </p:nvSpPr>
        <p:spPr>
          <a:xfrm>
            <a:off x="8129588" y="5734050"/>
            <a:ext cx="609600" cy="520700"/>
          </a:xfrm>
          <a:prstGeom prst="rect">
            <a:avLst/>
          </a:prstGeom>
          <a:noFill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B10F7E5A-875F-4F05-A370-307F038794DD}" type="slidenum">
              <a:rPr kumimoji="0" lang="zh-TW" altLang="en-US" sz="1400" b="1">
                <a:solidFill>
                  <a:srgbClr val="FFFFFF"/>
                </a:solidFill>
                <a:latin typeface="+mn-lt"/>
                <a:ea typeface="+mn-ea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4</a:t>
            </a:fld>
            <a:endParaRPr kumimoji="0" lang="zh-TW" altLang="en-US" sz="1400" b="1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8" name="標題 1"/>
          <p:cNvSpPr txBox="1">
            <a:spLocks/>
          </p:cNvSpPr>
          <p:nvPr/>
        </p:nvSpPr>
        <p:spPr bwMode="auto">
          <a:xfrm>
            <a:off x="624816" y="823693"/>
            <a:ext cx="7809572" cy="725488"/>
          </a:xfrm>
          <a:prstGeom prst="rect">
            <a:avLst/>
          </a:prstGeom>
          <a:noFill/>
        </p:spPr>
        <p:txBody>
          <a:bodyPr anchor="b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kumimoji="0" lang="zh-TW" altLang="en-US" sz="3900" b="1" dirty="0">
                <a:solidFill>
                  <a:schemeClr val="accent3">
                    <a:shade val="75000"/>
                  </a:schemeClr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學歷</a:t>
            </a:r>
          </a:p>
        </p:txBody>
      </p:sp>
      <p:sp>
        <p:nvSpPr>
          <p:cNvPr id="9" name="投影片編號版面配置區 8"/>
          <p:cNvSpPr txBox="1">
            <a:spLocks noGrp="1"/>
          </p:cNvSpPr>
          <p:nvPr/>
        </p:nvSpPr>
        <p:spPr>
          <a:xfrm>
            <a:off x="8129588" y="5734050"/>
            <a:ext cx="609600" cy="520700"/>
          </a:xfrm>
          <a:prstGeom prst="rect">
            <a:avLst/>
          </a:prstGeom>
          <a:noFill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C2203671-8448-4FB5-82D8-4907CFCB9439}" type="slidenum">
              <a:rPr kumimoji="0" lang="zh-TW" altLang="en-US" sz="1400" b="1">
                <a:solidFill>
                  <a:srgbClr val="FFFFFF"/>
                </a:solidFill>
                <a:latin typeface="+mn-lt"/>
                <a:ea typeface="+mn-ea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4</a:t>
            </a:fld>
            <a:endParaRPr kumimoji="0" lang="zh-TW" altLang="en-US" sz="1400" b="1">
              <a:solidFill>
                <a:srgbClr val="FFFFFF"/>
              </a:solidFill>
              <a:latin typeface="+mn-lt"/>
              <a:ea typeface="+mn-ea"/>
            </a:endParaRPr>
          </a:p>
        </p:txBody>
      </p:sp>
      <p:pic>
        <p:nvPicPr>
          <p:cNvPr id="15366" name="圓角矩形 30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1916832"/>
            <a:ext cx="8640960" cy="3240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1" name="Group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0544289"/>
              </p:ext>
            </p:extLst>
          </p:nvPr>
        </p:nvGraphicFramePr>
        <p:xfrm>
          <a:off x="395538" y="2270056"/>
          <a:ext cx="8343650" cy="2545341"/>
        </p:xfrm>
        <a:graphic>
          <a:graphicData uri="http://schemas.openxmlformats.org/drawingml/2006/table">
            <a:tbl>
              <a:tblPr/>
              <a:tblGrid>
                <a:gridCol w="928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78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68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266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443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5811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學位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學校名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所</a:t>
                      </a:r>
                      <a:r>
                        <a:rPr kumimoji="1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kumimoji="1" lang="zh-TW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科系</a:t>
                      </a:r>
                      <a:r>
                        <a:rPr kumimoji="1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r>
                        <a:rPr kumimoji="1" lang="zh-TW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 起訖時間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 平均成績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994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TW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碩士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TW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大同大學</a:t>
                      </a:r>
                      <a:endParaRPr kumimoji="0" lang="zh-TW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TW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資訊經營所</a:t>
                      </a:r>
                      <a:endParaRPr kumimoji="0" lang="zh-TW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2012/09~2014/07</a:t>
                      </a:r>
                      <a:endParaRPr kumimoji="0" lang="zh-TW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83.56</a:t>
                      </a:r>
                      <a:endParaRPr kumimoji="0" lang="zh-TW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3514"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TW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大學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TW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大同大學</a:t>
                      </a:r>
                      <a:endParaRPr kumimoji="0" lang="zh-TW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TW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資訊經營系</a:t>
                      </a:r>
                      <a:endParaRPr kumimoji="0" lang="zh-TW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2010/09~2012/06</a:t>
                      </a:r>
                      <a:endParaRPr kumimoji="0" lang="zh-TW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76</a:t>
                      </a:r>
                      <a:endParaRPr kumimoji="0" lang="zh-TW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3514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TW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華梵大學</a:t>
                      </a:r>
                      <a:endParaRPr kumimoji="0" lang="zh-TW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TW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資訊管理系</a:t>
                      </a:r>
                      <a:endParaRPr kumimoji="0" lang="zh-TW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2009/09~2010/06</a:t>
                      </a:r>
                      <a:endParaRPr kumimoji="0" lang="zh-TW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TW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7960945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投影片編號版面配置區 2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tIns="45720" bIns="45720" numCol="1" anchorCtr="0" compatLnSpc="1">
            <a:prstTxWarp prst="textNoShape">
              <a:avLst/>
            </a:prstTxWarp>
          </a:bodyPr>
          <a:lstStyle/>
          <a:p>
            <a:fld id="{C85DD993-2A1A-44B8-A5EF-1953EA5A11BE}" type="slidenum">
              <a:rPr lang="zh-TW" altLang="en-US" smtClean="0"/>
              <a:pPr/>
              <a:t>5</a:t>
            </a:fld>
            <a:r>
              <a:rPr lang="en-US" altLang="zh-TW"/>
              <a:t>/10</a:t>
            </a:r>
            <a:endParaRPr lang="zh-TW" altLang="en-US"/>
          </a:p>
        </p:txBody>
      </p:sp>
      <p:sp>
        <p:nvSpPr>
          <p:cNvPr id="16387" name="標題 1"/>
          <p:cNvSpPr>
            <a:spLocks noGrp="1"/>
          </p:cNvSpPr>
          <p:nvPr>
            <p:ph type="title" idx="4294967295"/>
          </p:nvPr>
        </p:nvSpPr>
        <p:spPr>
          <a:xfrm>
            <a:off x="251520" y="333375"/>
            <a:ext cx="8712967" cy="725488"/>
          </a:xfrm>
        </p:spPr>
        <p:txBody>
          <a:bodyPr/>
          <a:lstStyle/>
          <a:p>
            <a:pPr eaLnBrk="1" hangingPunct="1"/>
            <a:r>
              <a:rPr lang="zh-TW" altLang="en-US" sz="3900" b="1" dirty="0">
                <a:latin typeface="微軟正黑體" pitchFamily="34" charset="-120"/>
              </a:rPr>
              <a:t>經歷</a:t>
            </a:r>
            <a:endParaRPr lang="zh-TW" altLang="en-US" sz="1800" b="1" dirty="0">
              <a:solidFill>
                <a:srgbClr val="FF0000"/>
              </a:solidFill>
              <a:latin typeface="微軟正黑體" pitchFamily="34" charset="-120"/>
            </a:endParaRPr>
          </a:p>
        </p:txBody>
      </p:sp>
      <p:sp>
        <p:nvSpPr>
          <p:cNvPr id="6" name="投影片編號版面配置區 8"/>
          <p:cNvSpPr txBox="1">
            <a:spLocks noGrp="1"/>
          </p:cNvSpPr>
          <p:nvPr/>
        </p:nvSpPr>
        <p:spPr>
          <a:xfrm>
            <a:off x="8129588" y="5734050"/>
            <a:ext cx="609600" cy="520700"/>
          </a:xfrm>
          <a:prstGeom prst="rect">
            <a:avLst/>
          </a:prstGeom>
          <a:noFill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8F6E5ECF-11DA-4556-A834-E1B25B0AF31C}" type="slidenum">
              <a:rPr kumimoji="0" lang="zh-TW" altLang="en-US" sz="1400" b="1">
                <a:solidFill>
                  <a:srgbClr val="FFFFFF"/>
                </a:solidFill>
                <a:latin typeface="+mn-lt"/>
                <a:ea typeface="+mn-ea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5</a:t>
            </a:fld>
            <a:endParaRPr kumimoji="0" lang="zh-TW" altLang="en-US" sz="1400" b="1">
              <a:solidFill>
                <a:srgbClr val="FFFFFF"/>
              </a:solidFill>
              <a:latin typeface="+mn-lt"/>
              <a:ea typeface="+mn-ea"/>
            </a:endParaRPr>
          </a:p>
        </p:txBody>
      </p:sp>
      <p:pic>
        <p:nvPicPr>
          <p:cNvPr id="8" name="圓角矩形 30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1058863"/>
            <a:ext cx="8712967" cy="5195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9" name="Group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638593"/>
              </p:ext>
            </p:extLst>
          </p:nvPr>
        </p:nvGraphicFramePr>
        <p:xfrm>
          <a:off x="503548" y="1371136"/>
          <a:ext cx="8235639" cy="4722160"/>
        </p:xfrm>
        <a:graphic>
          <a:graphicData uri="http://schemas.openxmlformats.org/drawingml/2006/table">
            <a:tbl>
              <a:tblPr/>
              <a:tblGrid>
                <a:gridCol w="13236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72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306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947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893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2853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公司名稱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擔任職務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工作內容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 起訖時間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 年平均薪資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476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TW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新光人壽</a:t>
                      </a:r>
                      <a:endParaRPr kumimoji="0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TW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系統分析師</a:t>
                      </a:r>
                      <a:endParaRPr kumimoji="0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TW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系統分析、專案管理、規格撰寫、系統維運。</a:t>
                      </a:r>
                      <a:endParaRPr kumimoji="0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2014/10~</a:t>
                      </a:r>
                      <a:r>
                        <a:rPr kumimoji="0" lang="zh-TW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在職中</a:t>
                      </a:r>
                      <a:endParaRPr kumimoji="0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90</a:t>
                      </a:r>
                      <a:endParaRPr kumimoji="0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1658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TW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大同大學電算中心</a:t>
                      </a:r>
                      <a:endParaRPr kumimoji="0" lang="zh-TW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TW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助教</a:t>
                      </a:r>
                      <a:endParaRPr kumimoji="0" lang="zh-TW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TW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協助架設電腦環境與處理學生電腦問題</a:t>
                      </a:r>
                      <a:endParaRPr kumimoji="0" lang="zh-TW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2014/02~2014/04</a:t>
                      </a:r>
                      <a:endParaRPr kumimoji="0" lang="zh-TW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  <a:endParaRPr kumimoji="0" lang="zh-TW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02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TW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聯瑞</a:t>
                      </a:r>
                      <a:r>
                        <a:rPr kumimoji="0" lang="zh-TW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科技公司</a:t>
                      </a:r>
                      <a:endParaRPr kumimoji="0" lang="zh-TW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TW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行政助理</a:t>
                      </a:r>
                      <a:endParaRPr kumimoji="0" lang="zh-TW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TW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處理公司交辦之業務</a:t>
                      </a:r>
                      <a:endParaRPr kumimoji="0" lang="zh-TW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2012/01~2012/02</a:t>
                      </a:r>
                      <a:endParaRPr kumimoji="0" lang="zh-TW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  <a:endParaRPr kumimoji="0" lang="zh-TW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投影片編號版面配置區 2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tIns="45720" bIns="45720" numCol="1" anchorCtr="0" compatLnSpc="1">
            <a:prstTxWarp prst="textNoShape">
              <a:avLst/>
            </a:prstTxWarp>
          </a:bodyPr>
          <a:lstStyle/>
          <a:p>
            <a:fld id="{7F7B619C-A994-4048-96F8-3502035960DB}" type="slidenum">
              <a:rPr lang="zh-TW" altLang="en-US" smtClean="0"/>
              <a:pPr/>
              <a:t>6</a:t>
            </a:fld>
            <a:r>
              <a:rPr lang="en-US" altLang="zh-TW"/>
              <a:t>/10</a:t>
            </a:r>
            <a:endParaRPr lang="zh-TW" altLang="en-US"/>
          </a:p>
        </p:txBody>
      </p:sp>
      <p:sp>
        <p:nvSpPr>
          <p:cNvPr id="17411" name="標題 1"/>
          <p:cNvSpPr>
            <a:spLocks noGrp="1"/>
          </p:cNvSpPr>
          <p:nvPr>
            <p:ph type="title" idx="4294967295"/>
          </p:nvPr>
        </p:nvSpPr>
        <p:spPr>
          <a:xfrm>
            <a:off x="467545" y="530696"/>
            <a:ext cx="8136904" cy="725488"/>
          </a:xfrm>
        </p:spPr>
        <p:txBody>
          <a:bodyPr/>
          <a:lstStyle/>
          <a:p>
            <a:pPr eaLnBrk="1" hangingPunct="1"/>
            <a:r>
              <a:rPr lang="zh-TW" altLang="en-US" sz="3900" b="1" dirty="0">
                <a:latin typeface="微軟正黑體" pitchFamily="34" charset="-120"/>
              </a:rPr>
              <a:t>專長與興趣</a:t>
            </a:r>
          </a:p>
        </p:txBody>
      </p:sp>
      <p:sp>
        <p:nvSpPr>
          <p:cNvPr id="6" name="投影片編號版面配置區 8"/>
          <p:cNvSpPr txBox="1">
            <a:spLocks noGrp="1"/>
          </p:cNvSpPr>
          <p:nvPr/>
        </p:nvSpPr>
        <p:spPr>
          <a:xfrm>
            <a:off x="8129588" y="5734050"/>
            <a:ext cx="609600" cy="520700"/>
          </a:xfrm>
          <a:prstGeom prst="rect">
            <a:avLst/>
          </a:prstGeom>
          <a:noFill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68F8D7B1-2F8D-4A1C-93A1-F544DD15590C}" type="slidenum">
              <a:rPr kumimoji="0" lang="zh-TW" altLang="en-US" sz="1400" b="1">
                <a:solidFill>
                  <a:srgbClr val="FFFFFF"/>
                </a:solidFill>
                <a:latin typeface="+mn-lt"/>
                <a:ea typeface="+mn-ea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6</a:t>
            </a:fld>
            <a:endParaRPr kumimoji="0" lang="zh-TW" altLang="en-US" sz="1400" b="1">
              <a:solidFill>
                <a:srgbClr val="FFFFFF"/>
              </a:solidFill>
              <a:latin typeface="+mn-lt"/>
              <a:ea typeface="+mn-ea"/>
            </a:endParaRPr>
          </a:p>
        </p:txBody>
      </p:sp>
      <p:pic>
        <p:nvPicPr>
          <p:cNvPr id="17413" name="圓角矩形 30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340768"/>
            <a:ext cx="8591873" cy="475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4" name="Text Box 4"/>
          <p:cNvSpPr txBox="1">
            <a:spLocks noChangeArrowheads="1"/>
          </p:cNvSpPr>
          <p:nvPr/>
        </p:nvSpPr>
        <p:spPr bwMode="auto">
          <a:xfrm>
            <a:off x="2555875" y="1196975"/>
            <a:ext cx="7542213" cy="3573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057400" lvl="4" indent="-228600" algn="l">
              <a:buFont typeface="Times New Roman" pitchFamily="18" charset="0"/>
              <a:buNone/>
            </a:pPr>
            <a:endParaRPr kumimoji="0" lang="zh-TW" altLang="en-US" sz="200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graphicFrame>
        <p:nvGraphicFramePr>
          <p:cNvPr id="91225" name="Group 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2429473"/>
              </p:ext>
            </p:extLst>
          </p:nvPr>
        </p:nvGraphicFramePr>
        <p:xfrm>
          <a:off x="503548" y="1718792"/>
          <a:ext cx="8136904" cy="4015258"/>
        </p:xfrm>
        <a:graphic>
          <a:graphicData uri="http://schemas.openxmlformats.org/drawingml/2006/table">
            <a:tbl>
              <a:tblPr/>
              <a:tblGrid>
                <a:gridCol w="15064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304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7424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工作專長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kumimoji="0" lang="zh-TW" altLang="zh-TW" sz="2400" kern="12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擔任使用者與工程師之間的橋樑</a:t>
                      </a:r>
                      <a:r>
                        <a:rPr kumimoji="0" lang="zh-TW" altLang="en-US" sz="2400" kern="12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。</a:t>
                      </a:r>
                      <a:endParaRPr kumimoji="0" lang="en-US" altLang="zh-TW" sz="2400" kern="1200" dirty="0" smtClean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342900" marR="0" lvl="0" indent="-34290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kumimoji="0" lang="zh-TW" altLang="zh-TW" sz="2400" kern="12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擔任系統分析師，分析及撰寫系統規格文件。</a:t>
                      </a:r>
                      <a:endParaRPr kumimoji="0" lang="en-US" altLang="zh-TW" sz="2400" kern="1200" dirty="0" smtClean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342900" marR="0" lvl="0" indent="-34290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kumimoji="0" lang="zh-TW" altLang="en-US" sz="2400" kern="12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參與專案管理，監督各階段的交付內容。</a:t>
                      </a:r>
                      <a:endParaRPr kumimoji="0" lang="en-US" altLang="zh-TW" sz="2400" kern="1200" dirty="0" smtClean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342900" marR="0" lvl="0" indent="-34290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kumimoji="0" lang="zh-TW" altLang="en-US" sz="2400" kern="12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系統開發維運作業。</a:t>
                      </a:r>
                      <a:endParaRPr kumimoji="0" lang="zh-TW" altLang="zh-TW" sz="2400" kern="1200" dirty="0" smtClean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002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熟悉</a:t>
                      </a: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系統工具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Java</a:t>
                      </a:r>
                      <a:r>
                        <a:rPr kumimoji="1" lang="zh-TW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、</a:t>
                      </a:r>
                      <a:r>
                        <a:rPr kumimoji="1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oracle DB</a:t>
                      </a:r>
                      <a:r>
                        <a:rPr kumimoji="1" lang="zh-TW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、</a:t>
                      </a:r>
                      <a:r>
                        <a:rPr kumimoji="1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AS400</a:t>
                      </a: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077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興趣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手工藝、瑜珈</a:t>
                      </a:r>
                      <a:endParaRPr kumimoji="1" lang="zh-TW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7429" name="Rectangle 73"/>
          <p:cNvSpPr>
            <a:spLocks noChangeArrowheads="1"/>
          </p:cNvSpPr>
          <p:nvPr/>
        </p:nvSpPr>
        <p:spPr bwMode="auto">
          <a:xfrm>
            <a:off x="228600" y="4359275"/>
            <a:ext cx="412750" cy="366713"/>
          </a:xfrm>
          <a:prstGeom prst="rect">
            <a:avLst/>
          </a:prstGeom>
          <a:noFill/>
          <a:ln w="28575" algn="ctr">
            <a:noFill/>
            <a:prstDash val="dash"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 eaLnBrk="0" hangingPunct="0"/>
            <a:r>
              <a:rPr lang="zh-TW" altLang="en-US"/>
              <a:t>　</a:t>
            </a:r>
          </a:p>
        </p:txBody>
      </p:sp>
    </p:spTree>
  </p:cSld>
  <p:clrMapOvr>
    <a:masterClrMapping/>
  </p:clrMapOvr>
  <p:transition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投影片編號版面配置區 2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tIns="45720" bIns="45720" numCol="1" anchorCtr="0" compatLnSpc="1">
            <a:prstTxWarp prst="textNoShape">
              <a:avLst/>
            </a:prstTxWarp>
          </a:bodyPr>
          <a:lstStyle/>
          <a:p>
            <a:fld id="{62FA5083-26C7-434E-962F-555C6A66A29B}" type="slidenum">
              <a:rPr lang="zh-TW" altLang="en-US" smtClean="0"/>
              <a:pPr/>
              <a:t>7</a:t>
            </a:fld>
            <a:r>
              <a:rPr lang="en-US" altLang="zh-TW"/>
              <a:t>/10</a:t>
            </a:r>
            <a:endParaRPr lang="zh-TW" altLang="en-US"/>
          </a:p>
        </p:txBody>
      </p:sp>
      <p:sp>
        <p:nvSpPr>
          <p:cNvPr id="18435" name="標題 1"/>
          <p:cNvSpPr>
            <a:spLocks noGrp="1"/>
          </p:cNvSpPr>
          <p:nvPr>
            <p:ph type="title" idx="4294967295"/>
          </p:nvPr>
        </p:nvSpPr>
        <p:spPr>
          <a:xfrm>
            <a:off x="759617" y="681743"/>
            <a:ext cx="7775575" cy="725487"/>
          </a:xfrm>
        </p:spPr>
        <p:txBody>
          <a:bodyPr/>
          <a:lstStyle/>
          <a:p>
            <a:pPr eaLnBrk="1" hangingPunct="1"/>
            <a:r>
              <a:rPr lang="zh-TW" altLang="en-US" sz="3900" b="1" dirty="0"/>
              <a:t>證照</a:t>
            </a:r>
          </a:p>
        </p:txBody>
      </p:sp>
      <p:sp>
        <p:nvSpPr>
          <p:cNvPr id="6" name="投影片編號版面配置區 8"/>
          <p:cNvSpPr txBox="1">
            <a:spLocks noGrp="1"/>
          </p:cNvSpPr>
          <p:nvPr/>
        </p:nvSpPr>
        <p:spPr>
          <a:xfrm>
            <a:off x="8129588" y="5734050"/>
            <a:ext cx="609600" cy="520700"/>
          </a:xfrm>
          <a:prstGeom prst="rect">
            <a:avLst/>
          </a:prstGeom>
          <a:noFill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7BE8666C-DDDA-4E8F-9F40-4531F9066DA3}" type="slidenum">
              <a:rPr kumimoji="0" lang="zh-TW" altLang="en-US" sz="1400" b="1">
                <a:solidFill>
                  <a:srgbClr val="FFFFFF"/>
                </a:solidFill>
                <a:latin typeface="+mn-lt"/>
                <a:ea typeface="+mn-ea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7</a:t>
            </a:fld>
            <a:endParaRPr kumimoji="0" lang="zh-TW" altLang="en-US" sz="1400" b="1">
              <a:solidFill>
                <a:srgbClr val="FFFFFF"/>
              </a:solidFill>
              <a:latin typeface="+mn-lt"/>
              <a:ea typeface="+mn-ea"/>
            </a:endParaRPr>
          </a:p>
        </p:txBody>
      </p:sp>
      <p:pic>
        <p:nvPicPr>
          <p:cNvPr id="18437" name="圓角矩形 30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5625" y="1844824"/>
            <a:ext cx="8183563" cy="345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93251" name="Group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2785988"/>
              </p:ext>
            </p:extLst>
          </p:nvPr>
        </p:nvGraphicFramePr>
        <p:xfrm>
          <a:off x="759618" y="2241883"/>
          <a:ext cx="7775575" cy="2628266"/>
        </p:xfrm>
        <a:graphic>
          <a:graphicData uri="http://schemas.openxmlformats.org/drawingml/2006/table">
            <a:tbl>
              <a:tblPr/>
              <a:tblGrid>
                <a:gridCol w="24476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42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75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604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證照</a:t>
                      </a:r>
                      <a:r>
                        <a:rPr kumimoji="1" lang="zh-TW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類別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檢定機構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測驗日期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等級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02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PMP</a:t>
                      </a:r>
                      <a:r>
                        <a:rPr kumimoji="0" lang="zh-TW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國際專案管理師認證</a:t>
                      </a:r>
                      <a:endParaRPr kumimoji="0" lang="zh-TW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TW" altLang="en-US" sz="2000" b="0" i="0" kern="12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美國專案管理學會</a:t>
                      </a: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PMI</a:t>
                      </a:r>
                      <a:endParaRPr kumimoji="0" lang="zh-TW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2020/09/14</a:t>
                      </a:r>
                      <a:endParaRPr kumimoji="0" lang="zh-TW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PASS</a:t>
                      </a:r>
                      <a:endParaRPr kumimoji="0" lang="zh-TW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620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JLPT</a:t>
                      </a:r>
                      <a:r>
                        <a:rPr kumimoji="0" lang="zh-TW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日本語檢定</a:t>
                      </a:r>
                      <a:endParaRPr kumimoji="0" lang="zh-TW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TW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語言訓練測驗中心</a:t>
                      </a:r>
                      <a:endParaRPr kumimoji="0" lang="zh-TW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2013/07</a:t>
                      </a:r>
                      <a:endParaRPr kumimoji="0" lang="zh-TW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N5</a:t>
                      </a:r>
                      <a:endParaRPr kumimoji="0" lang="zh-TW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投影片編號版面配置區 2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tIns="45720" bIns="45720" numCol="1" anchorCtr="0" compatLnSpc="1">
            <a:prstTxWarp prst="textNoShape">
              <a:avLst/>
            </a:prstTxWarp>
          </a:bodyPr>
          <a:lstStyle/>
          <a:p>
            <a:fld id="{77C39959-0C84-4C53-A323-ED996860EFEA}" type="slidenum">
              <a:rPr lang="zh-TW" altLang="en-US" smtClean="0"/>
              <a:pPr/>
              <a:t>8</a:t>
            </a:fld>
            <a:r>
              <a:rPr lang="en-US" altLang="zh-TW"/>
              <a:t>/10</a:t>
            </a:r>
            <a:endParaRPr lang="zh-TW" altLang="en-US"/>
          </a:p>
        </p:txBody>
      </p:sp>
      <p:sp>
        <p:nvSpPr>
          <p:cNvPr id="20483" name="標題 1"/>
          <p:cNvSpPr>
            <a:spLocks noGrp="1"/>
          </p:cNvSpPr>
          <p:nvPr>
            <p:ph type="title" idx="4294967295"/>
          </p:nvPr>
        </p:nvSpPr>
        <p:spPr>
          <a:xfrm>
            <a:off x="228600" y="308399"/>
            <a:ext cx="8663881" cy="725488"/>
          </a:xfrm>
        </p:spPr>
        <p:txBody>
          <a:bodyPr/>
          <a:lstStyle/>
          <a:p>
            <a:pPr eaLnBrk="1" hangingPunct="1"/>
            <a:r>
              <a:rPr lang="zh-TW" altLang="en-US" sz="3900" b="1" dirty="0"/>
              <a:t>專業報告</a:t>
            </a:r>
          </a:p>
        </p:txBody>
      </p:sp>
      <p:sp>
        <p:nvSpPr>
          <p:cNvPr id="6" name="投影片編號版面配置區 8"/>
          <p:cNvSpPr txBox="1">
            <a:spLocks noGrp="1"/>
          </p:cNvSpPr>
          <p:nvPr/>
        </p:nvSpPr>
        <p:spPr>
          <a:xfrm>
            <a:off x="8129588" y="5734050"/>
            <a:ext cx="609600" cy="520700"/>
          </a:xfrm>
          <a:prstGeom prst="rect">
            <a:avLst/>
          </a:prstGeom>
          <a:noFill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7B5BDD76-E668-403C-A856-1395583E0EB2}" type="slidenum">
              <a:rPr kumimoji="0" lang="zh-TW" altLang="en-US" sz="1400" b="1">
                <a:solidFill>
                  <a:srgbClr val="FFFFFF"/>
                </a:solidFill>
                <a:latin typeface="+mn-lt"/>
                <a:ea typeface="+mn-ea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8</a:t>
            </a:fld>
            <a:endParaRPr kumimoji="0" lang="zh-TW" altLang="en-US" sz="1400" b="1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20485" name="Rectangle 107"/>
          <p:cNvSpPr>
            <a:spLocks noChangeArrowheads="1"/>
          </p:cNvSpPr>
          <p:nvPr/>
        </p:nvSpPr>
        <p:spPr bwMode="auto">
          <a:xfrm>
            <a:off x="228600" y="4175125"/>
            <a:ext cx="412750" cy="366713"/>
          </a:xfrm>
          <a:prstGeom prst="rect">
            <a:avLst/>
          </a:prstGeom>
          <a:noFill/>
          <a:ln w="28575" algn="ctr">
            <a:noFill/>
            <a:prstDash val="dash"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 eaLnBrk="0" hangingPunct="0"/>
            <a:r>
              <a:rPr lang="zh-TW" altLang="en-US"/>
              <a:t>　</a:t>
            </a:r>
          </a:p>
        </p:txBody>
      </p:sp>
      <p:pic>
        <p:nvPicPr>
          <p:cNvPr id="20486" name="圓角矩形 30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599" y="1111474"/>
            <a:ext cx="8663882" cy="5213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標題 1"/>
          <p:cNvSpPr txBox="1">
            <a:spLocks/>
          </p:cNvSpPr>
          <p:nvPr/>
        </p:nvSpPr>
        <p:spPr bwMode="auto">
          <a:xfrm>
            <a:off x="578990" y="1188472"/>
            <a:ext cx="7963099" cy="48328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300" kern="1200">
                <a:solidFill>
                  <a:srgbClr val="7B9899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rgbClr val="7B9899"/>
                </a:solidFill>
                <a:latin typeface="Georgia" pitchFamily="18" charset="0"/>
                <a:ea typeface="微軟正黑體" pitchFamily="34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rgbClr val="7B9899"/>
                </a:solidFill>
                <a:latin typeface="Georgia" pitchFamily="18" charset="0"/>
                <a:ea typeface="微軟正黑體" pitchFamily="34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rgbClr val="7B9899"/>
                </a:solidFill>
                <a:latin typeface="Georgia" pitchFamily="18" charset="0"/>
                <a:ea typeface="微軟正黑體" pitchFamily="34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rgbClr val="7B9899"/>
                </a:solidFill>
                <a:latin typeface="Georgia" pitchFamily="18" charset="0"/>
                <a:ea typeface="微軟正黑體" pitchFamily="34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rgbClr val="7B9899"/>
                </a:solidFill>
                <a:latin typeface="Georgia" pitchFamily="18" charset="0"/>
                <a:ea typeface="微軟正黑體" pitchFamily="34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rgbClr val="7B9899"/>
                </a:solidFill>
                <a:latin typeface="Georgia" pitchFamily="18" charset="0"/>
                <a:ea typeface="微軟正黑體" pitchFamily="34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rgbClr val="7B9899"/>
                </a:solidFill>
                <a:latin typeface="Georgia" pitchFamily="18" charset="0"/>
                <a:ea typeface="微軟正黑體" pitchFamily="34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rgbClr val="7B9899"/>
                </a:solidFill>
                <a:latin typeface="Georgia" pitchFamily="18" charset="0"/>
                <a:ea typeface="微軟正黑體" pitchFamily="34" charset="-120"/>
              </a:defRPr>
            </a:lvl9pPr>
          </a:lstStyle>
          <a:p>
            <a:pPr algn="l"/>
            <a:r>
              <a:rPr lang="en-US" altLang="zh-TW" sz="2400" b="1" dirty="0">
                <a:solidFill>
                  <a:schemeClr val="tx1"/>
                </a:solidFill>
                <a:latin typeface="Calibri" panose="020F0502020204030204" pitchFamily="34" charset="0"/>
                <a:cs typeface="新細明體" panose="02020500000000000000" pitchFamily="18" charset="-120"/>
              </a:rPr>
              <a:t>	</a:t>
            </a:r>
            <a:r>
              <a:rPr lang="en-US" altLang="zh-TW" sz="2800" b="1" dirty="0">
                <a:solidFill>
                  <a:srgbClr val="0000CC"/>
                </a:solidFill>
                <a:latin typeface="Calibri" panose="020F0502020204030204" pitchFamily="34" charset="0"/>
                <a:cs typeface="新細明體" panose="02020500000000000000" pitchFamily="18" charset="-120"/>
              </a:rPr>
              <a:t> </a:t>
            </a:r>
            <a:endParaRPr lang="zh-TW" altLang="zh-TW" sz="2800" b="1" dirty="0">
              <a:solidFill>
                <a:srgbClr val="0000CC"/>
              </a:solidFill>
              <a:latin typeface="Calibri" panose="020F0502020204030204" pitchFamily="34" charset="0"/>
              <a:cs typeface="新細明體" panose="02020500000000000000" pitchFamily="18" charset="-120"/>
            </a:endParaRPr>
          </a:p>
          <a:p>
            <a:pPr marL="108000" algn="l">
              <a:spcAft>
                <a:spcPts val="0"/>
              </a:spcAft>
            </a:pPr>
            <a:endParaRPr lang="en-US" altLang="zh-TW" sz="2800" b="1" dirty="0">
              <a:solidFill>
                <a:srgbClr val="0000CC"/>
              </a:solidFill>
              <a:latin typeface="Calibri" panose="020F0502020204030204" pitchFamily="34" charset="0"/>
              <a:cs typeface="新細明體" panose="02020500000000000000" pitchFamily="18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55898" y="1188472"/>
            <a:ext cx="8271644" cy="6647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2000" dirty="0" smtClean="0">
                <a:latin typeface="+mj-ea"/>
                <a:ea typeface="+mj-ea"/>
              </a:rPr>
              <a:t>    目前</a:t>
            </a:r>
            <a:r>
              <a:rPr lang="zh-TW" altLang="en-US" sz="2000" dirty="0">
                <a:latin typeface="+mj-ea"/>
                <a:ea typeface="+mj-ea"/>
              </a:rPr>
              <a:t>於現職公司</a:t>
            </a:r>
            <a:r>
              <a:rPr lang="zh-TW" altLang="en-US" sz="2000" dirty="0" smtClean="0">
                <a:latin typeface="+mj-ea"/>
                <a:ea typeface="+mj-ea"/>
              </a:rPr>
              <a:t>進行</a:t>
            </a:r>
            <a:r>
              <a:rPr lang="zh-TW" altLang="zh-TW" sz="2000" dirty="0">
                <a:latin typeface="+mj-ea"/>
                <a:ea typeface="+mj-ea"/>
              </a:rPr>
              <a:t>放款貸中的轉換</a:t>
            </a:r>
            <a:r>
              <a:rPr lang="zh-TW" altLang="zh-TW" sz="2000" dirty="0" smtClean="0">
                <a:latin typeface="+mj-ea"/>
                <a:ea typeface="+mj-ea"/>
              </a:rPr>
              <a:t>專案</a:t>
            </a:r>
            <a:r>
              <a:rPr lang="zh-TW" altLang="en-US" sz="2000" dirty="0" smtClean="0">
                <a:latin typeface="+mj-ea"/>
                <a:ea typeface="+mj-ea"/>
              </a:rPr>
              <a:t>，</a:t>
            </a:r>
            <a:r>
              <a:rPr lang="zh-TW" altLang="zh-TW" sz="2000" dirty="0" smtClean="0">
                <a:latin typeface="+mj-ea"/>
                <a:ea typeface="+mj-ea"/>
              </a:rPr>
              <a:t>目的</a:t>
            </a:r>
            <a:r>
              <a:rPr lang="zh-TW" altLang="zh-TW" sz="2000" dirty="0">
                <a:latin typeface="+mj-ea"/>
                <a:ea typeface="+mj-ea"/>
              </a:rPr>
              <a:t>是把原先架設</a:t>
            </a:r>
            <a:r>
              <a:rPr lang="zh-TW" altLang="zh-TW" sz="2000" dirty="0" smtClean="0">
                <a:latin typeface="+mj-ea"/>
                <a:ea typeface="+mj-ea"/>
              </a:rPr>
              <a:t>於</a:t>
            </a:r>
            <a:r>
              <a:rPr lang="zh-TW" altLang="en-US" sz="2000" dirty="0" smtClean="0">
                <a:latin typeface="+mj-ea"/>
                <a:ea typeface="+mj-ea"/>
              </a:rPr>
              <a:t>大型主機</a:t>
            </a:r>
            <a:r>
              <a:rPr lang="en-US" altLang="zh-TW" sz="2000" dirty="0" smtClean="0">
                <a:latin typeface="+mj-ea"/>
                <a:ea typeface="+mj-ea"/>
              </a:rPr>
              <a:t>AS400</a:t>
            </a:r>
            <a:r>
              <a:rPr lang="zh-TW" altLang="zh-TW" sz="2000" dirty="0">
                <a:latin typeface="+mj-ea"/>
                <a:ea typeface="+mj-ea"/>
              </a:rPr>
              <a:t>的系統轉換</a:t>
            </a:r>
            <a:r>
              <a:rPr lang="zh-TW" altLang="zh-TW" sz="2000" dirty="0" smtClean="0">
                <a:latin typeface="+mj-ea"/>
                <a:ea typeface="+mj-ea"/>
              </a:rPr>
              <a:t>成網頁系統</a:t>
            </a:r>
            <a:r>
              <a:rPr lang="zh-TW" altLang="en-US" sz="2000" dirty="0" smtClean="0">
                <a:latin typeface="+mj-ea"/>
                <a:ea typeface="+mj-ea"/>
              </a:rPr>
              <a:t>。</a:t>
            </a:r>
            <a:endParaRPr lang="en-US" altLang="zh-TW" sz="2000" dirty="0" smtClean="0">
              <a:latin typeface="+mj-ea"/>
              <a:ea typeface="+mj-ea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 smtClean="0">
                <a:solidFill>
                  <a:srgbClr val="FF0000"/>
                </a:solidFill>
                <a:latin typeface="+mj-ea"/>
                <a:ea typeface="+mj-ea"/>
              </a:rPr>
              <a:t>轉換原因</a:t>
            </a:r>
            <a:r>
              <a:rPr lang="zh-TW" altLang="en-US" sz="20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en-US" altLang="zh-TW" sz="20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14400" lvl="1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zh-TW" altLang="en-US" sz="2000" dirty="0" smtClean="0">
                <a:latin typeface="+mj-ea"/>
                <a:ea typeface="+mj-ea"/>
              </a:rPr>
              <a:t>系統</a:t>
            </a:r>
            <a:r>
              <a:rPr lang="zh-TW" altLang="en-US" sz="2000" dirty="0">
                <a:latin typeface="+mj-ea"/>
                <a:ea typeface="+mj-ea"/>
              </a:rPr>
              <a:t>老舊硬體已不支援。</a:t>
            </a:r>
          </a:p>
          <a:p>
            <a:pPr marL="914400" lvl="1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zh-TW" altLang="en-US" sz="2000" dirty="0">
                <a:latin typeface="+mj-ea"/>
                <a:ea typeface="+mj-ea"/>
              </a:rPr>
              <a:t>會</a:t>
            </a:r>
            <a:r>
              <a:rPr lang="en-US" altLang="zh-TW" sz="2000" dirty="0">
                <a:latin typeface="+mj-ea"/>
                <a:ea typeface="+mj-ea"/>
              </a:rPr>
              <a:t>AS400</a:t>
            </a:r>
            <a:r>
              <a:rPr lang="zh-TW" altLang="en-US" sz="2000" dirty="0">
                <a:latin typeface="+mj-ea"/>
                <a:ea typeface="+mj-ea"/>
              </a:rPr>
              <a:t>的專業人員缺少。</a:t>
            </a:r>
          </a:p>
          <a:p>
            <a:pPr marL="914400" lvl="1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zh-TW" altLang="en-US" sz="2000" dirty="0">
                <a:latin typeface="+mj-ea"/>
                <a:ea typeface="+mj-ea"/>
              </a:rPr>
              <a:t>與其他系統介接困難。</a:t>
            </a:r>
          </a:p>
          <a:p>
            <a:pPr marL="914400" lvl="1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zh-TW" altLang="en-US" sz="2000" dirty="0">
                <a:latin typeface="+mj-ea"/>
                <a:ea typeface="+mj-ea"/>
              </a:rPr>
              <a:t>資安疑慮</a:t>
            </a:r>
            <a:r>
              <a:rPr lang="zh-TW" altLang="en-US" sz="2000" dirty="0" smtClean="0">
                <a:latin typeface="+mj-ea"/>
                <a:ea typeface="+mj-ea"/>
              </a:rPr>
              <a:t>。</a:t>
            </a:r>
            <a:endParaRPr lang="en-US" altLang="zh-TW" sz="2000" dirty="0" smtClean="0">
              <a:latin typeface="+mj-ea"/>
              <a:ea typeface="+mj-ea"/>
            </a:endParaRPr>
          </a:p>
          <a:p>
            <a:pPr algn="just">
              <a:lnSpc>
                <a:spcPct val="150000"/>
              </a:lnSpc>
            </a:pPr>
            <a:r>
              <a:rPr lang="zh-TW" altLang="en-US" sz="2000" dirty="0" smtClean="0">
                <a:latin typeface="+mj-ea"/>
                <a:ea typeface="+mj-ea"/>
              </a:rPr>
              <a:t>     為了達成成功專案需必備的因素，在專案執行過程導入不同的工具軟體以輔助專案執行。</a:t>
            </a:r>
            <a:endParaRPr lang="en-US" altLang="zh-TW" sz="2000" dirty="0" smtClean="0">
              <a:latin typeface="+mj-ea"/>
              <a:ea typeface="+mj-ea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 smtClean="0">
                <a:solidFill>
                  <a:srgbClr val="FF0000"/>
                </a:solidFill>
                <a:latin typeface="+mj-ea"/>
                <a:ea typeface="+mj-ea"/>
              </a:rPr>
              <a:t>專案透明度</a:t>
            </a:r>
            <a:endParaRPr lang="en-US" altLang="zh-TW" sz="2000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 smtClean="0">
                <a:solidFill>
                  <a:srgbClr val="FF0000"/>
                </a:solidFill>
                <a:latin typeface="+mj-ea"/>
                <a:ea typeface="+mj-ea"/>
              </a:rPr>
              <a:t>專案品質控</a:t>
            </a:r>
            <a:r>
              <a:rPr lang="zh-TW" altLang="en-US" sz="2000" dirty="0">
                <a:solidFill>
                  <a:srgbClr val="FF0000"/>
                </a:solidFill>
                <a:latin typeface="+mj-ea"/>
                <a:ea typeface="+mj-ea"/>
              </a:rPr>
              <a:t>管</a:t>
            </a:r>
            <a:endParaRPr lang="en-US" altLang="zh-TW" sz="2000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pPr lvl="1" algn="l"/>
            <a:endParaRPr lang="en-US" altLang="zh-TW" sz="2400" dirty="0" smtClean="0">
              <a:latin typeface="+mj-ea"/>
              <a:ea typeface="+mj-ea"/>
            </a:endParaRPr>
          </a:p>
          <a:p>
            <a:pPr lvl="1" algn="l">
              <a:buFont typeface="+mj-lt"/>
              <a:buAutoNum type="arabicPeriod"/>
            </a:pPr>
            <a:endParaRPr lang="zh-TW" altLang="en-US" sz="2400" dirty="0">
              <a:latin typeface="+mj-ea"/>
              <a:ea typeface="+mj-ea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altLang="zh-TW" sz="2400" dirty="0">
              <a:latin typeface="+mj-ea"/>
              <a:ea typeface="+mj-ea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  <p:transition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投影片編號版面配置區 2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tIns="45720" bIns="45720" numCol="1" anchorCtr="0" compatLnSpc="1">
            <a:prstTxWarp prst="textNoShape">
              <a:avLst/>
            </a:prstTxWarp>
          </a:bodyPr>
          <a:lstStyle/>
          <a:p>
            <a:fld id="{77C39959-0C84-4C53-A323-ED996860EFEA}" type="slidenum">
              <a:rPr lang="zh-TW" altLang="en-US" smtClean="0"/>
              <a:pPr/>
              <a:t>9</a:t>
            </a:fld>
            <a:r>
              <a:rPr lang="en-US" altLang="zh-TW"/>
              <a:t>/10</a:t>
            </a:r>
            <a:endParaRPr lang="zh-TW" altLang="en-US"/>
          </a:p>
        </p:txBody>
      </p:sp>
      <p:sp>
        <p:nvSpPr>
          <p:cNvPr id="20483" name="標題 1"/>
          <p:cNvSpPr>
            <a:spLocks noGrp="1"/>
          </p:cNvSpPr>
          <p:nvPr>
            <p:ph type="title" idx="4294967295"/>
          </p:nvPr>
        </p:nvSpPr>
        <p:spPr>
          <a:xfrm>
            <a:off x="228600" y="308399"/>
            <a:ext cx="8663881" cy="725488"/>
          </a:xfrm>
        </p:spPr>
        <p:txBody>
          <a:bodyPr/>
          <a:lstStyle/>
          <a:p>
            <a:pPr eaLnBrk="1" hangingPunct="1"/>
            <a:r>
              <a:rPr lang="zh-TW" altLang="en-US" sz="3900" b="1" dirty="0"/>
              <a:t>專業報告</a:t>
            </a:r>
          </a:p>
        </p:txBody>
      </p:sp>
      <p:sp>
        <p:nvSpPr>
          <p:cNvPr id="6" name="投影片編號版面配置區 8"/>
          <p:cNvSpPr txBox="1">
            <a:spLocks noGrp="1"/>
          </p:cNvSpPr>
          <p:nvPr/>
        </p:nvSpPr>
        <p:spPr>
          <a:xfrm>
            <a:off x="8129588" y="5734050"/>
            <a:ext cx="609600" cy="520700"/>
          </a:xfrm>
          <a:prstGeom prst="rect">
            <a:avLst/>
          </a:prstGeom>
          <a:noFill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7B5BDD76-E668-403C-A856-1395583E0EB2}" type="slidenum">
              <a:rPr kumimoji="0" lang="zh-TW" altLang="en-US" sz="1400" b="1">
                <a:solidFill>
                  <a:srgbClr val="FFFFFF"/>
                </a:solidFill>
                <a:latin typeface="+mn-lt"/>
                <a:ea typeface="+mn-ea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9</a:t>
            </a:fld>
            <a:endParaRPr kumimoji="0" lang="zh-TW" altLang="en-US" sz="1400" b="1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20485" name="Rectangle 107"/>
          <p:cNvSpPr>
            <a:spLocks noChangeArrowheads="1"/>
          </p:cNvSpPr>
          <p:nvPr/>
        </p:nvSpPr>
        <p:spPr bwMode="auto">
          <a:xfrm>
            <a:off x="228600" y="4175125"/>
            <a:ext cx="412750" cy="366713"/>
          </a:xfrm>
          <a:prstGeom prst="rect">
            <a:avLst/>
          </a:prstGeom>
          <a:noFill/>
          <a:ln w="28575" algn="ctr">
            <a:noFill/>
            <a:prstDash val="dash"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 eaLnBrk="0" hangingPunct="0"/>
            <a:r>
              <a:rPr lang="zh-TW" altLang="en-US"/>
              <a:t>　</a:t>
            </a:r>
          </a:p>
        </p:txBody>
      </p:sp>
      <p:pic>
        <p:nvPicPr>
          <p:cNvPr id="20486" name="圓角矩形 30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599" y="1111474"/>
            <a:ext cx="8663882" cy="5213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標題 1"/>
          <p:cNvSpPr txBox="1">
            <a:spLocks/>
          </p:cNvSpPr>
          <p:nvPr/>
        </p:nvSpPr>
        <p:spPr bwMode="auto">
          <a:xfrm>
            <a:off x="578990" y="1188472"/>
            <a:ext cx="7963099" cy="48328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300" kern="1200">
                <a:solidFill>
                  <a:srgbClr val="7B9899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rgbClr val="7B9899"/>
                </a:solidFill>
                <a:latin typeface="Georgia" pitchFamily="18" charset="0"/>
                <a:ea typeface="微軟正黑體" pitchFamily="34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rgbClr val="7B9899"/>
                </a:solidFill>
                <a:latin typeface="Georgia" pitchFamily="18" charset="0"/>
                <a:ea typeface="微軟正黑體" pitchFamily="34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rgbClr val="7B9899"/>
                </a:solidFill>
                <a:latin typeface="Georgia" pitchFamily="18" charset="0"/>
                <a:ea typeface="微軟正黑體" pitchFamily="34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rgbClr val="7B9899"/>
                </a:solidFill>
                <a:latin typeface="Georgia" pitchFamily="18" charset="0"/>
                <a:ea typeface="微軟正黑體" pitchFamily="34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rgbClr val="7B9899"/>
                </a:solidFill>
                <a:latin typeface="Georgia" pitchFamily="18" charset="0"/>
                <a:ea typeface="微軟正黑體" pitchFamily="34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rgbClr val="7B9899"/>
                </a:solidFill>
                <a:latin typeface="Georgia" pitchFamily="18" charset="0"/>
                <a:ea typeface="微軟正黑體" pitchFamily="34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rgbClr val="7B9899"/>
                </a:solidFill>
                <a:latin typeface="Georgia" pitchFamily="18" charset="0"/>
                <a:ea typeface="微軟正黑體" pitchFamily="34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rgbClr val="7B9899"/>
                </a:solidFill>
                <a:latin typeface="Georgia" pitchFamily="18" charset="0"/>
                <a:ea typeface="微軟正黑體" pitchFamily="34" charset="-120"/>
              </a:defRPr>
            </a:lvl9pPr>
          </a:lstStyle>
          <a:p>
            <a:pPr algn="l"/>
            <a:r>
              <a:rPr lang="en-US" altLang="zh-TW" sz="2400" b="1" dirty="0">
                <a:solidFill>
                  <a:schemeClr val="tx1"/>
                </a:solidFill>
                <a:latin typeface="Calibri" panose="020F0502020204030204" pitchFamily="34" charset="0"/>
                <a:cs typeface="新細明體" panose="02020500000000000000" pitchFamily="18" charset="-120"/>
              </a:rPr>
              <a:t>	</a:t>
            </a:r>
            <a:r>
              <a:rPr lang="en-US" altLang="zh-TW" sz="2800" b="1" dirty="0">
                <a:solidFill>
                  <a:srgbClr val="0000CC"/>
                </a:solidFill>
                <a:latin typeface="Calibri" panose="020F0502020204030204" pitchFamily="34" charset="0"/>
                <a:cs typeface="新細明體" panose="02020500000000000000" pitchFamily="18" charset="-120"/>
              </a:rPr>
              <a:t> </a:t>
            </a:r>
            <a:endParaRPr lang="zh-TW" altLang="zh-TW" sz="2800" b="1" dirty="0">
              <a:solidFill>
                <a:srgbClr val="0000CC"/>
              </a:solidFill>
              <a:latin typeface="Calibri" panose="020F0502020204030204" pitchFamily="34" charset="0"/>
              <a:cs typeface="新細明體" panose="02020500000000000000" pitchFamily="18" charset="-120"/>
            </a:endParaRPr>
          </a:p>
          <a:p>
            <a:pPr marL="108000" algn="l">
              <a:spcAft>
                <a:spcPts val="0"/>
              </a:spcAft>
            </a:pPr>
            <a:endParaRPr lang="en-US" altLang="zh-TW" sz="2800" b="1" dirty="0">
              <a:solidFill>
                <a:srgbClr val="0000CC"/>
              </a:solidFill>
              <a:latin typeface="Calibri" panose="020F0502020204030204" pitchFamily="34" charset="0"/>
              <a:cs typeface="新細明體" panose="02020500000000000000" pitchFamily="18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67544" y="1350014"/>
            <a:ext cx="82716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l"/>
            <a:endParaRPr lang="en-US" altLang="zh-TW" sz="2400" dirty="0" smtClean="0">
              <a:latin typeface="+mj-ea"/>
              <a:ea typeface="+mj-ea"/>
            </a:endParaRPr>
          </a:p>
          <a:p>
            <a:pPr lvl="1" algn="l">
              <a:buFont typeface="+mj-lt"/>
              <a:buAutoNum type="arabicPeriod"/>
            </a:pPr>
            <a:endParaRPr lang="zh-TW" altLang="en-US" sz="2400" dirty="0">
              <a:latin typeface="+mj-ea"/>
              <a:ea typeface="+mj-ea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altLang="zh-TW" sz="2400" dirty="0">
              <a:latin typeface="+mj-ea"/>
              <a:ea typeface="+mj-ea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467543" y="1484784"/>
            <a:ext cx="8074546" cy="2898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2000" dirty="0" smtClean="0">
                <a:latin typeface="+mj-ea"/>
                <a:ea typeface="+mj-ea"/>
              </a:rPr>
              <a:t>    專案目前已在第二輪</a:t>
            </a:r>
            <a:r>
              <a:rPr lang="en-US" altLang="zh-TW" sz="2000" dirty="0" smtClean="0">
                <a:latin typeface="+mj-ea"/>
                <a:ea typeface="+mj-ea"/>
              </a:rPr>
              <a:t>SIT</a:t>
            </a:r>
            <a:r>
              <a:rPr lang="zh-TW" altLang="en-US" sz="2000" dirty="0" smtClean="0">
                <a:latin typeface="+mj-ea"/>
                <a:ea typeface="+mj-ea"/>
              </a:rPr>
              <a:t>階段，雖有輔助軟體協助但目前狀況還是不盡理想，現行解決方案如下：</a:t>
            </a:r>
            <a:endParaRPr lang="en-US" altLang="zh-TW" sz="2000" dirty="0" smtClean="0">
              <a:latin typeface="+mj-ea"/>
              <a:ea typeface="+mj-ea"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zh-TW" altLang="en-US" sz="2000" dirty="0" smtClean="0">
                <a:latin typeface="+mj-ea"/>
                <a:ea typeface="+mj-ea"/>
              </a:rPr>
              <a:t>增加系統分析師的人力。</a:t>
            </a:r>
            <a:endParaRPr lang="en-US" altLang="zh-TW" sz="2000" dirty="0" smtClean="0">
              <a:latin typeface="+mj-ea"/>
              <a:ea typeface="+mj-ea"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zh-TW" altLang="en-US" sz="2000" dirty="0" smtClean="0">
                <a:latin typeface="+mj-ea"/>
                <a:ea typeface="+mj-ea"/>
              </a:rPr>
              <a:t>重新訪談需求，確認流程。</a:t>
            </a:r>
            <a:endParaRPr lang="en-US" altLang="zh-TW" sz="2000" dirty="0" smtClean="0">
              <a:latin typeface="+mj-ea"/>
              <a:ea typeface="+mj-ea"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zh-TW" altLang="en-US" sz="2000" dirty="0" smtClean="0">
                <a:latin typeface="+mj-ea"/>
                <a:ea typeface="+mj-ea"/>
              </a:rPr>
              <a:t>補足缺失的需求規格文件</a:t>
            </a:r>
            <a:r>
              <a:rPr lang="zh-TW" altLang="en-US" sz="2400" dirty="0" smtClean="0">
                <a:latin typeface="+mj-ea"/>
                <a:ea typeface="+mj-ea"/>
              </a:rPr>
              <a:t>。</a:t>
            </a:r>
            <a:endParaRPr lang="en-US" altLang="zh-TW" sz="2400" dirty="0" smtClean="0">
              <a:latin typeface="+mj-ea"/>
              <a:ea typeface="+mj-ea"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endParaRPr lang="zh-TW" altLang="en-US" sz="2000" dirty="0">
              <a:latin typeface="+mj-ea"/>
              <a:ea typeface="+mj-ea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2581" y="3842617"/>
            <a:ext cx="4111133" cy="242582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268565271"/>
      </p:ext>
    </p:extLst>
  </p:cSld>
  <p:clrMapOvr>
    <a:masterClrMapping/>
  </p:clrMapOvr>
  <p:transition>
    <p:wipe dir="r"/>
  </p:transition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市鎮">
  <a:themeElements>
    <a:clrScheme name="市鎮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市鎮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原創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7189</TotalTime>
  <Words>520</Words>
  <Application>Microsoft Office PowerPoint</Application>
  <PresentationFormat>如螢幕大小 (4:3)</PresentationFormat>
  <Paragraphs>149</Paragraphs>
  <Slides>11</Slides>
  <Notes>10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21" baseType="lpstr">
      <vt:lpstr>Arial Unicode MS</vt:lpstr>
      <vt:lpstr>微軟正黑體</vt:lpstr>
      <vt:lpstr>新細明體</vt:lpstr>
      <vt:lpstr>Arial</vt:lpstr>
      <vt:lpstr>Calibri</vt:lpstr>
      <vt:lpstr>Georgia</vt:lpstr>
      <vt:lpstr>Times New Roman</vt:lpstr>
      <vt:lpstr>Wingdings</vt:lpstr>
      <vt:lpstr>Wingdings 2</vt:lpstr>
      <vt:lpstr>市鎮</vt:lpstr>
      <vt:lpstr>中華電信公司110年第8次 從業人員(具工作經驗)遴選簡報</vt:lpstr>
      <vt:lpstr>大綱</vt:lpstr>
      <vt:lpstr>PowerPoint 簡報</vt:lpstr>
      <vt:lpstr>PowerPoint 簡報</vt:lpstr>
      <vt:lpstr>經歷</vt:lpstr>
      <vt:lpstr>專長與興趣</vt:lpstr>
      <vt:lpstr>證照</vt:lpstr>
      <vt:lpstr>專業報告</vt:lpstr>
      <vt:lpstr>專業報告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judy</dc:creator>
  <cp:lastModifiedBy>涂宇欣</cp:lastModifiedBy>
  <cp:revision>956</cp:revision>
  <cp:lastPrinted>2017-05-03T04:21:48Z</cp:lastPrinted>
  <dcterms:modified xsi:type="dcterms:W3CDTF">2021-04-22T08:15:26Z</dcterms:modified>
</cp:coreProperties>
</file>