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13"/>
  </p:notesMasterIdLst>
  <p:handoutMasterIdLst>
    <p:handoutMasterId r:id="rId14"/>
  </p:handoutMasterIdLst>
  <p:sldIdLst>
    <p:sldId id="683" r:id="rId6"/>
    <p:sldId id="681" r:id="rId7"/>
    <p:sldId id="680" r:id="rId8"/>
    <p:sldId id="677" r:id="rId9"/>
    <p:sldId id="678" r:id="rId10"/>
    <p:sldId id="682" r:id="rId11"/>
    <p:sldId id="630" r:id="rId12"/>
  </p:sldIdLst>
  <p:sldSz cx="9144000" cy="6858000" type="screen4x3"/>
  <p:notesSz cx="6784975" cy="9906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4800" b="1" kern="1200">
        <a:solidFill>
          <a:srgbClr val="FF0000"/>
        </a:solidFill>
        <a:latin typeface="Times New Roman" pitchFamily="18" charset="0"/>
        <a:ea typeface="新細明體" pitchFamily="18" charset="-120"/>
        <a:cs typeface="+mn-cs"/>
        <a:sym typeface="Wingdings 2" pitchFamily="18" charset="2"/>
      </a:defRPr>
    </a:lvl1pPr>
    <a:lvl2pPr marL="457200" algn="ctr" rtl="0" fontAlgn="base">
      <a:spcBef>
        <a:spcPct val="0"/>
      </a:spcBef>
      <a:spcAft>
        <a:spcPct val="0"/>
      </a:spcAft>
      <a:defRPr kumimoji="1" sz="4800" b="1" kern="1200">
        <a:solidFill>
          <a:srgbClr val="FF0000"/>
        </a:solidFill>
        <a:latin typeface="Times New Roman" pitchFamily="18" charset="0"/>
        <a:ea typeface="新細明體" pitchFamily="18" charset="-120"/>
        <a:cs typeface="+mn-cs"/>
        <a:sym typeface="Wingdings 2" pitchFamily="18" charset="2"/>
      </a:defRPr>
    </a:lvl2pPr>
    <a:lvl3pPr marL="914400" algn="ctr" rtl="0" fontAlgn="base">
      <a:spcBef>
        <a:spcPct val="0"/>
      </a:spcBef>
      <a:spcAft>
        <a:spcPct val="0"/>
      </a:spcAft>
      <a:defRPr kumimoji="1" sz="4800" b="1" kern="1200">
        <a:solidFill>
          <a:srgbClr val="FF0000"/>
        </a:solidFill>
        <a:latin typeface="Times New Roman" pitchFamily="18" charset="0"/>
        <a:ea typeface="新細明體" pitchFamily="18" charset="-120"/>
        <a:cs typeface="+mn-cs"/>
        <a:sym typeface="Wingdings 2" pitchFamily="18" charset="2"/>
      </a:defRPr>
    </a:lvl3pPr>
    <a:lvl4pPr marL="1371600" algn="ctr" rtl="0" fontAlgn="base">
      <a:spcBef>
        <a:spcPct val="0"/>
      </a:spcBef>
      <a:spcAft>
        <a:spcPct val="0"/>
      </a:spcAft>
      <a:defRPr kumimoji="1" sz="4800" b="1" kern="1200">
        <a:solidFill>
          <a:srgbClr val="FF0000"/>
        </a:solidFill>
        <a:latin typeface="Times New Roman" pitchFamily="18" charset="0"/>
        <a:ea typeface="新細明體" pitchFamily="18" charset="-120"/>
        <a:cs typeface="+mn-cs"/>
        <a:sym typeface="Wingdings 2" pitchFamily="18" charset="2"/>
      </a:defRPr>
    </a:lvl4pPr>
    <a:lvl5pPr marL="1828800" algn="ctr" rtl="0" fontAlgn="base">
      <a:spcBef>
        <a:spcPct val="0"/>
      </a:spcBef>
      <a:spcAft>
        <a:spcPct val="0"/>
      </a:spcAft>
      <a:defRPr kumimoji="1" sz="4800" b="1" kern="1200">
        <a:solidFill>
          <a:srgbClr val="FF0000"/>
        </a:solidFill>
        <a:latin typeface="Times New Roman" pitchFamily="18" charset="0"/>
        <a:ea typeface="新細明體" pitchFamily="18" charset="-120"/>
        <a:cs typeface="+mn-cs"/>
        <a:sym typeface="Wingdings 2" pitchFamily="18" charset="2"/>
      </a:defRPr>
    </a:lvl5pPr>
    <a:lvl6pPr marL="2286000" algn="l" defTabSz="914400" rtl="0" eaLnBrk="1" latinLnBrk="0" hangingPunct="1">
      <a:defRPr kumimoji="1" sz="4800" b="1" kern="1200">
        <a:solidFill>
          <a:srgbClr val="FF0000"/>
        </a:solidFill>
        <a:latin typeface="Times New Roman" pitchFamily="18" charset="0"/>
        <a:ea typeface="新細明體" pitchFamily="18" charset="-120"/>
        <a:cs typeface="+mn-cs"/>
        <a:sym typeface="Wingdings 2" pitchFamily="18" charset="2"/>
      </a:defRPr>
    </a:lvl6pPr>
    <a:lvl7pPr marL="2743200" algn="l" defTabSz="914400" rtl="0" eaLnBrk="1" latinLnBrk="0" hangingPunct="1">
      <a:defRPr kumimoji="1" sz="4800" b="1" kern="1200">
        <a:solidFill>
          <a:srgbClr val="FF0000"/>
        </a:solidFill>
        <a:latin typeface="Times New Roman" pitchFamily="18" charset="0"/>
        <a:ea typeface="新細明體" pitchFamily="18" charset="-120"/>
        <a:cs typeface="+mn-cs"/>
        <a:sym typeface="Wingdings 2" pitchFamily="18" charset="2"/>
      </a:defRPr>
    </a:lvl7pPr>
    <a:lvl8pPr marL="3200400" algn="l" defTabSz="914400" rtl="0" eaLnBrk="1" latinLnBrk="0" hangingPunct="1">
      <a:defRPr kumimoji="1" sz="4800" b="1" kern="1200">
        <a:solidFill>
          <a:srgbClr val="FF0000"/>
        </a:solidFill>
        <a:latin typeface="Times New Roman" pitchFamily="18" charset="0"/>
        <a:ea typeface="新細明體" pitchFamily="18" charset="-120"/>
        <a:cs typeface="+mn-cs"/>
        <a:sym typeface="Wingdings 2" pitchFamily="18" charset="2"/>
      </a:defRPr>
    </a:lvl8pPr>
    <a:lvl9pPr marL="3657600" algn="l" defTabSz="914400" rtl="0" eaLnBrk="1" latinLnBrk="0" hangingPunct="1">
      <a:defRPr kumimoji="1" sz="4800" b="1" kern="1200">
        <a:solidFill>
          <a:srgbClr val="FF0000"/>
        </a:solidFill>
        <a:latin typeface="Times New Roman" pitchFamily="18" charset="0"/>
        <a:ea typeface="新細明體" pitchFamily="18" charset="-120"/>
        <a:cs typeface="+mn-cs"/>
        <a:sym typeface="Wingdings 2" pitchFamily="18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00"/>
    <a:srgbClr val="FF0000"/>
    <a:srgbClr val="000000"/>
    <a:srgbClr val="0066CC"/>
    <a:srgbClr val="FF9900"/>
    <a:srgbClr val="FFFF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4" autoAdjust="0"/>
    <p:restoredTop sz="89698" autoAdjust="0"/>
  </p:normalViewPr>
  <p:slideViewPr>
    <p:cSldViewPr snapToObjects="1">
      <p:cViewPr>
        <p:scale>
          <a:sx n="70" d="100"/>
          <a:sy n="70" d="100"/>
        </p:scale>
        <p:origin x="-1650" y="-354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895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080" y="0"/>
            <a:ext cx="2940895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145"/>
            <a:ext cx="2940895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080" y="9410145"/>
            <a:ext cx="2940895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5B68897-AD64-41BD-A13C-EEE65C4A0A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166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895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2496" y="0"/>
            <a:ext cx="2940895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181" y="4705073"/>
            <a:ext cx="5428614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0895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2496" y="9408562"/>
            <a:ext cx="2940895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0ACE88-7E7C-419C-98ED-F1D9F09932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9510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1pPr>
            <a:lvl2pPr marL="741464" indent="-285179"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2pPr>
            <a:lvl3pPr marL="1140714" indent="-228143"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3pPr>
            <a:lvl4pPr marL="1597000" indent="-228143"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4pPr>
            <a:lvl5pPr marL="2053285" indent="-228143"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5pPr>
            <a:lvl6pPr marL="2509571" indent="-228143" algn="ctr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6pPr>
            <a:lvl7pPr marL="2965856" indent="-228143" algn="ctr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7pPr>
            <a:lvl8pPr marL="3422142" indent="-228143" algn="ctr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8pPr>
            <a:lvl9pPr marL="3878428" indent="-228143" algn="ctr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9pPr>
          </a:lstStyle>
          <a:p>
            <a:pPr eaLnBrk="1" hangingPunct="1"/>
            <a:fld id="{D0724496-1C9A-4784-9708-9875558647FF}" type="slidenum">
              <a:rPr lang="en-US" altLang="zh-TW" sz="1200" b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zh-TW" sz="1200" b="0">
              <a:solidFill>
                <a:schemeClr val="tx1"/>
              </a:solidFill>
            </a:endParaRPr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6707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508276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096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096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425681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152400"/>
            <a:ext cx="7848600" cy="6096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28789"/>
      </p:ext>
    </p:extLst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7848600" cy="48768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454572073"/>
      </p:ext>
    </p:extLst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7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22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機密等級：            日期</a:t>
            </a:r>
            <a:r>
              <a:rPr lang="en-US" altLang="zh-TW"/>
              <a:t>(</a:t>
            </a:r>
            <a:r>
              <a:rPr lang="zh-TW" altLang="en-US"/>
              <a:t>版本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 err="1"/>
              <a:t>yyyy</a:t>
            </a:r>
            <a:r>
              <a:rPr lang="en-US" altLang="zh-TW"/>
              <a:t>/mm/</a:t>
            </a:r>
            <a:r>
              <a:rPr lang="en-US" altLang="zh-TW" err="1"/>
              <a:t>dd</a:t>
            </a:r>
            <a:r>
              <a:rPr lang="en-US" altLang="zh-TW"/>
              <a:t>(</a:t>
            </a:r>
            <a:r>
              <a:rPr lang="zh-TW" altLang="en-US"/>
              <a:t>第</a:t>
            </a:r>
            <a:r>
              <a:rPr lang="en-US" altLang="zh-TW"/>
              <a:t>1</a:t>
            </a:r>
            <a:r>
              <a:rPr lang="zh-TW" altLang="en-US"/>
              <a:t>版）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78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6948488" y="152400"/>
            <a:ext cx="1870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1pPr>
            <a:lvl2pPr marL="742950" indent="-285750"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2pPr>
            <a:lvl3pPr marL="1143000" indent="-228600"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3pPr>
            <a:lvl4pPr marL="1600200" indent="-228600"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4pPr>
            <a:lvl5pPr marL="2057400" indent="-228600"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9pPr>
          </a:lstStyle>
          <a:p>
            <a:pPr eaLnBrk="1" hangingPunct="1">
              <a:defRPr/>
            </a:pPr>
            <a:r>
              <a:rPr lang="zh-TW" altLang="en-US" sz="1600" b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機密等級：密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924494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05206164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770935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712640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390247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446250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65488156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61615800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pic>
        <p:nvPicPr>
          <p:cNvPr id="1028" name="Picture 11" descr="新光人壽內容頁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文字方塊 4"/>
          <p:cNvSpPr txBox="1">
            <a:spLocks noChangeArrowheads="1"/>
          </p:cNvSpPr>
          <p:nvPr userDrawn="1"/>
        </p:nvSpPr>
        <p:spPr bwMode="auto">
          <a:xfrm>
            <a:off x="6948488" y="152400"/>
            <a:ext cx="1870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1pPr>
            <a:lvl2pPr marL="742950" indent="-285750"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2pPr>
            <a:lvl3pPr marL="1143000" indent="-228600"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3pPr>
            <a:lvl4pPr marL="1600200" indent="-228600"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4pPr>
            <a:lvl5pPr marL="2057400" indent="-228600"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9pPr>
          </a:lstStyle>
          <a:p>
            <a:pPr eaLnBrk="1" hangingPunct="1">
              <a:defRPr/>
            </a:pPr>
            <a:r>
              <a:rPr lang="zh-TW" altLang="en-US" sz="1600" b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機密等級：密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32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3" r:id="rId14"/>
  </p:sldLayoutIdLst>
  <p:transition>
    <p:strips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800">
          <a:solidFill>
            <a:srgbClr val="6699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rgbClr val="6699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kms/dep/11L000/intra/DocLib2/AP%20Lo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頁尾版面配置區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900" u="none" smtClean="0">
                <a:latin typeface="標楷體" pitchFamily="65" charset="-120"/>
                <a:ea typeface="標楷體" pitchFamily="65" charset="-120"/>
              </a:rPr>
              <a:t>機密等級：            版本</a:t>
            </a:r>
            <a:r>
              <a:rPr lang="en-US" altLang="zh-TW" sz="900" u="none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900" u="none" smtClean="0">
                <a:latin typeface="標楷體" pitchFamily="65" charset="-120"/>
                <a:ea typeface="標楷體" pitchFamily="65" charset="-120"/>
              </a:rPr>
              <a:t>日期</a:t>
            </a:r>
            <a:r>
              <a:rPr lang="en-US" altLang="zh-TW" sz="900" u="none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900" u="none" smtClean="0">
                <a:latin typeface="標楷體" pitchFamily="65" charset="-120"/>
                <a:ea typeface="標楷體" pitchFamily="65" charset="-120"/>
              </a:rPr>
              <a:t>：</a:t>
            </a:r>
            <a:r>
              <a:rPr lang="en-US" altLang="zh-TW" sz="900" u="none" smtClean="0">
                <a:latin typeface="標楷體" pitchFamily="65" charset="-120"/>
                <a:ea typeface="標楷體" pitchFamily="65" charset="-120"/>
              </a:rPr>
              <a:t>103/09</a:t>
            </a:r>
            <a:r>
              <a:rPr lang="zh-TW" altLang="en-US" sz="900" u="none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900" u="none" smtClean="0">
                <a:latin typeface="標楷體" pitchFamily="65" charset="-120"/>
                <a:ea typeface="標楷體" pitchFamily="65" charset="-120"/>
              </a:rPr>
              <a:t>V1</a:t>
            </a:r>
            <a:endParaRPr lang="zh-TW" altLang="en-US" sz="900" u="none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075" name="Picture 11" descr="PPT母片_4_3_一般版_新光人壽版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5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0"/>
          <p:cNvSpPr txBox="1">
            <a:spLocks noChangeArrowheads="1"/>
          </p:cNvSpPr>
          <p:nvPr/>
        </p:nvSpPr>
        <p:spPr bwMode="auto">
          <a:xfrm>
            <a:off x="971550" y="4580467"/>
            <a:ext cx="7200900" cy="58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TW" altLang="en-US" u="none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數</a:t>
            </a:r>
            <a:r>
              <a:rPr lang="zh-TW" altLang="en-US" u="none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位</a:t>
            </a:r>
            <a:r>
              <a:rPr lang="zh-TW" altLang="en-US" u="none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資訊部</a:t>
            </a:r>
            <a:endParaRPr lang="zh-TW" altLang="en-US" u="none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318" name="Text Box 20"/>
          <p:cNvSpPr txBox="1">
            <a:spLocks noChangeArrowheads="1"/>
          </p:cNvSpPr>
          <p:nvPr/>
        </p:nvSpPr>
        <p:spPr bwMode="auto">
          <a:xfrm>
            <a:off x="684214" y="2825101"/>
            <a:ext cx="7775575" cy="6436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ts val="4325"/>
              </a:lnSpc>
              <a:spcAft>
                <a:spcPts val="600"/>
              </a:spcAft>
              <a:defRPr/>
            </a:pPr>
            <a:r>
              <a:rPr lang="en-US" altLang="zh-TW" sz="4400" b="1" u="none" spc="300" dirty="0" smtClean="0">
                <a:solidFill>
                  <a:schemeClr val="tx2"/>
                </a:solidFill>
                <a:latin typeface="+mj-lt"/>
                <a:ea typeface="標楷體" pitchFamily="65" charset="-120"/>
                <a:cs typeface="Arial" panose="020B0604020202020204" pitchFamily="34" charset="0"/>
              </a:rPr>
              <a:t>AP</a:t>
            </a:r>
            <a:r>
              <a:rPr lang="zh-TW" altLang="en-US" sz="4400" b="1" u="none" spc="300" dirty="0" smtClean="0">
                <a:solidFill>
                  <a:schemeClr val="tx2"/>
                </a:solidFill>
                <a:latin typeface="+mj-lt"/>
                <a:ea typeface="標楷體" pitchFamily="65" charset="-120"/>
                <a:cs typeface="Arial" panose="020B0604020202020204" pitchFamily="34" charset="0"/>
              </a:rPr>
              <a:t> </a:t>
            </a:r>
            <a:r>
              <a:rPr lang="en-US" altLang="zh-TW" sz="4400" b="1" u="none" spc="300" dirty="0" smtClean="0">
                <a:solidFill>
                  <a:schemeClr val="tx2"/>
                </a:solidFill>
                <a:latin typeface="+mj-lt"/>
                <a:ea typeface="標楷體" pitchFamily="65" charset="-120"/>
                <a:cs typeface="Arial" panose="020B0604020202020204" pitchFamily="34" charset="0"/>
              </a:rPr>
              <a:t>LOG</a:t>
            </a:r>
            <a:r>
              <a:rPr lang="zh-TW" altLang="en-US" sz="4400" b="1" u="none" spc="300" dirty="0" smtClean="0">
                <a:solidFill>
                  <a:schemeClr val="tx2"/>
                </a:solidFill>
                <a:latin typeface="+mj-lt"/>
                <a:ea typeface="標楷體" pitchFamily="65" charset="-120"/>
                <a:cs typeface="Arial" panose="020B0604020202020204" pitchFamily="34" charset="0"/>
              </a:rPr>
              <a:t> </a:t>
            </a:r>
            <a:r>
              <a:rPr lang="zh-TW" altLang="en-US" sz="4400" b="1" u="none" spc="3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說明</a:t>
            </a:r>
            <a:endParaRPr lang="en-US" altLang="zh-TW" sz="4400" b="1" u="none" spc="300" dirty="0" smtClean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78" name="Text Box 20"/>
          <p:cNvSpPr txBox="1">
            <a:spLocks noChangeArrowheads="1"/>
          </p:cNvSpPr>
          <p:nvPr/>
        </p:nvSpPr>
        <p:spPr bwMode="auto">
          <a:xfrm>
            <a:off x="971550" y="5088352"/>
            <a:ext cx="7200900" cy="58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30000"/>
              </a:spcBef>
            </a:pPr>
            <a:r>
              <a:rPr lang="en-US" altLang="zh-TW" u="none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2016/04/22</a:t>
            </a:r>
            <a:r>
              <a:rPr lang="zh-TW" altLang="en-US" u="none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u="none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79" name="Text Box 20"/>
          <p:cNvSpPr txBox="1">
            <a:spLocks noChangeArrowheads="1"/>
          </p:cNvSpPr>
          <p:nvPr/>
        </p:nvSpPr>
        <p:spPr bwMode="auto">
          <a:xfrm>
            <a:off x="971550" y="5564487"/>
            <a:ext cx="7200900" cy="58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TW" altLang="en-US" u="none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機密等級</a:t>
            </a:r>
            <a:r>
              <a:rPr lang="zh-TW" altLang="en-US" u="none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：密 </a:t>
            </a:r>
            <a:endParaRPr lang="zh-TW" altLang="en-US" u="none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5966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新光人壽主題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50825" y="1366838"/>
            <a:ext cx="1944688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TW" altLang="en-US" sz="4000" dirty="0">
                <a:solidFill>
                  <a:schemeClr val="bg1"/>
                </a:solidFill>
                <a:ea typeface="標楷體" pitchFamily="65" charset="-120"/>
              </a:rPr>
              <a:t>大綱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887413" y="2451086"/>
            <a:ext cx="705643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514350" indent="-514350" algn="l">
              <a:buFont typeface="Times New Roman" pitchFamily="18" charset="0"/>
              <a:buAutoNum type="arabicPeriod"/>
            </a:pPr>
            <a:r>
              <a:rPr lang="zh-TW" altLang="en-US" sz="4000" dirty="0" smtClean="0">
                <a:solidFill>
                  <a:schemeClr val="bg1"/>
                </a:solidFill>
                <a:ea typeface="標楷體" pitchFamily="65" charset="-120"/>
                <a:cs typeface="Times New Roman" pitchFamily="18" charset="0"/>
              </a:rPr>
              <a:t>個資定義</a:t>
            </a:r>
            <a:endParaRPr lang="en-US" altLang="zh-TW" sz="4000" dirty="0" smtClean="0">
              <a:solidFill>
                <a:schemeClr val="bg1"/>
              </a:solidFill>
              <a:ea typeface="標楷體" pitchFamily="65" charset="-120"/>
              <a:cs typeface="Times New Roman" pitchFamily="18" charset="0"/>
            </a:endParaRPr>
          </a:p>
          <a:p>
            <a:pPr marL="514350" indent="-514350" algn="l">
              <a:buFont typeface="Times New Roman" pitchFamily="18" charset="0"/>
              <a:buAutoNum type="arabicPeriod"/>
            </a:pPr>
            <a:r>
              <a:rPr lang="en-US" altLang="zh-TW" sz="4000" dirty="0" smtClean="0">
                <a:solidFill>
                  <a:schemeClr val="bg1"/>
                </a:solidFill>
                <a:ea typeface="標楷體" pitchFamily="65" charset="-120"/>
                <a:cs typeface="Times New Roman" pitchFamily="18" charset="0"/>
              </a:rPr>
              <a:t>AP</a:t>
            </a:r>
            <a:r>
              <a:rPr lang="zh-TW" altLang="en-US" sz="4000" dirty="0" smtClean="0">
                <a:solidFill>
                  <a:schemeClr val="bg1"/>
                </a:solidFill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4000" dirty="0" smtClean="0">
                <a:solidFill>
                  <a:schemeClr val="bg1"/>
                </a:solidFill>
                <a:ea typeface="標楷體" pitchFamily="65" charset="-120"/>
                <a:cs typeface="Times New Roman" pitchFamily="18" charset="0"/>
              </a:rPr>
              <a:t>Log</a:t>
            </a:r>
            <a:r>
              <a:rPr lang="zh-TW" altLang="en-US" sz="4000" dirty="0" smtClean="0">
                <a:solidFill>
                  <a:schemeClr val="bg1"/>
                </a:solidFill>
                <a:ea typeface="標楷體" pitchFamily="65" charset="-120"/>
                <a:cs typeface="Times New Roman" pitchFamily="18" charset="0"/>
              </a:rPr>
              <a:t>格式</a:t>
            </a:r>
            <a:endParaRPr lang="en-US" altLang="zh-TW" sz="4000" dirty="0" smtClean="0">
              <a:solidFill>
                <a:schemeClr val="bg1"/>
              </a:solidFill>
              <a:ea typeface="標楷體" pitchFamily="65" charset="-120"/>
              <a:cs typeface="Times New Roman" pitchFamily="18" charset="0"/>
            </a:endParaRPr>
          </a:p>
          <a:p>
            <a:pPr marL="514350" indent="-514350" algn="l">
              <a:buFont typeface="Times New Roman" pitchFamily="18" charset="0"/>
              <a:buAutoNum type="arabicPeriod"/>
            </a:pPr>
            <a:r>
              <a:rPr lang="en-US" altLang="zh-TW" sz="4000" dirty="0" smtClean="0">
                <a:solidFill>
                  <a:schemeClr val="bg1"/>
                </a:solidFill>
                <a:ea typeface="標楷體" pitchFamily="65" charset="-120"/>
                <a:cs typeface="Times New Roman" pitchFamily="18" charset="0"/>
              </a:rPr>
              <a:t>AP</a:t>
            </a:r>
            <a:r>
              <a:rPr lang="zh-TW" altLang="en-US" sz="4000" dirty="0" smtClean="0">
                <a:solidFill>
                  <a:schemeClr val="bg1"/>
                </a:solidFill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4000" dirty="0" smtClean="0">
                <a:solidFill>
                  <a:schemeClr val="bg1"/>
                </a:solidFill>
                <a:ea typeface="標楷體" pitchFamily="65" charset="-120"/>
                <a:cs typeface="Times New Roman" pitchFamily="18" charset="0"/>
              </a:rPr>
              <a:t>Log</a:t>
            </a:r>
            <a:r>
              <a:rPr lang="zh-TW" altLang="en-US" sz="4000" dirty="0" smtClean="0">
                <a:solidFill>
                  <a:schemeClr val="bg1"/>
                </a:solidFill>
                <a:ea typeface="標楷體" pitchFamily="65" charset="-120"/>
                <a:cs typeface="Times New Roman" pitchFamily="18" charset="0"/>
              </a:rPr>
              <a:t>範圍</a:t>
            </a:r>
            <a:endParaRPr lang="en-US" altLang="zh-TW" sz="4000" dirty="0" smtClean="0">
              <a:solidFill>
                <a:schemeClr val="bg1"/>
              </a:solidFill>
              <a:ea typeface="標楷體" pitchFamily="65" charset="-120"/>
              <a:cs typeface="Times New Roman" pitchFamily="18" charset="0"/>
            </a:endParaRPr>
          </a:p>
          <a:p>
            <a:pPr marL="514350" indent="-514350" algn="l">
              <a:buFont typeface="Times New Roman" pitchFamily="18" charset="0"/>
              <a:buAutoNum type="arabicPeriod"/>
            </a:pPr>
            <a:r>
              <a:rPr lang="en-US" altLang="zh-TW" sz="4000" dirty="0">
                <a:solidFill>
                  <a:schemeClr val="bg1"/>
                </a:solidFill>
                <a:ea typeface="標楷體" pitchFamily="65" charset="-120"/>
                <a:cs typeface="Times New Roman" pitchFamily="18" charset="0"/>
              </a:rPr>
              <a:t>AP</a:t>
            </a:r>
            <a:r>
              <a:rPr lang="zh-TW" altLang="en-US" sz="4000" dirty="0">
                <a:solidFill>
                  <a:schemeClr val="bg1"/>
                </a:solidFill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4000" dirty="0">
                <a:solidFill>
                  <a:schemeClr val="bg1"/>
                </a:solidFill>
                <a:ea typeface="標楷體" pitchFamily="65" charset="-120"/>
                <a:cs typeface="Times New Roman" pitchFamily="18" charset="0"/>
              </a:rPr>
              <a:t>Log </a:t>
            </a:r>
            <a:r>
              <a:rPr lang="en-US" altLang="zh-TW" sz="4000" dirty="0" smtClean="0">
                <a:solidFill>
                  <a:schemeClr val="bg1"/>
                </a:solidFill>
                <a:ea typeface="標楷體" pitchFamily="65" charset="-120"/>
                <a:cs typeface="Times New Roman" pitchFamily="18" charset="0"/>
              </a:rPr>
              <a:t>Interface Guide</a:t>
            </a:r>
            <a:endParaRPr lang="en-US" altLang="zh-TW" sz="4000" dirty="0">
              <a:solidFill>
                <a:schemeClr val="bg1"/>
              </a:solidFill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948488" y="152400"/>
            <a:ext cx="1870075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1600" b="0" dirty="0">
                <a:solidFill>
                  <a:schemeClr val="tx2"/>
                </a:solidFill>
                <a:latin typeface="+mj-ea"/>
                <a:ea typeface="+mj-ea"/>
              </a:rPr>
              <a:t>機密等級：密</a:t>
            </a:r>
          </a:p>
        </p:txBody>
      </p:sp>
    </p:spTree>
    <p:extLst>
      <p:ext uri="{BB962C8B-B14F-4D97-AF65-F5344CB8AC3E}">
        <p14:creationId xmlns:p14="http://schemas.microsoft.com/office/powerpoint/2010/main" val="117341149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97768"/>
            <a:ext cx="7848600" cy="1143000"/>
          </a:xfrm>
        </p:spPr>
        <p:txBody>
          <a:bodyPr/>
          <a:lstStyle/>
          <a:p>
            <a:r>
              <a:rPr lang="zh-TW" altLang="en-US" dirty="0" smtClean="0"/>
              <a:t>個資定義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3"/>
            <a:ext cx="8424936" cy="555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63226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9776"/>
            <a:ext cx="7848600" cy="1143000"/>
          </a:xfrm>
        </p:spPr>
        <p:txBody>
          <a:bodyPr/>
          <a:lstStyle/>
          <a:p>
            <a:r>
              <a:rPr lang="en-US" altLang="zh-TW" dirty="0" smtClean="0"/>
              <a:t>AP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371600"/>
            <a:ext cx="7848600" cy="5369768"/>
          </a:xfrm>
        </p:spPr>
        <p:txBody>
          <a:bodyPr/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個資小組決議格式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程式紀錄格式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*為必填欄位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):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11" y="1821529"/>
            <a:ext cx="5594410" cy="139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11" y="3573016"/>
            <a:ext cx="5681753" cy="24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13279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9776"/>
            <a:ext cx="7848600" cy="1143000"/>
          </a:xfrm>
        </p:spPr>
        <p:txBody>
          <a:bodyPr/>
          <a:lstStyle/>
          <a:p>
            <a:r>
              <a:rPr lang="en-US" altLang="zh-TW" dirty="0" smtClean="0"/>
              <a:t>AP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</a:t>
            </a:r>
            <a:r>
              <a:rPr lang="zh-TW" altLang="en-US" dirty="0" smtClean="0"/>
              <a:t>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ea1Cht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應用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系統記錄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LOG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 的作業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zh-TW" altLang="en-US" sz="2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指定範圍：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報表列印、檔案下載、對外傳輸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zh-TW" altLang="en-US" sz="2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上述功能，與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個人資料</a:t>
            </a:r>
            <a:r>
              <a:rPr lang="zh-TW" altLang="en-US" sz="2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有關之作業</a:t>
            </a:r>
            <a:r>
              <a:rPr lang="zh-TW" altLang="en-US" sz="2000" dirty="0" smtClean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，需</a:t>
            </a:r>
            <a:r>
              <a:rPr lang="zh-TW" altLang="en-US" sz="2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記錄 </a:t>
            </a:r>
            <a:r>
              <a:rPr lang="en-US" altLang="zh-TW" sz="2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log</a:t>
            </a:r>
            <a:r>
              <a:rPr lang="zh-TW" altLang="en-US" sz="2000" dirty="0" smtClean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。</a:t>
            </a:r>
            <a:endParaRPr lang="en-US" altLang="zh-TW" sz="2000" dirty="0" smtClean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zh-TW" altLang="en-US" sz="2000" dirty="0" smtClean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除了</a:t>
            </a:r>
            <a:r>
              <a:rPr lang="zh-TW" altLang="en-US" sz="2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指定範圍之外，</a:t>
            </a:r>
            <a:r>
              <a:rPr lang="en-US" altLang="zh-TW" sz="2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AP</a:t>
            </a:r>
            <a:r>
              <a:rPr lang="zh-TW" altLang="en-US" sz="2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LOG</a:t>
            </a:r>
            <a:r>
              <a:rPr lang="zh-TW" altLang="en-US" sz="2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 應記錄以下的動作</a:t>
            </a:r>
            <a:endParaRPr lang="en-US" altLang="zh-TW" sz="2000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3284984"/>
            <a:ext cx="8424863" cy="863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31665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9776"/>
            <a:ext cx="7848600" cy="1143000"/>
          </a:xfrm>
        </p:spPr>
        <p:txBody>
          <a:bodyPr/>
          <a:lstStyle/>
          <a:p>
            <a:r>
              <a:rPr lang="en-US" altLang="zh-TW" dirty="0" smtClean="0"/>
              <a:t>AP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Interface </a:t>
            </a:r>
            <a:r>
              <a:rPr lang="en-US" altLang="zh-TW" dirty="0"/>
              <a:t>Guide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609600" y="1268760"/>
            <a:ext cx="7848600" cy="28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800">
                <a:solidFill>
                  <a:srgbClr val="6699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rgbClr val="6699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dirty="0" smtClean="0"/>
              <a:t>Interface Guide</a:t>
            </a:r>
            <a:r>
              <a:rPr lang="zh-TW" altLang="en-US" sz="2400" b="0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文件存放位置：</a:t>
            </a:r>
            <a:endParaRPr lang="en-US" altLang="zh-TW" sz="2400" b="0" kern="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sz="2400" b="0" kern="0" dirty="0" smtClean="0"/>
              <a:t>	</a:t>
            </a:r>
            <a:r>
              <a:rPr lang="en-US" altLang="zh-TW" sz="2400" b="0" kern="0" dirty="0" smtClean="0">
                <a:hlinkClick r:id="rId2"/>
              </a:rPr>
              <a:t>http</a:t>
            </a:r>
            <a:r>
              <a:rPr lang="en-US" altLang="zh-TW" sz="2400" b="0" kern="0" dirty="0">
                <a:hlinkClick r:id="rId2"/>
              </a:rPr>
              <a:t>://</a:t>
            </a:r>
            <a:r>
              <a:rPr lang="en-US" altLang="zh-TW" sz="2400" b="0" kern="0" dirty="0" smtClean="0">
                <a:hlinkClick r:id="rId2"/>
              </a:rPr>
              <a:t>dkms/dep/11L000/intra/DocLib2/AP%20Log</a:t>
            </a:r>
            <a:endParaRPr lang="en-US" altLang="zh-TW" b="0" kern="0" dirty="0" smtClean="0"/>
          </a:p>
          <a:p>
            <a:pPr marL="0" indent="0">
              <a:buNone/>
            </a:pPr>
            <a:endParaRPr lang="en-US" altLang="zh-TW" b="0" kern="0" dirty="0" smtClean="0"/>
          </a:p>
          <a:p>
            <a:pPr marL="0" indent="0">
              <a:buNone/>
            </a:pPr>
            <a:endParaRPr lang="en-US" altLang="zh-TW" b="0" kern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3" r="20538"/>
          <a:stretch/>
        </p:blipFill>
        <p:spPr bwMode="auto">
          <a:xfrm>
            <a:off x="294390" y="2477480"/>
            <a:ext cx="8598090" cy="390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7618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1pPr>
            <a:lvl2pPr marL="742950" indent="-285750"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2pPr>
            <a:lvl3pPr marL="1143000" indent="-228600"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3pPr>
            <a:lvl4pPr marL="1600200" indent="-228600"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4pPr>
            <a:lvl5pPr marL="2057400" indent="-228600" eaLnBrk="0" hangingPunct="0"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sym typeface="Wingdings 2" pitchFamily="18" charset="2"/>
              </a:defRPr>
            </a:lvl9pPr>
          </a:lstStyle>
          <a:p>
            <a:pPr eaLnBrk="1" hangingPunct="1"/>
            <a:fld id="{2165FC1D-4FF8-4C8D-B59E-A421BB8CCCE4}" type="slidenum">
              <a:rPr lang="en-US" altLang="zh-TW"/>
              <a:pPr eaLnBrk="1" hangingPunct="1"/>
              <a:t>7</a:t>
            </a:fld>
            <a:endParaRPr lang="en-US" altLang="zh-TW"/>
          </a:p>
        </p:txBody>
      </p:sp>
      <p:pic>
        <p:nvPicPr>
          <p:cNvPr id="23555" name="Picture 2" descr="END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948488" y="152400"/>
            <a:ext cx="1870075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1600" b="0" dirty="0">
                <a:solidFill>
                  <a:schemeClr val="tx2"/>
                </a:solidFill>
                <a:latin typeface="+mj-ea"/>
                <a:ea typeface="+mj-ea"/>
              </a:rPr>
              <a:t>機密等級：密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資料服務部">
  <a:themeElements>
    <a:clrScheme name="資料服務部 10">
      <a:dk1>
        <a:srgbClr val="008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6C00"/>
      </a:accent4>
      <a:accent5>
        <a:srgbClr val="AAE2CA"/>
      </a:accent5>
      <a:accent6>
        <a:srgbClr val="2D2DB9"/>
      </a:accent6>
      <a:hlink>
        <a:srgbClr val="0000CC"/>
      </a:hlink>
      <a:folHlink>
        <a:srgbClr val="333300"/>
      </a:folHlink>
    </a:clrScheme>
    <a:fontScheme name="資料服務部">
      <a:majorFont>
        <a:latin typeface="Times New Roman"/>
        <a:ea typeface="標楷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新細明體" pitchFamily="18" charset="-120"/>
            <a:sym typeface="Wingdings 2" pitchFamily="18" charset="2"/>
          </a:defRPr>
        </a:defPPr>
      </a:lst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資料服務部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資料服務部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00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10">
        <a:dk1>
          <a:srgbClr val="008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6C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5f83a92-c5fd-41b7-b36b-bc826f8a9e80">K5RYYC4V4KFV-81905123-327</_dlc_DocId>
    <_dlc_DocIdUrl xmlns="15f83a92-c5fd-41b7-b36b-bc826f8a9e80">
      <Url>http://dkms/dep/11j000/intra/WebSecurity/_layouts/15/DocIdRedir.aspx?ID=K5RYYC4V4KFV-81905123-327</Url>
      <Description>K5RYYC4V4KFV-81905123-327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FF1A7D8F2BFF54E86EC84F120E7B488" ma:contentTypeVersion="0" ma:contentTypeDescription="建立新的文件。" ma:contentTypeScope="" ma:versionID="9afcee098f26a9c5277a2f03503f109c">
  <xsd:schema xmlns:xsd="http://www.w3.org/2001/XMLSchema" xmlns:xs="http://www.w3.org/2001/XMLSchema" xmlns:p="http://schemas.microsoft.com/office/2006/metadata/properties" xmlns:ns2="15f83a92-c5fd-41b7-b36b-bc826f8a9e80" targetNamespace="http://schemas.microsoft.com/office/2006/metadata/properties" ma:root="true" ma:fieldsID="94025e36a94b15ed3ca124501e69128f" ns2:_="">
    <xsd:import namespace="15f83a92-c5fd-41b7-b36b-bc826f8a9e8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83a92-c5fd-41b7-b36b-bc826f8a9e8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件識別碼值" ma:description="指派給此項目的文件識別碼值。" ma:internalName="_dlc_DocId" ma:readOnly="true">
      <xsd:simpleType>
        <xsd:restriction base="dms:Text"/>
      </xsd:simpleType>
    </xsd:element>
    <xsd:element name="_dlc_DocIdUrl" ma:index="9" nillable="true" ma:displayName="文件識別碼" ma:description="此文件的永久性連結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持續性識別碼" ma:description="新增時保留識別碼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8DA64E-14F4-4B8B-81AC-902BBC1F1A61}">
  <ds:schemaRefs>
    <ds:schemaRef ds:uri="5d4abe6a-c2d5-4b8b-9e27-a958c288b1ac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627215-641C-48F2-9F47-2ADDD982BAD9}"/>
</file>

<file path=customXml/itemProps3.xml><?xml version="1.0" encoding="utf-8"?>
<ds:datastoreItem xmlns:ds="http://schemas.openxmlformats.org/officeDocument/2006/customXml" ds:itemID="{BE9CA7C7-B0BB-4252-BF02-2C7D5C2B647E}"/>
</file>

<file path=customXml/itemProps4.xml><?xml version="1.0" encoding="utf-8"?>
<ds:datastoreItem xmlns:ds="http://schemas.openxmlformats.org/officeDocument/2006/customXml" ds:itemID="{2A901113-942B-435A-A1C9-82CC8B265A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D:\DOCUME~1\spjang\LOCALS~1\Temp\ppt15.tmp</Template>
  <TotalTime>32246</TotalTime>
  <Words>123</Words>
  <Application>Microsoft Office PowerPoint</Application>
  <PresentationFormat>如螢幕大小 (4:3)</PresentationFormat>
  <Paragraphs>37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資料服務部</vt:lpstr>
      <vt:lpstr>PowerPoint 簡報</vt:lpstr>
      <vt:lpstr>PowerPoint 簡報</vt:lpstr>
      <vt:lpstr>個資定義</vt:lpstr>
      <vt:lpstr>AP Log格式</vt:lpstr>
      <vt:lpstr>AP Log範圍</vt:lpstr>
      <vt:lpstr>AP Log  Interface Guide</vt:lpstr>
      <vt:lpstr>PowerPoint 簡報</vt:lpstr>
    </vt:vector>
  </TitlesOfParts>
  <Company>skl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電腦系統整合執行計劃</dc:title>
  <dc:creator>skl</dc:creator>
  <cp:lastModifiedBy>楊家麟  經理</cp:lastModifiedBy>
  <cp:revision>1621</cp:revision>
  <cp:lastPrinted>2013-07-02T06:00:14Z</cp:lastPrinted>
  <dcterms:created xsi:type="dcterms:W3CDTF">2002-06-11T05:25:58Z</dcterms:created>
  <dcterms:modified xsi:type="dcterms:W3CDTF">2016-04-21T11:53:48Z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88991a88-52f6-46e0-b428-2419f5653705</vt:lpwstr>
  </property>
  <property fmtid="{D5CDD505-2E9C-101B-9397-08002B2CF9AE}" pid="3" name="ContentTypeId">
    <vt:lpwstr>0x0101009FF1A7D8F2BFF54E86EC84F120E7B488</vt:lpwstr>
  </property>
</Properties>
</file>