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422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0A13-D451-42BB-8904-B7AC3C6BBD8E}" type="datetimeFigureOut">
              <a:rPr lang="zh-TW" altLang="en-US" smtClean="0"/>
              <a:t>2019/5/10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FF3D-271D-45F0-ADA7-E7AC3BDE9E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454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0A13-D451-42BB-8904-B7AC3C6BBD8E}" type="datetimeFigureOut">
              <a:rPr lang="zh-TW" altLang="en-US" smtClean="0"/>
              <a:t>2019/5/10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FF3D-271D-45F0-ADA7-E7AC3BDE9E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495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0A13-D451-42BB-8904-B7AC3C6BBD8E}" type="datetimeFigureOut">
              <a:rPr lang="zh-TW" altLang="en-US" smtClean="0"/>
              <a:t>2019/5/10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FF3D-271D-45F0-ADA7-E7AC3BDE9E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338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0A13-D451-42BB-8904-B7AC3C6BBD8E}" type="datetimeFigureOut">
              <a:rPr lang="zh-TW" altLang="en-US" smtClean="0"/>
              <a:t>2019/5/10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FF3D-271D-45F0-ADA7-E7AC3BDE9E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93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0A13-D451-42BB-8904-B7AC3C6BBD8E}" type="datetimeFigureOut">
              <a:rPr lang="zh-TW" altLang="en-US" smtClean="0"/>
              <a:t>2019/5/10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FF3D-271D-45F0-ADA7-E7AC3BDE9E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033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0A13-D451-42BB-8904-B7AC3C6BBD8E}" type="datetimeFigureOut">
              <a:rPr lang="zh-TW" altLang="en-US" smtClean="0"/>
              <a:t>2019/5/10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FF3D-271D-45F0-ADA7-E7AC3BDE9E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986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0A13-D451-42BB-8904-B7AC3C6BBD8E}" type="datetimeFigureOut">
              <a:rPr lang="zh-TW" altLang="en-US" smtClean="0"/>
              <a:t>2019/5/10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FF3D-271D-45F0-ADA7-E7AC3BDE9E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3568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0A13-D451-42BB-8904-B7AC3C6BBD8E}" type="datetimeFigureOut">
              <a:rPr lang="zh-TW" altLang="en-US" smtClean="0"/>
              <a:t>2019/5/10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FF3D-271D-45F0-ADA7-E7AC3BDE9E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3899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0A13-D451-42BB-8904-B7AC3C6BBD8E}" type="datetimeFigureOut">
              <a:rPr lang="zh-TW" altLang="en-US" smtClean="0"/>
              <a:t>2019/5/10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FF3D-271D-45F0-ADA7-E7AC3BDE9E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253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0A13-D451-42BB-8904-B7AC3C6BBD8E}" type="datetimeFigureOut">
              <a:rPr lang="zh-TW" altLang="en-US" smtClean="0"/>
              <a:t>2019/5/10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FF3D-271D-45F0-ADA7-E7AC3BDE9E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76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0A13-D451-42BB-8904-B7AC3C6BBD8E}" type="datetimeFigureOut">
              <a:rPr lang="zh-TW" altLang="en-US" smtClean="0"/>
              <a:t>2019/5/10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FF3D-271D-45F0-ADA7-E7AC3BDE9E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729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70A13-D451-42BB-8904-B7AC3C6BBD8E}" type="datetimeFigureOut">
              <a:rPr lang="zh-TW" altLang="en-US" smtClean="0"/>
              <a:t>2019/5/10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9FF3D-271D-45F0-ADA7-E7AC3BDE9E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585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專利科技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334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技術揭露</a:t>
            </a:r>
            <a:r>
              <a:rPr lang="en-US" altLang="zh-TW" dirty="0" smtClean="0"/>
              <a:t>-</a:t>
            </a:r>
            <a:r>
              <a:rPr lang="zh-TW" altLang="en-US" dirty="0" smtClean="0"/>
              <a:t>商品化潛力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容易商品化</a:t>
            </a:r>
            <a:r>
              <a:rPr lang="en-US" altLang="zh-TW" dirty="0" smtClean="0"/>
              <a:t>:</a:t>
            </a:r>
            <a:r>
              <a:rPr lang="zh-TW" altLang="en-US" dirty="0" smtClean="0"/>
              <a:t>溫濕度感測裝置</a:t>
            </a:r>
            <a:endParaRPr lang="en-US" altLang="zh-TW" dirty="0" smtClean="0"/>
          </a:p>
          <a:p>
            <a:r>
              <a:rPr lang="zh-TW" altLang="en-US" dirty="0" smtClean="0"/>
              <a:t>商品化機會不確定</a:t>
            </a:r>
            <a:r>
              <a:rPr lang="en-US" altLang="zh-TW" dirty="0" smtClean="0"/>
              <a:t>:</a:t>
            </a:r>
            <a:r>
              <a:rPr lang="zh-TW" altLang="en-US" dirty="0" smtClean="0"/>
              <a:t>因個人體質不同以及天氣變化差異，需一段時間學習辨別溫濕度</a:t>
            </a:r>
            <a:endParaRPr lang="en-US" altLang="zh-TW" dirty="0" smtClean="0"/>
          </a:p>
          <a:p>
            <a:r>
              <a:rPr lang="zh-TW" altLang="en-US" dirty="0"/>
              <a:t>不易商品化</a:t>
            </a:r>
            <a:r>
              <a:rPr lang="en-US" altLang="zh-TW" dirty="0" smtClean="0"/>
              <a:t>:</a:t>
            </a:r>
            <a:r>
              <a:rPr lang="zh-TW" altLang="en-US" dirty="0" smtClean="0"/>
              <a:t>前期感測率不高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670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應用價值</a:t>
            </a:r>
            <a:r>
              <a:rPr lang="en-US" altLang="zh-TW" dirty="0" smtClean="0"/>
              <a:t>-</a:t>
            </a:r>
            <a:r>
              <a:rPr lang="zh-TW" altLang="en-US" dirty="0" smtClean="0"/>
              <a:t>應用性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高</a:t>
            </a:r>
            <a:r>
              <a:rPr lang="en-US" altLang="zh-TW" dirty="0" smtClean="0"/>
              <a:t>:</a:t>
            </a:r>
            <a:r>
              <a:rPr lang="zh-TW" altLang="en-US" dirty="0" smtClean="0"/>
              <a:t>製造容易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25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授權潛力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定義</a:t>
            </a:r>
            <a:r>
              <a:rPr lang="en-US" altLang="zh-TW" dirty="0" smtClean="0"/>
              <a:t>:</a:t>
            </a:r>
            <a:r>
              <a:rPr lang="zh-TW" altLang="en-US" dirty="0" smtClean="0"/>
              <a:t>自動檢測尿布溫濕度裝置、大小便辨別演算法</a:t>
            </a:r>
            <a:endParaRPr lang="en-US" altLang="zh-TW" dirty="0" smtClean="0"/>
          </a:p>
          <a:p>
            <a:r>
              <a:rPr lang="zh-TW" altLang="en-US" dirty="0"/>
              <a:t>舉例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高</a:t>
            </a:r>
            <a:r>
              <a:rPr lang="en-US" altLang="zh-TW" dirty="0" smtClean="0"/>
              <a:t>:</a:t>
            </a:r>
            <a:r>
              <a:rPr lang="zh-TW" altLang="en-US" dirty="0" smtClean="0"/>
              <a:t>取代傳統辨別大小便方式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52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易鑑定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須運用還原工程</a:t>
            </a:r>
            <a:r>
              <a:rPr lang="en-US" altLang="zh-TW" dirty="0" smtClean="0"/>
              <a:t>:</a:t>
            </a:r>
            <a:r>
              <a:rPr lang="zh-TW" altLang="en-US" dirty="0" smtClean="0"/>
              <a:t>將裝置拆解分析其架構</a:t>
            </a:r>
            <a:endParaRPr lang="en-US" altLang="zh-TW" dirty="0" smtClean="0"/>
          </a:p>
          <a:p>
            <a:r>
              <a:rPr lang="zh-TW" altLang="en-US" dirty="0"/>
              <a:t>粽運用還原</a:t>
            </a:r>
            <a:r>
              <a:rPr lang="zh-TW" altLang="en-US" dirty="0" smtClean="0"/>
              <a:t>工程難鑑定</a:t>
            </a:r>
            <a:r>
              <a:rPr lang="en-US" altLang="zh-TW" dirty="0" smtClean="0"/>
              <a:t>:</a:t>
            </a:r>
            <a:r>
              <a:rPr lang="zh-TW" altLang="en-US" dirty="0" smtClean="0"/>
              <a:t>大小便辨別演算法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224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技術揭露</a:t>
            </a:r>
            <a:r>
              <a:rPr lang="en-US" altLang="zh-TW" dirty="0" smtClean="0"/>
              <a:t>-</a:t>
            </a:r>
            <a:r>
              <a:rPr lang="zh-TW" altLang="en-US" dirty="0" smtClean="0"/>
              <a:t>所屬技術領域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本創作系有關於一種自動檢測尿布</a:t>
            </a:r>
            <a:r>
              <a:rPr lang="zh-TW" altLang="en-US" dirty="0" smtClean="0"/>
              <a:t>溫濕度</a:t>
            </a:r>
            <a:r>
              <a:rPr lang="zh-TW" altLang="en-US" dirty="0" smtClean="0"/>
              <a:t>裝置</a:t>
            </a:r>
            <a:endParaRPr lang="en-US" altLang="zh-TW" dirty="0" smtClean="0"/>
          </a:p>
          <a:p>
            <a:r>
              <a:rPr lang="zh-TW" altLang="en-US" dirty="0"/>
              <a:t>尤指</a:t>
            </a:r>
            <a:r>
              <a:rPr lang="zh-TW" altLang="en-US" dirty="0" smtClean="0"/>
              <a:t>一種置於可用於人體穿戴的尿布溫濕度檢測裝置</a:t>
            </a:r>
            <a:endParaRPr lang="en-US" altLang="zh-TW" dirty="0" smtClean="0"/>
          </a:p>
          <a:p>
            <a:r>
              <a:rPr lang="zh-TW" altLang="en-US" dirty="0" smtClean="0"/>
              <a:t>本創作利用感測裝置進行溫濕度檢測</a:t>
            </a:r>
            <a:endParaRPr lang="en-US" altLang="zh-TW" dirty="0" smtClean="0"/>
          </a:p>
          <a:p>
            <a:r>
              <a:rPr lang="zh-TW" altLang="en-US" dirty="0" smtClean="0"/>
              <a:t>檢測裝置記錄溫濕度的變化，若根據演算法推論出有大小便，則將訊息傳送到手機，通知使用者該換尿布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285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技術揭露</a:t>
            </a:r>
            <a:r>
              <a:rPr lang="en-US" altLang="zh-TW" dirty="0" smtClean="0"/>
              <a:t>-</a:t>
            </a:r>
            <a:r>
              <a:rPr lang="zh-TW" altLang="en-US" dirty="0"/>
              <a:t>先前技術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傳統尿布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zh-TW" altLang="en-US" dirty="0" smtClean="0"/>
              <a:t>嬰兒無法表達意思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下半身癱瘓無法感覺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9568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技術揭露</a:t>
            </a:r>
            <a:r>
              <a:rPr lang="en-US" altLang="zh-TW" dirty="0" smtClean="0"/>
              <a:t>-</a:t>
            </a:r>
            <a:r>
              <a:rPr lang="zh-TW" altLang="en-US" dirty="0" smtClean="0"/>
              <a:t>所欲解決問題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感應裝置放置位置及大小</a:t>
            </a:r>
            <a:endParaRPr lang="en-US" altLang="zh-TW" dirty="0" smtClean="0"/>
          </a:p>
          <a:p>
            <a:r>
              <a:rPr lang="zh-TW" altLang="en-US" dirty="0" smtClean="0"/>
              <a:t>舒適度問題</a:t>
            </a:r>
            <a:endParaRPr lang="en-US" altLang="zh-TW" dirty="0" smtClean="0"/>
          </a:p>
          <a:p>
            <a:r>
              <a:rPr lang="zh-TW" altLang="en-US" dirty="0" smtClean="0"/>
              <a:t>如何準確辨別是否有大小便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816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技術揭露</a:t>
            </a:r>
            <a:r>
              <a:rPr lang="en-US" altLang="zh-TW" dirty="0" smtClean="0"/>
              <a:t>-</a:t>
            </a:r>
            <a:r>
              <a:rPr lang="zh-TW" altLang="en-US" dirty="0" smtClean="0"/>
              <a:t>解決問題之技術手段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感測裝置模組化</a:t>
            </a:r>
            <a:endParaRPr lang="en-US" altLang="zh-TW" dirty="0" smtClean="0"/>
          </a:p>
          <a:p>
            <a:r>
              <a:rPr lang="zh-TW" altLang="en-US" dirty="0"/>
              <a:t>選定特定位置</a:t>
            </a:r>
            <a:r>
              <a:rPr lang="zh-TW" altLang="en-US" dirty="0" smtClean="0"/>
              <a:t>放置感測裝置</a:t>
            </a:r>
            <a:endParaRPr lang="en-US" altLang="zh-TW" dirty="0" smtClean="0"/>
          </a:p>
          <a:p>
            <a:r>
              <a:rPr lang="zh-TW" altLang="en-US" dirty="0"/>
              <a:t>紀錄</a:t>
            </a:r>
            <a:r>
              <a:rPr lang="zh-TW" altLang="en-US" dirty="0" smtClean="0"/>
              <a:t>平常使用者的溫濕度變化，並接收使用者回饋訊息記錄大概甚麼溫濕度是有大小便的狀況。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7161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技術揭露</a:t>
            </a:r>
            <a:r>
              <a:rPr lang="en-US" altLang="zh-TW" dirty="0" smtClean="0"/>
              <a:t>-</a:t>
            </a:r>
            <a:r>
              <a:rPr lang="zh-TW" altLang="en-US" dirty="0" smtClean="0"/>
              <a:t>實施方式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1640" y="2619772"/>
            <a:ext cx="136815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溫濕度裝置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131840" y="2628652"/>
            <a:ext cx="136815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溫濕度檢測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932040" y="2619772"/>
            <a:ext cx="136815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辨識</a:t>
            </a:r>
            <a:r>
              <a:rPr lang="zh-TW" altLang="en-US" dirty="0" smtClean="0"/>
              <a:t>濕度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變化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6660232" y="2636912"/>
            <a:ext cx="136815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傳送訊息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547664" y="4347964"/>
            <a:ext cx="136815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手機接受訊息</a:t>
            </a:r>
            <a:endParaRPr lang="zh-TW" altLang="en-US" dirty="0"/>
          </a:p>
        </p:txBody>
      </p:sp>
      <p:cxnSp>
        <p:nvCxnSpPr>
          <p:cNvPr id="15" name="直線單箭頭接點 14"/>
          <p:cNvCxnSpPr>
            <a:stCxn id="4" idx="3"/>
          </p:cNvCxnSpPr>
          <p:nvPr/>
        </p:nvCxnSpPr>
        <p:spPr>
          <a:xfrm>
            <a:off x="2699792" y="308782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4499992" y="308782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8" idx="3"/>
            <a:endCxn id="9" idx="1"/>
          </p:cNvCxnSpPr>
          <p:nvPr/>
        </p:nvCxnSpPr>
        <p:spPr>
          <a:xfrm>
            <a:off x="6300192" y="3087824"/>
            <a:ext cx="360040" cy="17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3424064" y="4339828"/>
            <a:ext cx="136815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使用者回饋訊息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077124" y="4339828"/>
            <a:ext cx="136815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記錄本次溫濕度是否辨識是否成功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292080" y="4347964"/>
            <a:ext cx="136815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溫濕度裝置</a:t>
            </a:r>
            <a:endParaRPr lang="zh-TW" altLang="en-US" dirty="0"/>
          </a:p>
        </p:txBody>
      </p:sp>
      <p:cxnSp>
        <p:nvCxnSpPr>
          <p:cNvPr id="41" name="肘形接點 40"/>
          <p:cNvCxnSpPr/>
          <p:nvPr/>
        </p:nvCxnSpPr>
        <p:spPr>
          <a:xfrm rot="16200000" flipH="1">
            <a:off x="7837822" y="3310446"/>
            <a:ext cx="845232" cy="399988"/>
          </a:xfrm>
          <a:prstGeom prst="bentConnector3">
            <a:avLst>
              <a:gd name="adj1" fmla="val -40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H="1">
            <a:off x="1115616" y="3933056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接點 53"/>
          <p:cNvCxnSpPr/>
          <p:nvPr/>
        </p:nvCxnSpPr>
        <p:spPr>
          <a:xfrm rot="16200000" flipH="1">
            <a:off x="881962" y="4166710"/>
            <a:ext cx="899356" cy="432048"/>
          </a:xfrm>
          <a:prstGeom prst="bentConnector3">
            <a:avLst>
              <a:gd name="adj1" fmla="val 1036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10" idx="3"/>
          </p:cNvCxnSpPr>
          <p:nvPr/>
        </p:nvCxnSpPr>
        <p:spPr>
          <a:xfrm flipV="1">
            <a:off x="2915816" y="4807880"/>
            <a:ext cx="508248" cy="8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28" idx="3"/>
            <a:endCxn id="31" idx="1"/>
          </p:cNvCxnSpPr>
          <p:nvPr/>
        </p:nvCxnSpPr>
        <p:spPr>
          <a:xfrm>
            <a:off x="4792216" y="4807880"/>
            <a:ext cx="499864" cy="8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31" idx="3"/>
            <a:endCxn id="29" idx="1"/>
          </p:cNvCxnSpPr>
          <p:nvPr/>
        </p:nvCxnSpPr>
        <p:spPr>
          <a:xfrm flipV="1">
            <a:off x="6660232" y="4807880"/>
            <a:ext cx="416892" cy="8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01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技術揭露</a:t>
            </a:r>
            <a:r>
              <a:rPr lang="en-US" altLang="zh-TW" dirty="0" smtClean="0"/>
              <a:t>-</a:t>
            </a:r>
            <a:r>
              <a:rPr lang="zh-TW" altLang="en-US" dirty="0" smtClean="0"/>
              <a:t>申請專利範圍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第一項</a:t>
            </a:r>
            <a:r>
              <a:rPr lang="en-US" altLang="zh-TW" dirty="0" smtClean="0"/>
              <a:t>:</a:t>
            </a:r>
            <a:r>
              <a:rPr lang="zh-TW" altLang="en-US" dirty="0" smtClean="0"/>
              <a:t>一種濕度檢測尿布裝置</a:t>
            </a:r>
            <a:endParaRPr lang="en-US" altLang="zh-TW" dirty="0" smtClean="0"/>
          </a:p>
          <a:p>
            <a:r>
              <a:rPr lang="zh-TW" altLang="en-US" dirty="0"/>
              <a:t>第二</a:t>
            </a:r>
            <a:r>
              <a:rPr lang="zh-TW" altLang="en-US" dirty="0" smtClean="0"/>
              <a:t>項</a:t>
            </a:r>
            <a:r>
              <a:rPr lang="en-US" altLang="zh-TW" dirty="0" smtClean="0"/>
              <a:t>: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877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技術揭露</a:t>
            </a:r>
            <a:r>
              <a:rPr lang="en-US" altLang="zh-TW" dirty="0" smtClean="0"/>
              <a:t>-</a:t>
            </a:r>
            <a:r>
              <a:rPr lang="zh-TW" altLang="en-US" dirty="0" smtClean="0"/>
              <a:t>創新性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破壞性創新</a:t>
            </a:r>
            <a:r>
              <a:rPr lang="en-US" altLang="zh-TW" dirty="0" smtClean="0"/>
              <a:t>:</a:t>
            </a:r>
            <a:r>
              <a:rPr lang="zh-TW" altLang="en-US" dirty="0" smtClean="0"/>
              <a:t>改善利用人體感官知道大小便過程</a:t>
            </a:r>
            <a:endParaRPr lang="en-US" altLang="zh-TW" dirty="0" smtClean="0"/>
          </a:p>
          <a:p>
            <a:r>
              <a:rPr lang="zh-TW" altLang="en-US" dirty="0" smtClean="0"/>
              <a:t>非破壞性創新</a:t>
            </a:r>
            <a:r>
              <a:rPr lang="en-US" altLang="zh-TW" dirty="0" smtClean="0"/>
              <a:t>:</a:t>
            </a:r>
            <a:r>
              <a:rPr lang="zh-TW" altLang="en-US" dirty="0" smtClean="0"/>
              <a:t>辨識效果更準確</a:t>
            </a:r>
            <a:endParaRPr lang="en-US" altLang="zh-TW" dirty="0" smtClean="0"/>
          </a:p>
          <a:p>
            <a:r>
              <a:rPr lang="en-US" altLang="zh-TW" dirty="0" smtClean="0"/>
              <a:t>Me Too</a:t>
            </a:r>
            <a:r>
              <a:rPr lang="zh-TW" altLang="en-US" dirty="0" smtClean="0"/>
              <a:t>的技術</a:t>
            </a:r>
            <a:r>
              <a:rPr lang="en-US" altLang="zh-TW" dirty="0" smtClean="0"/>
              <a:t>:</a:t>
            </a:r>
            <a:r>
              <a:rPr lang="zh-TW" altLang="en-US" dirty="0" smtClean="0"/>
              <a:t>無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184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技術揭露</a:t>
            </a:r>
            <a:r>
              <a:rPr lang="en-US" altLang="zh-TW" dirty="0" smtClean="0"/>
              <a:t>-</a:t>
            </a:r>
            <a:r>
              <a:rPr lang="zh-TW" altLang="en-US" dirty="0" smtClean="0"/>
              <a:t>技術取代性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取代市場使用技術</a:t>
            </a:r>
            <a:r>
              <a:rPr lang="en-US" altLang="zh-TW" dirty="0" smtClean="0"/>
              <a:t>:??</a:t>
            </a:r>
          </a:p>
          <a:p>
            <a:r>
              <a:rPr lang="zh-TW" altLang="en-US" dirty="0"/>
              <a:t>取</a:t>
            </a:r>
            <a:r>
              <a:rPr lang="zh-TW" altLang="en-US" dirty="0" smtClean="0"/>
              <a:t>待次世代</a:t>
            </a:r>
            <a:r>
              <a:rPr lang="zh-TW" altLang="en-US" dirty="0"/>
              <a:t>技術</a:t>
            </a:r>
            <a:r>
              <a:rPr lang="en-US" altLang="zh-TW" dirty="0" smtClean="0"/>
              <a:t>:??</a:t>
            </a:r>
          </a:p>
          <a:p>
            <a:r>
              <a:rPr lang="zh-TW" altLang="en-US" dirty="0"/>
              <a:t>取代過時技術</a:t>
            </a:r>
            <a:r>
              <a:rPr lang="en-US" altLang="zh-TW" dirty="0" smtClean="0"/>
              <a:t>:</a:t>
            </a:r>
            <a:r>
              <a:rPr lang="zh-TW" altLang="en-US" dirty="0" smtClean="0"/>
              <a:t>改善利用人體感官知道大小便過程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910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351</Words>
  <Application>Microsoft Office PowerPoint</Application>
  <PresentationFormat>如螢幕大小 (4:3)</PresentationFormat>
  <Paragraphs>53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專利科技</vt:lpstr>
      <vt:lpstr>技術揭露-所屬技術領域</vt:lpstr>
      <vt:lpstr>技術揭露-先前技術</vt:lpstr>
      <vt:lpstr>技術揭露-所欲解決問題</vt:lpstr>
      <vt:lpstr>技術揭露-解決問題之技術手段</vt:lpstr>
      <vt:lpstr>技術揭露-實施方式</vt:lpstr>
      <vt:lpstr>技術揭露-申請專利範圍</vt:lpstr>
      <vt:lpstr>技術揭露-創新性</vt:lpstr>
      <vt:lpstr>技術揭露-技術取代性</vt:lpstr>
      <vt:lpstr>技術揭露-商品化潛力</vt:lpstr>
      <vt:lpstr>應用價值-應用性</vt:lpstr>
      <vt:lpstr>授權潛力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專利科技</dc:title>
  <dc:creator>林清河</dc:creator>
  <cp:lastModifiedBy>林清河</cp:lastModifiedBy>
  <cp:revision>10</cp:revision>
  <dcterms:created xsi:type="dcterms:W3CDTF">2019-05-10T07:52:12Z</dcterms:created>
  <dcterms:modified xsi:type="dcterms:W3CDTF">2019-05-10T09:32:12Z</dcterms:modified>
</cp:coreProperties>
</file>