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4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5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253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7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16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37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30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9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8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33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4F72-C78F-4631-8491-630F239E5B9D}" type="datetimeFigureOut">
              <a:rPr lang="zh-TW" altLang="en-US" smtClean="0"/>
              <a:t>2019/10/20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A9B66-6360-4AAC-951B-6392656D3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7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200" dirty="0" smtClean="0"/>
              <a:t>說故事的領導</a:t>
            </a:r>
            <a:r>
              <a:rPr lang="en-US" altLang="zh-TW" sz="4200" dirty="0" smtClean="0"/>
              <a:t>-</a:t>
            </a:r>
            <a:r>
              <a:rPr lang="zh-TW" altLang="en-US" sz="4200" dirty="0" smtClean="0"/>
              <a:t>為未來勾勒願景</a:t>
            </a:r>
            <a:endParaRPr lang="zh-TW" altLang="en-US" sz="4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林清河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4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摘</a:t>
            </a:r>
            <a:r>
              <a:rPr lang="zh-TW" altLang="en-US" dirty="0"/>
              <a:t>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「雖然問題可以透過公式或運算法則來概述，但得靠說故事才能領會個中艱難。未來充滿太多難題，得靠很多故事才能幫忙釐清其中原因。」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用故事來幫忙勾勒未來願景，可以達到三種目的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吸引聽眾的注意。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傳遞你的願景，讓你的聽眾在你的願景中看見自己。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說明你的願景是可行的。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吸引聽眾的</a:t>
            </a:r>
            <a:r>
              <a:rPr lang="zh-TW" altLang="en-US" dirty="0" smtClean="0"/>
              <a:t>注意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建立一座大教堂。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如果瞭解組織的大目標，知道自己的角色是什麼，不只對份內工作有幫助，也有助於別人施展工作。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這則故事適用於新公司落實目標策略之前，有助聽眾明白為何必須先傾聽瞭解和接受未來的願景及計畫。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5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傳遞你的願景，讓你的聽眾在你的願景中看見自己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抓住聽眾的注意只是第一步，是時候確實描述願景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講故事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願景等於未來的風景，它具有啟發性，可以鞭策人們展開行動。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「擊敗對手不是一個啟發性很夠的願景，無法通過時間的考驗，更無法喚起多數人的熱情，讓他們全力以赴。」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願景必須讓聽眾看得到勾勒的未來。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銷售預測員的一天。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7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說明你的願景是可行的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知道如何利用故事來吸引聽眾的注意和傾聽你的願景，再利用另一個故事來闖名你對未來的展望。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坦佩雷河岸旁的實例。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6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THE END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93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330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Arial</vt:lpstr>
      <vt:lpstr>Times New Roman</vt:lpstr>
      <vt:lpstr>Trebuchet MS</vt:lpstr>
      <vt:lpstr>Wingdings 3</vt:lpstr>
      <vt:lpstr>多面向</vt:lpstr>
      <vt:lpstr>說故事的領導-為未來勾勒願景</vt:lpstr>
      <vt:lpstr>摘要</vt:lpstr>
      <vt:lpstr>吸引聽眾的注意 </vt:lpstr>
      <vt:lpstr>傳遞你的願景，讓你的聽眾在你的願景中看見自己</vt:lpstr>
      <vt:lpstr>說明你的願景是可行的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說故事的領導-為未來勾勒願景</dc:title>
  <dc:creator>user</dc:creator>
  <cp:lastModifiedBy>user</cp:lastModifiedBy>
  <cp:revision>7</cp:revision>
  <dcterms:created xsi:type="dcterms:W3CDTF">2019-10-20T07:04:23Z</dcterms:created>
  <dcterms:modified xsi:type="dcterms:W3CDTF">2019-10-20T09:24:19Z</dcterms:modified>
</cp:coreProperties>
</file>