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86109-62F7-413F-BEB8-8C7B624E240E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15B05-2DCA-488A-89AA-D4487AC616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0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4E05-8899-4D06-B539-6A66F6E10D1B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2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4A25-FAEE-45C0-B353-67AF857B0183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5000-293D-4D81-A46F-110F530A24FA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4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4864-359D-45F2-8327-02B6C9BB536A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93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3B02-ED0B-4AA9-A59A-151F0263F2B9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8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C3-0E6C-40FC-BE4E-9631B5C1A367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687-666B-4D71-809D-28A8349B557B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0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5CCD-BCA1-467F-95A8-46BA5AA6A914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3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FA66-5F6B-4EE5-925E-819B4B00A1B4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5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747D-A469-4727-AA64-71C93108CDF9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9861-2FC5-4227-BBB9-CB5B701D52AF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6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4459-77F7-4E28-9510-EDEFFFED908A}" type="datetime1">
              <a:rPr lang="en-US" altLang="zh-TW" smtClean="0"/>
              <a:t>1/6/2019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6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09005"/>
            <a:ext cx="10001310" cy="333237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Bag: 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Blood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and Transfusion Processes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25984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職電子所 林清河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李仁貴 老師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報時時間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:108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507066" y="3431960"/>
            <a:ext cx="9766179" cy="46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presented at the IEEE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WiSPNET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2017 conference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blood analysis reports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85" y="2380978"/>
            <a:ext cx="9452605" cy="2831102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 manager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78" y="2280579"/>
            <a:ext cx="6154647" cy="3780551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session (register new donation process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68" y="2267744"/>
            <a:ext cx="7705725" cy="3467100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 new campaign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8" y="2223679"/>
            <a:ext cx="4200525" cy="4333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1" y="2223679"/>
            <a:ext cx="6627040" cy="3717608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session (Rejected donors) 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01" y="2341109"/>
            <a:ext cx="5184730" cy="3728486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session (blood bag release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18" y="2244906"/>
            <a:ext cx="5162143" cy="3742868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campaign session (send SMS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69" y="2540703"/>
            <a:ext cx="9361061" cy="2921182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Bag system helps blood banks and donors save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lives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through a controlled system which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all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and transfusion processes.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ensure that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transfusion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is safe, and reliable.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all of the blood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 labs.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detailed blood analysis reports to implement a quantitative analysis of the diseases that appeared and repeated in a specific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Taiwan Blood </a:t>
            </a:r>
            <a:r>
              <a:rPr lang="en-US" altLang="zh-TW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622" y="1838688"/>
            <a:ext cx="7473864" cy="435133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5" y="1690688"/>
            <a:ext cx="5997369" cy="270718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79" y="204110"/>
            <a:ext cx="5294132" cy="14172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79" y="1621345"/>
            <a:ext cx="5308777" cy="20084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651" y="3671483"/>
            <a:ext cx="5263387" cy="2640417"/>
          </a:xfrm>
          <a:prstGeom prst="rect">
            <a:avLst/>
          </a:prstGeom>
        </p:spPr>
      </p:pic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Taiwan Blood Bank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Taiwan Blood Bank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0" y="1825625"/>
            <a:ext cx="4124325" cy="4410075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blood bags shortage: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fear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donating blood.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misconception that donating blood is harmful and transmits diseases.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some Egyptian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blood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bags in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threatens the lives of around 15% of the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300 thousand bags deficit every year.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knowledge: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 grown-up has around 5 l of blood inside their body, conveying fundamental components, expelling hurtful squanders, and coursing through their vessels.</a:t>
            </a:r>
          </a:p>
          <a:p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banks: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a large amount of blood of various categories.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the society and illustrate the importance of blood to save lives.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blood groups need to be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matched correctly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/19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53" y="3481387"/>
            <a:ext cx="5067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GROUPS RATIOS IN HUMANS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zh-TW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7" y="2609395"/>
            <a:ext cx="6759889" cy="2550434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eligibility requirements: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18–60.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Weight: More than 50 kg.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rate (female: every 4 months, male: every 3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months).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 nibble-two hours before donating for the first</a:t>
            </a:r>
            <a:b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Hemoglobin: (female: more than 11.5, males: more than 12.5).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Hematocrit ratio: (female: more than 38, male:- more than 41)</a:t>
            </a:r>
          </a:p>
          <a:p>
            <a:pPr lvl="1"/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Pressure: 90–180 to 50–100.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Pulse: regularly 50–100/min.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Temperature: 35–37 ◦C.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any symptoms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definition: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“Blood Bag” as a web-based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which gathers and organizes the data from all blood banks and the blood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sorts out and controls the entire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with blood donation, testing and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bags, and delivering it to the patient. 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the work environment during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donation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processes related to the donation.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to collect information about donation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campaigns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blood analysis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40" y="3462723"/>
            <a:ext cx="5954503" cy="32236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  <a:r>
              <a:rPr lang="en-US" altLang="zh-TW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blood groups are available.</a:t>
            </a:r>
          </a:p>
          <a:p>
            <a:pPr lvl="1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difficulty in obtaining the required blood group.</a:t>
            </a:r>
          </a:p>
          <a:p>
            <a:pPr lvl="1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blood donation.</a:t>
            </a:r>
          </a:p>
          <a:p>
            <a:pPr lvl="1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knowledge of the benefits of donating blood.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bag system </a:t>
            </a:r>
            <a:r>
              <a:rPr lang="en-US" altLang="zh-TW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TW" alt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blood: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02" y="2196306"/>
            <a:ext cx="7915275" cy="3609975"/>
          </a:xfrm>
          <a:prstGeom prst="rect">
            <a:avLst/>
          </a:prstGeo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515</Words>
  <Application>Microsoft Office PowerPoint</Application>
  <PresentationFormat>寬螢幕</PresentationFormat>
  <Paragraphs>100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Blood Bag: A Web Application to Manage All Blood Donation and Transfusion Processes  </vt:lpstr>
      <vt:lpstr>Outline</vt:lpstr>
      <vt:lpstr>Introduction</vt:lpstr>
      <vt:lpstr>Introduction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Conclusion</vt:lpstr>
      <vt:lpstr>Taiwan Blood Bank</vt:lpstr>
      <vt:lpstr>PowerPoint 簡報</vt:lpstr>
      <vt:lpstr>Taiwan Blood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Data Compression to Achieve Faster and Cheaper Cloud Backend File System 應用資料壓縮實現更具效率且經濟的雲端儲存系統</dc:title>
  <dc:creator>user</dc:creator>
  <cp:lastModifiedBy>user</cp:lastModifiedBy>
  <cp:revision>43</cp:revision>
  <dcterms:created xsi:type="dcterms:W3CDTF">2018-12-23T05:11:10Z</dcterms:created>
  <dcterms:modified xsi:type="dcterms:W3CDTF">2019-01-06T16:43:22Z</dcterms:modified>
</cp:coreProperties>
</file>