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7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6655-0865-42C2-A191-11C1E750353A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3F3E0-4F8A-42EC-A2BE-B6E46CC8F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16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+mn-ea"/>
              </a:rPr>
              <a:t>利用網路攝影機與智慧型手機的結合，用網路攝影機當作收集真實空間訊息的接收器，把手機的攝影功能模擬一個可以看到虛擬世界的眼鏡，利用手機看到虛擬的物件與現實影像互相結合，藉此與虛擬世界互動</a:t>
            </a:r>
            <a:endParaRPr lang="en-US" altLang="zh-TW" dirty="0" smtClean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3F3E0-4F8A-42EC-A2BE-B6E46CC8FE4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2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0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8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5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8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6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3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0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1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199D-2B4A-42BC-B05E-85F5F5814658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29932-D82A-4921-AEAB-3C412C10F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北科大電子所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面試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林清河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5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姓名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pPr lvl="1"/>
            <a:r>
              <a:rPr lang="zh-TW" altLang="en-US" sz="2200" dirty="0" smtClean="0">
                <a:latin typeface="+mn-ea"/>
              </a:rPr>
              <a:t>林清河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工作經歷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pPr lvl="1"/>
            <a:r>
              <a:rPr lang="zh-TW" altLang="zh-TW" sz="2200" dirty="0" smtClean="0">
                <a:latin typeface="+mn-ea"/>
              </a:rPr>
              <a:t>新光</a:t>
            </a:r>
            <a:r>
              <a:rPr lang="zh-TW" altLang="zh-TW" sz="2200" dirty="0">
                <a:latin typeface="+mn-ea"/>
              </a:rPr>
              <a:t>人壽</a:t>
            </a:r>
            <a:r>
              <a:rPr lang="en-US" altLang="zh-TW" sz="2200" dirty="0" smtClean="0">
                <a:latin typeface="+mn-ea"/>
              </a:rPr>
              <a:t>-</a:t>
            </a:r>
            <a:r>
              <a:rPr lang="zh-TW" altLang="zh-TW" sz="2200" dirty="0" smtClean="0">
                <a:latin typeface="+mn-ea"/>
              </a:rPr>
              <a:t>資深</a:t>
            </a:r>
            <a:r>
              <a:rPr lang="zh-TW" altLang="zh-TW" sz="2200" dirty="0">
                <a:latin typeface="+mn-ea"/>
              </a:rPr>
              <a:t>應用工程師 </a:t>
            </a:r>
            <a:r>
              <a:rPr lang="en-US" altLang="zh-TW" sz="2200" dirty="0" smtClean="0">
                <a:latin typeface="+mn-ea"/>
              </a:rPr>
              <a:t>(10208</a:t>
            </a:r>
            <a:r>
              <a:rPr lang="en-US" altLang="zh-TW" sz="2200" dirty="0">
                <a:latin typeface="+mn-ea"/>
              </a:rPr>
              <a:t>~</a:t>
            </a:r>
            <a:r>
              <a:rPr lang="zh-TW" altLang="zh-TW" sz="2200" dirty="0" smtClean="0">
                <a:latin typeface="+mn-ea"/>
              </a:rPr>
              <a:t>至今</a:t>
            </a:r>
            <a:r>
              <a:rPr lang="en-US" altLang="zh-TW" sz="2200" dirty="0" smtClean="0">
                <a:latin typeface="+mn-ea"/>
              </a:rPr>
              <a:t>)</a:t>
            </a:r>
          </a:p>
          <a:p>
            <a:pPr marL="342900" lvl="1" indent="-342900"/>
            <a:r>
              <a:rPr lang="zh-TW" altLang="en-US" sz="2400" dirty="0" smtClean="0">
                <a:latin typeface="+mn-ea"/>
              </a:rPr>
              <a:t>學歷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pPr marL="742950" lvl="2" indent="-342900"/>
            <a:r>
              <a:rPr lang="zh-TW" altLang="zh-TW" sz="2200" dirty="0" smtClean="0">
                <a:latin typeface="+mn-ea"/>
              </a:rPr>
              <a:t>國立</a:t>
            </a:r>
            <a:r>
              <a:rPr lang="zh-TW" altLang="zh-TW" sz="2200" dirty="0">
                <a:latin typeface="+mn-ea"/>
              </a:rPr>
              <a:t>台灣科技</a:t>
            </a:r>
            <a:r>
              <a:rPr lang="zh-TW" altLang="zh-TW" sz="2200" dirty="0" smtClean="0">
                <a:latin typeface="+mn-ea"/>
              </a:rPr>
              <a:t>大學</a:t>
            </a:r>
            <a:r>
              <a:rPr lang="en-US" altLang="zh-TW" sz="2200" dirty="0" smtClean="0">
                <a:latin typeface="+mn-ea"/>
              </a:rPr>
              <a:t>-(</a:t>
            </a:r>
            <a:r>
              <a:rPr lang="zh-TW" altLang="zh-TW" sz="2200" dirty="0" smtClean="0">
                <a:latin typeface="+mn-ea"/>
              </a:rPr>
              <a:t>資訊工程</a:t>
            </a:r>
            <a:r>
              <a:rPr lang="zh-TW" altLang="zh-TW" sz="2200" dirty="0">
                <a:latin typeface="+mn-ea"/>
              </a:rPr>
              <a:t>系</a:t>
            </a:r>
            <a:r>
              <a:rPr lang="en-US" altLang="zh-TW" sz="2200" dirty="0" smtClean="0">
                <a:latin typeface="+mn-ea"/>
              </a:rPr>
              <a:t>9709~10106)</a:t>
            </a:r>
            <a:endParaRPr lang="en-US" altLang="zh-TW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0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</a:t>
            </a:r>
            <a:r>
              <a:rPr lang="zh-TW" altLang="en-US" dirty="0"/>
              <a:t>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專案管理</a:t>
            </a:r>
          </a:p>
          <a:p>
            <a:pPr lvl="1"/>
            <a:r>
              <a:rPr lang="zh-TW" altLang="en-US" sz="2200" dirty="0" smtClean="0">
                <a:latin typeface="+mn-ea"/>
              </a:rPr>
              <a:t>人際關係議題</a:t>
            </a:r>
            <a:r>
              <a:rPr lang="zh-TW" altLang="en-US" sz="2200" dirty="0">
                <a:latin typeface="+mn-ea"/>
              </a:rPr>
              <a:t>釐</a:t>
            </a:r>
            <a:r>
              <a:rPr lang="zh-TW" altLang="en-US" sz="2200" dirty="0" smtClean="0">
                <a:latin typeface="+mn-ea"/>
              </a:rPr>
              <a:t>清</a:t>
            </a:r>
            <a:r>
              <a:rPr lang="zh-TW" altLang="en-US" sz="2200" dirty="0">
                <a:latin typeface="+mn-ea"/>
              </a:rPr>
              <a:t>、</a:t>
            </a:r>
            <a:r>
              <a:rPr lang="zh-TW" altLang="en-US" sz="2200" dirty="0" smtClean="0">
                <a:latin typeface="+mn-ea"/>
              </a:rPr>
              <a:t>外部溝通</a:t>
            </a:r>
            <a:r>
              <a:rPr lang="zh-TW" altLang="en-US" sz="2200" dirty="0">
                <a:latin typeface="+mn-ea"/>
              </a:rPr>
              <a:t>、</a:t>
            </a:r>
            <a:r>
              <a:rPr lang="zh-TW" altLang="en-US" sz="2200" dirty="0" smtClean="0">
                <a:latin typeface="+mn-ea"/>
              </a:rPr>
              <a:t>多方協調</a:t>
            </a:r>
            <a:r>
              <a:rPr lang="zh-TW" altLang="en-US" sz="2200" dirty="0">
                <a:latin typeface="+mn-ea"/>
              </a:rPr>
              <a:t>、</a:t>
            </a:r>
            <a:r>
              <a:rPr lang="zh-TW" altLang="en-US" sz="2200" dirty="0" smtClean="0">
                <a:latin typeface="+mn-ea"/>
              </a:rPr>
              <a:t>協助</a:t>
            </a:r>
            <a:r>
              <a:rPr lang="zh-TW" altLang="en-US" sz="2200" dirty="0">
                <a:latin typeface="+mn-ea"/>
              </a:rPr>
              <a:t>解</a:t>
            </a:r>
            <a:r>
              <a:rPr lang="zh-TW" altLang="en-US" sz="2200" dirty="0" smtClean="0">
                <a:latin typeface="+mn-ea"/>
              </a:rPr>
              <a:t>蟲</a:t>
            </a:r>
            <a:r>
              <a:rPr lang="zh-TW" altLang="en-US" sz="2200" dirty="0">
                <a:latin typeface="+mn-ea"/>
              </a:rPr>
              <a:t>、</a:t>
            </a:r>
            <a:r>
              <a:rPr lang="zh-TW" altLang="en-US" sz="2200" dirty="0" smtClean="0">
                <a:latin typeface="+mn-ea"/>
              </a:rPr>
              <a:t>代碼檢查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前端</a:t>
            </a:r>
          </a:p>
          <a:p>
            <a:pPr lvl="1"/>
            <a:r>
              <a:rPr lang="en-US" altLang="zh-TW" sz="2200" dirty="0" smtClean="0">
                <a:latin typeface="+mn-ea"/>
              </a:rPr>
              <a:t>html </a:t>
            </a:r>
            <a:r>
              <a:rPr lang="zh-TW" altLang="en-US" sz="2200" dirty="0">
                <a:latin typeface="+mn-ea"/>
              </a:rPr>
              <a:t>、 </a:t>
            </a:r>
            <a:r>
              <a:rPr lang="en-US" altLang="zh-TW" sz="2200" dirty="0">
                <a:latin typeface="+mn-ea"/>
              </a:rPr>
              <a:t> </a:t>
            </a:r>
            <a:r>
              <a:rPr lang="en-US" altLang="zh-TW" sz="2200" dirty="0" err="1" smtClean="0">
                <a:latin typeface="+mn-ea"/>
              </a:rPr>
              <a:t>javascript</a:t>
            </a:r>
            <a:r>
              <a:rPr lang="zh-TW" altLang="en-US" sz="2200" dirty="0">
                <a:latin typeface="+mn-ea"/>
              </a:rPr>
              <a:t> 、 </a:t>
            </a:r>
            <a:r>
              <a:rPr lang="en-US" altLang="zh-TW" sz="2200" dirty="0" err="1" smtClean="0">
                <a:latin typeface="+mn-ea"/>
              </a:rPr>
              <a:t>jquery</a:t>
            </a:r>
            <a:r>
              <a:rPr lang="zh-TW" altLang="en-US" sz="2200" dirty="0">
                <a:latin typeface="+mn-ea"/>
              </a:rPr>
              <a:t> 、 </a:t>
            </a:r>
            <a:r>
              <a:rPr lang="en-US" altLang="zh-TW" sz="2200" dirty="0" err="1" smtClean="0">
                <a:latin typeface="+mn-ea"/>
              </a:rPr>
              <a:t>css</a:t>
            </a:r>
            <a:r>
              <a:rPr lang="en-US" altLang="zh-TW" sz="2200" dirty="0" smtClean="0">
                <a:latin typeface="+mn-ea"/>
              </a:rPr>
              <a:t>/sass</a:t>
            </a:r>
            <a:r>
              <a:rPr lang="zh-TW" altLang="en-US" sz="2200" dirty="0" smtClean="0">
                <a:latin typeface="+mn-ea"/>
              </a:rPr>
              <a:t> 、</a:t>
            </a:r>
            <a:r>
              <a:rPr lang="en-US" altLang="zh-TW" sz="2200" dirty="0" err="1" smtClean="0">
                <a:latin typeface="+mn-ea"/>
              </a:rPr>
              <a:t>jsf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後端</a:t>
            </a:r>
          </a:p>
          <a:p>
            <a:pPr lvl="1"/>
            <a:r>
              <a:rPr lang="en-US" altLang="zh-TW" sz="2200" dirty="0" smtClean="0">
                <a:latin typeface="+mn-ea"/>
              </a:rPr>
              <a:t>java</a:t>
            </a:r>
            <a:r>
              <a:rPr lang="zh-TW" altLang="en-US" sz="2200" dirty="0">
                <a:latin typeface="+mn-ea"/>
              </a:rPr>
              <a:t> 、</a:t>
            </a:r>
            <a:r>
              <a:rPr lang="en-US" altLang="zh-TW" sz="2200" dirty="0" smtClean="0">
                <a:latin typeface="+mn-ea"/>
              </a:rPr>
              <a:t> </a:t>
            </a:r>
            <a:r>
              <a:rPr lang="en-US" altLang="zh-TW" sz="2200" dirty="0" err="1" smtClean="0">
                <a:latin typeface="+mn-ea"/>
              </a:rPr>
              <a:t>springMVC</a:t>
            </a:r>
            <a:r>
              <a:rPr lang="zh-TW" altLang="en-US" sz="2200" dirty="0">
                <a:latin typeface="+mn-ea"/>
              </a:rPr>
              <a:t> 、</a:t>
            </a:r>
            <a:r>
              <a:rPr lang="en-US" altLang="zh-TW" sz="2200" dirty="0" smtClean="0">
                <a:latin typeface="+mn-ea"/>
              </a:rPr>
              <a:t> hibernate,</a:t>
            </a:r>
            <a:r>
              <a:rPr lang="zh-TW" altLang="en-US" sz="2200" dirty="0">
                <a:latin typeface="+mn-ea"/>
              </a:rPr>
              <a:t> 、 </a:t>
            </a:r>
            <a:r>
              <a:rPr lang="en-US" altLang="zh-TW" sz="2200" dirty="0" smtClean="0">
                <a:latin typeface="+mn-ea"/>
              </a:rPr>
              <a:t>oracle SQL</a:t>
            </a:r>
            <a:endParaRPr lang="en-US" altLang="zh-TW" sz="2200" dirty="0">
              <a:latin typeface="+mn-ea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大學專題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智慧型手機與電腦視訊實作擴增實</a:t>
            </a:r>
            <a:r>
              <a:rPr lang="zh-TW" altLang="en-US" sz="2400" dirty="0" smtClean="0">
                <a:latin typeface="+mn-ea"/>
              </a:rPr>
              <a:t>境</a:t>
            </a:r>
            <a:r>
              <a:rPr lang="en-US" altLang="zh-TW" sz="2400" dirty="0" smtClean="0">
                <a:latin typeface="+mn-ea"/>
              </a:rPr>
              <a:t>:</a:t>
            </a:r>
          </a:p>
          <a:p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2054" name="Picture 6" descr="Paragraph image 04 00@2x 0a60eca693a10c928b852fbc59ecb80f69e59f0d26acd4c74f39c7f2563695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0" y="2540000"/>
            <a:ext cx="2695439" cy="35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7" name="Picture 9" descr="Paragraph image 04 01@2x d7b528f9ab8e34777562695011fbbc2a4f3f28d8b47f4c8e57ee7c3410afdfa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86" y="2552878"/>
            <a:ext cx="2876011" cy="37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+mn-ea"/>
              </a:rPr>
              <a:t>公司內部帳務系統、壽險核心系統維護。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需求分析、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架構設計、資料庫結構</a:t>
            </a:r>
            <a:r>
              <a:rPr lang="zh-TW" altLang="en-US" sz="2400" dirty="0" smtClean="0">
                <a:latin typeface="+mn-ea"/>
              </a:rPr>
              <a:t>設計。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前</a:t>
            </a:r>
            <a:r>
              <a:rPr lang="en-US" altLang="zh-TW" sz="2400" dirty="0">
                <a:latin typeface="+mn-ea"/>
              </a:rPr>
              <a:t>/</a:t>
            </a:r>
            <a:r>
              <a:rPr lang="zh-TW" altLang="en-US" sz="2400" dirty="0">
                <a:latin typeface="+mn-ea"/>
              </a:rPr>
              <a:t>後端程式</a:t>
            </a:r>
            <a:r>
              <a:rPr lang="zh-TW" altLang="en-US" sz="2400" dirty="0" smtClean="0">
                <a:latin typeface="+mn-ea"/>
              </a:rPr>
              <a:t>開發。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第三方</a:t>
            </a:r>
            <a:r>
              <a:rPr lang="en-US" altLang="zh-TW" sz="2400" dirty="0">
                <a:latin typeface="+mn-ea"/>
              </a:rPr>
              <a:t>API</a:t>
            </a:r>
            <a:r>
              <a:rPr lang="zh-TW" altLang="en-US" sz="2400" dirty="0">
                <a:latin typeface="+mn-ea"/>
              </a:rPr>
              <a:t>串接、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協助同仁</a:t>
            </a:r>
            <a:r>
              <a:rPr lang="zh-TW" altLang="en-US" sz="2400" dirty="0" smtClean="0">
                <a:latin typeface="+mn-ea"/>
              </a:rPr>
              <a:t>除錯。</a:t>
            </a:r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內部帳務系統</a:t>
            </a:r>
            <a:r>
              <a:rPr lang="en-US" altLang="zh-TW" sz="2400" dirty="0">
                <a:latin typeface="+mn-ea"/>
              </a:rPr>
              <a:t>:</a:t>
            </a:r>
          </a:p>
          <a:p>
            <a:pPr lvl="1"/>
            <a:r>
              <a:rPr lang="en-US" altLang="zh-TW" sz="2200" dirty="0" smtClean="0">
                <a:latin typeface="+mn-ea"/>
              </a:rPr>
              <a:t>java</a:t>
            </a:r>
            <a:r>
              <a:rPr lang="zh-TW" altLang="zh-TW" sz="2200" dirty="0">
                <a:latin typeface="+mn-ea"/>
              </a:rPr>
              <a:t>開發，其架構是</a:t>
            </a:r>
            <a:r>
              <a:rPr lang="en-US" altLang="zh-TW" sz="2200" dirty="0" err="1">
                <a:latin typeface="+mn-ea"/>
              </a:rPr>
              <a:t>spring+jpa</a:t>
            </a:r>
            <a:r>
              <a:rPr lang="zh-TW" altLang="zh-TW" sz="2200" dirty="0">
                <a:latin typeface="+mn-ea"/>
              </a:rPr>
              <a:t>構成的網頁程式，底層資料庫使用</a:t>
            </a:r>
            <a:r>
              <a:rPr lang="en-US" altLang="zh-TW" sz="2200" dirty="0" smtClean="0">
                <a:latin typeface="+mn-ea"/>
              </a:rPr>
              <a:t>oracle</a:t>
            </a:r>
            <a:r>
              <a:rPr lang="zh-TW" altLang="en-US" sz="2200" dirty="0" smtClean="0">
                <a:latin typeface="+mn-ea"/>
              </a:rPr>
              <a:t>。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壽險核心系統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en-US" altLang="zh-TW" sz="2400" dirty="0">
                <a:latin typeface="+mn-ea"/>
              </a:rPr>
              <a:t> 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200" dirty="0" smtClean="0">
                <a:latin typeface="+mn-ea"/>
              </a:rPr>
              <a:t>java</a:t>
            </a:r>
            <a:r>
              <a:rPr lang="zh-TW" altLang="zh-TW" sz="2200" dirty="0" smtClean="0">
                <a:latin typeface="+mn-ea"/>
              </a:rPr>
              <a:t>開發</a:t>
            </a:r>
            <a:r>
              <a:rPr lang="zh-TW" altLang="en-US" sz="2200" dirty="0" smtClean="0">
                <a:latin typeface="+mn-ea"/>
              </a:rPr>
              <a:t>，</a:t>
            </a:r>
            <a:r>
              <a:rPr lang="zh-TW" altLang="zh-TW" sz="2200" dirty="0" smtClean="0">
                <a:latin typeface="+mn-ea"/>
              </a:rPr>
              <a:t>底層商業</a:t>
            </a:r>
            <a:r>
              <a:rPr lang="zh-TW" altLang="zh-TW" sz="2200" dirty="0">
                <a:latin typeface="+mn-ea"/>
              </a:rPr>
              <a:t>邏輯是用</a:t>
            </a:r>
            <a:r>
              <a:rPr lang="en-US" altLang="zh-TW" sz="2200" dirty="0" err="1">
                <a:latin typeface="+mn-ea"/>
              </a:rPr>
              <a:t>pl</a:t>
            </a:r>
            <a:r>
              <a:rPr lang="en-US" altLang="zh-TW" sz="2200" dirty="0">
                <a:latin typeface="+mn-ea"/>
              </a:rPr>
              <a:t>/</a:t>
            </a:r>
            <a:r>
              <a:rPr lang="en-US" altLang="zh-TW" sz="2200" dirty="0" err="1">
                <a:latin typeface="+mn-ea"/>
              </a:rPr>
              <a:t>sql</a:t>
            </a:r>
            <a:r>
              <a:rPr lang="zh-TW" altLang="zh-TW" sz="2200" dirty="0">
                <a:latin typeface="+mn-ea"/>
              </a:rPr>
              <a:t>開發。</a:t>
            </a:r>
            <a:endParaRPr lang="zh-TW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兩套帳</a:t>
            </a:r>
            <a:r>
              <a:rPr lang="zh-TW" altLang="en-US" sz="2400" dirty="0">
                <a:latin typeface="+mn-ea"/>
              </a:rPr>
              <a:t>務</a:t>
            </a:r>
            <a:r>
              <a:rPr lang="zh-TW" altLang="en-US" sz="2400" dirty="0" smtClean="0">
                <a:latin typeface="+mn-ea"/>
              </a:rPr>
              <a:t>系統整合</a:t>
            </a:r>
            <a:r>
              <a:rPr lang="en-US" altLang="zh-TW" sz="2400" dirty="0" smtClean="0">
                <a:latin typeface="+mn-ea"/>
              </a:rPr>
              <a:t>: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zh-TW" sz="2200" dirty="0"/>
              <a:t>開發的效率以及節省硬體</a:t>
            </a:r>
            <a:r>
              <a:rPr lang="zh-TW" altLang="zh-TW" sz="2200" dirty="0" smtClean="0"/>
              <a:t>資源</a:t>
            </a:r>
            <a:r>
              <a:rPr lang="zh-TW" altLang="en-US" sz="2200" dirty="0" smtClean="0"/>
              <a:t>。</a:t>
            </a:r>
            <a:endParaRPr lang="en-US" altLang="zh-TW" sz="22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oracle</a:t>
            </a:r>
            <a:r>
              <a:rPr lang="zh-TW" altLang="en-US" sz="2400" dirty="0" smtClean="0">
                <a:latin typeface="+mn-ea"/>
              </a:rPr>
              <a:t>資料庫升級。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導入大數據分析，協助同仁審核作業。</a:t>
            </a:r>
            <a:endParaRPr lang="en-US" altLang="zh-TW" sz="2400" dirty="0" smtClean="0"/>
          </a:p>
          <a:p>
            <a:r>
              <a:rPr lang="zh-TW" altLang="en-US" sz="2400" dirty="0" smtClean="0"/>
              <a:t>各項紙本作業改為電子化流程。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087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報考動機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因工作上越感覺學歷的重要。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74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260</Words>
  <Application>Microsoft Office PowerPoint</Application>
  <PresentationFormat>寬螢幕</PresentationFormat>
  <Paragraphs>40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北科大電子所-面試</vt:lpstr>
      <vt:lpstr>背景</vt:lpstr>
      <vt:lpstr>專長</vt:lpstr>
      <vt:lpstr>大學專題</vt:lpstr>
      <vt:lpstr>工作內容</vt:lpstr>
      <vt:lpstr>系統架構</vt:lpstr>
      <vt:lpstr>專案</vt:lpstr>
      <vt:lpstr>未來規劃</vt:lpstr>
      <vt:lpstr>報考動機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hrne</dc:creator>
  <cp:lastModifiedBy>hrne</cp:lastModifiedBy>
  <cp:revision>11</cp:revision>
  <dcterms:created xsi:type="dcterms:W3CDTF">2018-03-10T06:26:26Z</dcterms:created>
  <dcterms:modified xsi:type="dcterms:W3CDTF">2018-03-12T16:05:53Z</dcterms:modified>
</cp:coreProperties>
</file>