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2" r:id="rId12"/>
    <p:sldId id="273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945F0-78AD-7F3D-4FCB-E074284AC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E0186A3-65AF-B6D7-EF1F-62BC4CA3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7A7A89A-0EFD-1D5D-2027-2FBC6D51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F177E89-DC57-644F-427E-0DF966D9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B11FB5-9F25-1A82-7AF5-7F0CED6E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16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5A77FB-48C1-321D-E1AC-59A29E2B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4ABF03E-AA49-AA5C-60EE-79E244FC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BA34F70-33D2-9CB8-1938-5A86A536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010DB2D-4140-22CD-2261-FDB99B0C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F71715-89E8-2993-A451-C4F85EA5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525DE9B-4A79-B846-E191-80BCD6A83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3F324A3-C0A0-839D-B3C0-26D1C9F0B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C41E83-551E-3A52-D33C-46C3B4D9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E1C8BF-07A7-80B9-F0B7-D11BF806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F65AC6-11F2-CE7B-3B81-AA74FF5B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1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20A248-49CB-DDE7-F8F5-4687864C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6E0FC4-1BC5-2CEA-AF44-E8704B79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D3E050-13A9-481B-A78A-9EDDC2CA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B256570-88B9-35EA-0CA0-0E36A999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6AAF30-5788-0662-661B-2068AE92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087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D10A4-D140-A348-7DB3-1C06036F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D498A27-DEBD-C988-06CB-E14BE602B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EB9430-6549-7740-FC5A-E0224AE9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0FC67B-CBE0-D0F7-DB52-CF1A089F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E7F289-0ADC-C1AD-0EB5-AEDAB3CE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801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5C668F-D8ED-5017-0903-D47F8C97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EE6BAD-2AB3-6932-23C0-2818F5E18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2E112B-A0E9-68D7-C865-82F0A1E3A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78533EE-18F1-EDCD-F0EE-673CC9F5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D11A355-97C1-2F75-CD08-8C83698D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4587A2-3241-A725-BAA7-B3D7561C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136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22DF71-8FD4-377D-FBE0-D2468FCE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A2A4694-2AA9-BB90-4CEB-4854313F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89A4EC5-86E3-F42A-A827-7FB7864C6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3D6E3EF-0B70-9D3C-ECF3-1CFD385F2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E5F77C7-F0D7-3ACE-62C4-C33A6ED8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AB15FB4-A93D-B706-6109-1BF5C220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F8110E4-661D-2B58-88E9-E85CD2DA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313D694-4CF2-8BD5-8EDD-5A366FFE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52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472225-5B9F-FCF7-7876-D9B486FB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D4B015C-FB18-864F-C4AD-48D5C9D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26CE72C-0B0C-390F-92D2-C23E91D2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01EC83-54CA-AF88-212D-9106BFA3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406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FD3AD13-FB14-719C-3E0E-D1E99DE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56CB28D-0F92-12F0-01FB-A1C6D2EF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EB688C-42EE-173B-EB05-9FF549C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14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BAA660-14BE-7DA8-3736-67D597C6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F58396-748E-159C-3DCE-0E6F0275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9025B41-DA92-B587-139B-EE3E590A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83B76FA-8A5A-CB32-B4D0-61F4FB3F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D1D7B0-5067-0559-622A-94312F11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C4E4038-68E5-E9F4-0A28-B192A06C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1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DB5AB-F6AB-6B6B-1FA1-8D50F80F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314AD85-4910-F3A2-B72C-D123EB0BB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EB72EC-5DCD-496C-0B2A-B37A62913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CB07967-161A-349E-B676-AC675242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20CE8A-A2F1-1D95-DB8F-7B8B96ED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905990D-395C-878C-728B-31CC0D08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949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29C76-0495-7E5F-D7DE-A798C34A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55794E-9E88-99C1-D11D-F4FEF304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A3A98E4-0DC3-A57C-C53E-EEFB1E4BC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05A1-7805-467F-A3E8-599154A8E9E9}" type="datetimeFigureOut">
              <a:rPr lang="cs-CZ" smtClean="0"/>
              <a:t>31.03.2023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22F877-B5BC-1E99-C3D4-72906D669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102470-EF28-ADC2-187C-12782FE89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98F5-9925-44FB-A3C9-A8E80111A1A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347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deskgeek.com/how-to/register-dll-file-in-window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18D9C9-441F-C9BA-AEC4-8D6A40D5B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5600">
                <a:effectLst/>
              </a:rPr>
              <a:t>Zprovoznění komunikace s CNC Guide pomocí FOCAS 2</a:t>
            </a:r>
            <a:br>
              <a:rPr lang="cs-CZ" sz="56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cs-CZ" sz="560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6640E06-F3E5-8A6C-0935-3DCAD8A8F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>
                <a:effectLst/>
              </a:rPr>
              <a:t>Lukáš Pilný</a:t>
            </a:r>
            <a:endParaRPr lang="cs-CZ" sz="2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3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600" b="1" dirty="0">
                <a:effectLst/>
              </a:rPr>
              <a:t>INSTALACE FOCAS 2- setup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A6DB678E-D652-A395-531D-107521CFCADD}"/>
              </a:ext>
            </a:extLst>
          </p:cNvPr>
          <p:cNvCxnSpPr>
            <a:cxnSpLocks/>
          </p:cNvCxnSpPr>
          <p:nvPr/>
        </p:nvCxnSpPr>
        <p:spPr>
          <a:xfrm>
            <a:off x="4599877" y="6477033"/>
            <a:ext cx="1270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B5B32-41DF-984A-225D-4780999D2485}"/>
              </a:ext>
            </a:extLst>
          </p:cNvPr>
          <p:cNvSpPr txBox="1">
            <a:spLocks/>
          </p:cNvSpPr>
          <p:nvPr/>
        </p:nvSpPr>
        <p:spPr>
          <a:xfrm>
            <a:off x="723825" y="2165574"/>
            <a:ext cx="4529493" cy="16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Nainstalujte CNC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jako administrátor</a:t>
            </a:r>
          </a:p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Uložiště instalace si zvolte podle sebe</a:t>
            </a:r>
          </a:p>
          <a:p>
            <a:endParaRPr lang="cs-CZ" sz="17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241B26-C2C7-BF61-EBCA-3C70968B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48" y="2165574"/>
            <a:ext cx="579200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cs-CZ" sz="3600" b="1" dirty="0">
                <a:effectLst/>
              </a:rPr>
              <a:t>INSTALACE FOCAS 2- vygenerovaná složka s knihovnami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A6DB678E-D652-A395-531D-107521CFCADD}"/>
              </a:ext>
            </a:extLst>
          </p:cNvPr>
          <p:cNvCxnSpPr>
            <a:cxnSpLocks/>
          </p:cNvCxnSpPr>
          <p:nvPr/>
        </p:nvCxnSpPr>
        <p:spPr>
          <a:xfrm flipV="1">
            <a:off x="4404402" y="3923665"/>
            <a:ext cx="79405" cy="113269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B5B32-41DF-984A-225D-4780999D2485}"/>
              </a:ext>
            </a:extLst>
          </p:cNvPr>
          <p:cNvSpPr txBox="1">
            <a:spLocks/>
          </p:cNvSpPr>
          <p:nvPr/>
        </p:nvSpPr>
        <p:spPr>
          <a:xfrm>
            <a:off x="723825" y="2165574"/>
            <a:ext cx="4529493" cy="2113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 vámi zvoleném adresáři vznikne nová složka FOCAS2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cs-CZ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Vygenerované knihovny vložte do následujících složek:</a:t>
            </a:r>
          </a:p>
          <a:p>
            <a:pPr lvl="1"/>
            <a:r>
              <a:rPr lang="cs-CZ" sz="13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 bit knihovny vložte do složky SysWOW64</a:t>
            </a:r>
          </a:p>
          <a:p>
            <a:pPr lvl="2"/>
            <a:r>
              <a:rPr lang="cs-CZ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C:\Windows\SysWOW64</a:t>
            </a:r>
          </a:p>
          <a:p>
            <a:pPr lvl="1"/>
            <a:r>
              <a:rPr lang="cs-CZ" sz="13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 bit knihovny vložte do složky System32</a:t>
            </a:r>
          </a:p>
          <a:p>
            <a:pPr lvl="2"/>
            <a:r>
              <a:rPr lang="cs-CZ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C:\Windows\System32</a:t>
            </a:r>
          </a:p>
          <a:p>
            <a:pPr marL="457200" lvl="1" indent="0">
              <a:buNone/>
            </a:pPr>
            <a:endParaRPr lang="cs-CZ" sz="13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7AB3AD6-CCB2-4E8A-CC9E-1F813AB58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29" y="2165574"/>
            <a:ext cx="4544059" cy="1371791"/>
          </a:xfrm>
          <a:prstGeom prst="rect">
            <a:avLst/>
          </a:prstGeom>
        </p:spPr>
      </p:pic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F21D9CDF-6575-516A-2D64-CCD54F7D8F9D}"/>
              </a:ext>
            </a:extLst>
          </p:cNvPr>
          <p:cNvCxnSpPr>
            <a:cxnSpLocks/>
          </p:cNvCxnSpPr>
          <p:nvPr/>
        </p:nvCxnSpPr>
        <p:spPr>
          <a:xfrm flipH="1" flipV="1">
            <a:off x="4404402" y="3396943"/>
            <a:ext cx="2856293" cy="15831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Obrázek 18">
            <a:extLst>
              <a:ext uri="{FF2B5EF4-FFF2-40B4-BE49-F238E27FC236}">
                <a16:creationId xmlns:a16="http://schemas.microsoft.com/office/drawing/2014/main" id="{55D2D3F4-5FC1-0D5D-5D40-7987EB7B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695" y="3785473"/>
            <a:ext cx="4388207" cy="2767725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46E81AF7-5AA2-FD65-352E-F01A7AA36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718" y="5133243"/>
            <a:ext cx="3428600" cy="1078176"/>
          </a:xfrm>
          <a:prstGeom prst="rect">
            <a:avLst/>
          </a:prstGeom>
        </p:spPr>
      </p:pic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A872BAA0-2A00-5638-06AE-431DDF4091C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65040" y="2851470"/>
            <a:ext cx="1485589" cy="222665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D720DE29-F354-2379-A624-8F8E187941CD}"/>
              </a:ext>
            </a:extLst>
          </p:cNvPr>
          <p:cNvCxnSpPr>
            <a:cxnSpLocks/>
          </p:cNvCxnSpPr>
          <p:nvPr/>
        </p:nvCxnSpPr>
        <p:spPr>
          <a:xfrm>
            <a:off x="7168551" y="3222138"/>
            <a:ext cx="293298" cy="56333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3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600" b="1" dirty="0">
                <a:effectLst/>
              </a:rPr>
              <a:t>INSTALACE FOCAS 2- Registrace knihoven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B5B32-41DF-984A-225D-4780999D2485}"/>
              </a:ext>
            </a:extLst>
          </p:cNvPr>
          <p:cNvSpPr txBox="1">
            <a:spLocks/>
          </p:cNvSpPr>
          <p:nvPr/>
        </p:nvSpPr>
        <p:spPr>
          <a:xfrm>
            <a:off x="723825" y="2165574"/>
            <a:ext cx="7108960" cy="126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cs-CZ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Podle následujícího odkazu knihovny registrujte:</a:t>
            </a:r>
          </a:p>
          <a:p>
            <a:pPr lvl="2"/>
            <a:r>
              <a:rPr lang="cs-CZ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https://helpdeskgeek.com/how-to/register-dll-file-in-windows/</a:t>
            </a:r>
            <a:endParaRPr lang="cs-CZ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cs-CZ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2400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CD824CC4-4DC5-79AC-EC2A-443E3992BA19}"/>
              </a:ext>
            </a:extLst>
          </p:cNvPr>
          <p:cNvSpPr txBox="1">
            <a:spLocks/>
          </p:cNvSpPr>
          <p:nvPr/>
        </p:nvSpPr>
        <p:spPr>
          <a:xfrm>
            <a:off x="723825" y="3344517"/>
            <a:ext cx="7108960" cy="126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cs-CZ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Počítač je nutné poté restartovat !!!</a:t>
            </a:r>
            <a:endParaRPr lang="cs-CZ" sz="2400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cs-CZ" sz="2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0069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F16297-7E06-9CE8-A1F9-2D811A77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Kontrola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14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600" b="1" dirty="0">
                <a:effectLst/>
              </a:rPr>
              <a:t>Kontrola – test </a:t>
            </a:r>
            <a:r>
              <a:rPr lang="cs-CZ" sz="3600" b="1" dirty="0" err="1">
                <a:effectLst/>
              </a:rPr>
              <a:t>of</a:t>
            </a:r>
            <a:r>
              <a:rPr lang="cs-CZ" sz="3600" b="1" dirty="0">
                <a:effectLst/>
              </a:rPr>
              <a:t> </a:t>
            </a:r>
            <a:r>
              <a:rPr lang="cs-CZ" sz="3600" b="1" dirty="0" err="1">
                <a:effectLst/>
              </a:rPr>
              <a:t>connection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A6DB678E-D652-A395-531D-107521CFCADD}"/>
              </a:ext>
            </a:extLst>
          </p:cNvPr>
          <p:cNvCxnSpPr>
            <a:cxnSpLocks/>
          </p:cNvCxnSpPr>
          <p:nvPr/>
        </p:nvCxnSpPr>
        <p:spPr>
          <a:xfrm flipH="1">
            <a:off x="4752090" y="2993538"/>
            <a:ext cx="1868596" cy="125092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B5B32-41DF-984A-225D-4780999D2485}"/>
              </a:ext>
            </a:extLst>
          </p:cNvPr>
          <p:cNvSpPr txBox="1">
            <a:spLocks/>
          </p:cNvSpPr>
          <p:nvPr/>
        </p:nvSpPr>
        <p:spPr>
          <a:xfrm>
            <a:off x="723825" y="2165574"/>
            <a:ext cx="4529493" cy="16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Otevřete v instalační složce FOCAS2 složku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EthernetLoad</a:t>
            </a:r>
            <a:endParaRPr lang="cs-CZ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Spusťte </a:t>
            </a:r>
            <a:r>
              <a:rPr lang="cs-CZ" sz="17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CNC </a:t>
            </a:r>
            <a:r>
              <a:rPr lang="cs-CZ" sz="17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cs-CZ" sz="17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podle návodu výše</a:t>
            </a:r>
          </a:p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Spusťte </a:t>
            </a:r>
            <a:r>
              <a:rPr lang="cs-CZ" sz="17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LoadFocasFunc.exe</a:t>
            </a:r>
          </a:p>
          <a:p>
            <a:endParaRPr lang="cs-CZ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E10C08-E0A5-761C-22A5-4A8CCE29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86" y="2569753"/>
            <a:ext cx="5028216" cy="3349427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E1529F9C-043C-0832-8DD2-E2C2E8C0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4244467"/>
            <a:ext cx="3883410" cy="1030938"/>
          </a:xfrm>
          <a:prstGeom prst="rect">
            <a:avLst/>
          </a:prstGeom>
        </p:spPr>
      </p:pic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292846D7-18DF-55E5-7F74-0AEDC69DB7D1}"/>
              </a:ext>
            </a:extLst>
          </p:cNvPr>
          <p:cNvCxnSpPr>
            <a:cxnSpLocks/>
          </p:cNvCxnSpPr>
          <p:nvPr/>
        </p:nvCxnSpPr>
        <p:spPr>
          <a:xfrm>
            <a:off x="406794" y="4759936"/>
            <a:ext cx="4618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8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3600" b="1" dirty="0">
                <a:effectLst/>
              </a:rPr>
              <a:t>Kontrola – test </a:t>
            </a:r>
            <a:r>
              <a:rPr lang="cs-CZ" sz="3600" b="1" dirty="0" err="1">
                <a:effectLst/>
              </a:rPr>
              <a:t>of</a:t>
            </a:r>
            <a:r>
              <a:rPr lang="cs-CZ" sz="3600" b="1" dirty="0">
                <a:effectLst/>
              </a:rPr>
              <a:t> </a:t>
            </a:r>
            <a:r>
              <a:rPr lang="cs-CZ" sz="3600" b="1" dirty="0" err="1">
                <a:effectLst/>
              </a:rPr>
              <a:t>connection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B5B32-41DF-984A-225D-4780999D2485}"/>
              </a:ext>
            </a:extLst>
          </p:cNvPr>
          <p:cNvSpPr txBox="1">
            <a:spLocks/>
          </p:cNvSpPr>
          <p:nvPr/>
        </p:nvSpPr>
        <p:spPr>
          <a:xfrm>
            <a:off x="723825" y="2165574"/>
            <a:ext cx="4529493" cy="1655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Nastavte </a:t>
            </a:r>
            <a:r>
              <a:rPr lang="cs-CZ" sz="17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Pokud máte CNC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aplikace pro spojení ve stejném počítači, nastavte IP adresu na </a:t>
            </a:r>
            <a:r>
              <a:rPr lang="cs-CZ" sz="17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cs-CZ" sz="17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127.0.0.1</a:t>
            </a:r>
          </a:p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Potom klikněte na </a:t>
            </a:r>
            <a:r>
              <a:rPr lang="cs-CZ" sz="17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  <a:p>
            <a:endParaRPr lang="cs-CZ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cs-CZ" sz="17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E213E15-77F7-FBD9-3D1C-8C20256D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17" y="2165573"/>
            <a:ext cx="5139951" cy="3988044"/>
          </a:xfrm>
          <a:prstGeom prst="rect">
            <a:avLst/>
          </a:prstGeom>
        </p:spPr>
      </p:pic>
      <p:sp>
        <p:nvSpPr>
          <p:cNvPr id="7" name="Ovál 6">
            <a:extLst>
              <a:ext uri="{FF2B5EF4-FFF2-40B4-BE49-F238E27FC236}">
                <a16:creationId xmlns:a16="http://schemas.microsoft.com/office/drawing/2014/main" id="{B89ADFBD-31AA-1578-45DC-802B82AF75E5}"/>
              </a:ext>
            </a:extLst>
          </p:cNvPr>
          <p:cNvSpPr/>
          <p:nvPr/>
        </p:nvSpPr>
        <p:spPr>
          <a:xfrm>
            <a:off x="6297283" y="2516686"/>
            <a:ext cx="1794294" cy="802257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292846D7-18DF-55E5-7F74-0AEDC69DB7D1}"/>
              </a:ext>
            </a:extLst>
          </p:cNvPr>
          <p:cNvCxnSpPr>
            <a:cxnSpLocks/>
          </p:cNvCxnSpPr>
          <p:nvPr/>
        </p:nvCxnSpPr>
        <p:spPr>
          <a:xfrm>
            <a:off x="9593927" y="3060704"/>
            <a:ext cx="46188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Obrázek 9">
            <a:extLst>
              <a:ext uri="{FF2B5EF4-FFF2-40B4-BE49-F238E27FC236}">
                <a16:creationId xmlns:a16="http://schemas.microsoft.com/office/drawing/2014/main" id="{115DEC9B-5F43-D1F1-AD68-9CA63536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430" y="3702055"/>
            <a:ext cx="3228110" cy="2491970"/>
          </a:xfrm>
          <a:prstGeom prst="rect">
            <a:avLst/>
          </a:prstGeom>
        </p:spPr>
      </p:pic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512CC02-9A81-3D5C-46CD-02DB66EC573D}"/>
              </a:ext>
            </a:extLst>
          </p:cNvPr>
          <p:cNvCxnSpPr>
            <a:cxnSpLocks/>
          </p:cNvCxnSpPr>
          <p:nvPr/>
        </p:nvCxnSpPr>
        <p:spPr>
          <a:xfrm flipH="1">
            <a:off x="4813540" y="3955023"/>
            <a:ext cx="1662614" cy="4444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75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DA3B46-9145-14F2-C1BF-69FBDA4F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/>
              <a:t>Úvod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9E0533-4AD6-0A59-20D6-3B943B5E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cs-CZ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 návodu je použit CNC Guide FS31i-B5. </a:t>
            </a:r>
          </a:p>
          <a:p>
            <a:r>
              <a:rPr lang="cs-CZ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 jiné varianty se můžou některé funkce a rozložení programu lišit.</a:t>
            </a:r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21314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F16297-7E06-9CE8-A1F9-2D811A77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Nastavení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CNC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73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text&#10;&#10;Popis byl vytvořen automaticky">
            <a:extLst>
              <a:ext uri="{FF2B5EF4-FFF2-40B4-BE49-F238E27FC236}">
                <a16:creationId xmlns:a16="http://schemas.microsoft.com/office/drawing/2014/main" id="{D0A6A83E-1DAA-3057-9EEB-A1A5DFC09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1" r="1" b="13924"/>
          <a:stretch/>
        </p:blipFill>
        <p:spPr>
          <a:xfrm>
            <a:off x="20" y="10"/>
            <a:ext cx="12191980" cy="446597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3AD1F4-0583-DDC0-33D6-D5A7189F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cs-CZ" sz="2800" b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Zvolte si model emulátoru</a:t>
            </a:r>
            <a:endParaRPr lang="cs-CZ" sz="280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7927B7-AC75-AF24-D0E2-68BE5317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>
            <a:normAutofit/>
          </a:bodyPr>
          <a:lstStyle/>
          <a:p>
            <a:r>
              <a:rPr lang="cs-CZ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Otevřete složku vámi zvoleného emulátoru.</a:t>
            </a:r>
          </a:p>
          <a:p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242897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b="1" dirty="0">
                <a:effectLst/>
              </a:rPr>
              <a:t>NASTAVENÍ STROJE</a:t>
            </a:r>
            <a:r>
              <a:rPr lang="cs-CZ" sz="5400" b="1" dirty="0"/>
              <a:t>- </a:t>
            </a:r>
            <a:r>
              <a:rPr lang="cs-CZ" sz="3600" b="1" dirty="0"/>
              <a:t>spustit </a:t>
            </a:r>
            <a:r>
              <a:rPr lang="cs-CZ" sz="3600" b="1" dirty="0" err="1"/>
              <a:t>Machine</a:t>
            </a:r>
            <a:r>
              <a:rPr lang="cs-CZ" sz="3600" b="1" dirty="0"/>
              <a:t> </a:t>
            </a:r>
            <a:r>
              <a:rPr lang="cs-CZ" sz="3600" b="1" dirty="0" err="1"/>
              <a:t>Composition</a:t>
            </a:r>
            <a:r>
              <a:rPr lang="cs-CZ" sz="3600" b="1" dirty="0"/>
              <a:t> </a:t>
            </a:r>
            <a:r>
              <a:rPr lang="cs-CZ" sz="3600" b="1" dirty="0" err="1"/>
              <a:t>Settings</a:t>
            </a: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BA4BFEE1-3359-6603-1355-3EAEEF63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19" y="437765"/>
            <a:ext cx="3425750" cy="33465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417AB0A-D55B-A0AB-7657-17055540E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1" y="4326539"/>
            <a:ext cx="4708833" cy="1190739"/>
          </a:xfrm>
          <a:prstGeom prst="rect">
            <a:avLst/>
          </a:prstGeom>
        </p:spPr>
      </p:pic>
      <p:sp>
        <p:nvSpPr>
          <p:cNvPr id="7" name="Šipka: zahnutá doleva 6">
            <a:extLst>
              <a:ext uri="{FF2B5EF4-FFF2-40B4-BE49-F238E27FC236}">
                <a16:creationId xmlns:a16="http://schemas.microsoft.com/office/drawing/2014/main" id="{7B04A7D8-2D02-716D-715C-623C9200D55A}"/>
              </a:ext>
            </a:extLst>
          </p:cNvPr>
          <p:cNvSpPr/>
          <p:nvPr/>
        </p:nvSpPr>
        <p:spPr>
          <a:xfrm rot="10800000">
            <a:off x="5962060" y="2080572"/>
            <a:ext cx="1026695" cy="2944101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7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effectLst/>
              </a:rPr>
              <a:t>NASTAVENÍ STROJE</a:t>
            </a:r>
            <a:r>
              <a:rPr lang="en-US" sz="3600" b="1" dirty="0"/>
              <a:t>- use PMC Simulation Function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0718168-0998-23EC-4833-B88F19C4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97" y="2086081"/>
            <a:ext cx="3198757" cy="4206240"/>
          </a:xfrm>
          <a:prstGeom prst="rect">
            <a:avLst/>
          </a:prstGeom>
        </p:spPr>
      </p:pic>
      <p:pic>
        <p:nvPicPr>
          <p:cNvPr id="4" name="Zástupný obsah 3" descr="Obsah obrázku text&#10;&#10;Popis byl vytvořen automaticky">
            <a:extLst>
              <a:ext uri="{FF2B5EF4-FFF2-40B4-BE49-F238E27FC236}">
                <a16:creationId xmlns:a16="http://schemas.microsoft.com/office/drawing/2014/main" id="{9331C9F6-FB01-EECC-AD27-CEAEA2F83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717" y="2559272"/>
            <a:ext cx="3985249" cy="3893153"/>
          </a:xfrm>
          <a:prstGeom prst="rect">
            <a:avLst/>
          </a:prstGeom>
        </p:spPr>
      </p:pic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A6DB678E-D652-A395-531D-107521CFCADD}"/>
              </a:ext>
            </a:extLst>
          </p:cNvPr>
          <p:cNvCxnSpPr>
            <a:cxnSpLocks/>
          </p:cNvCxnSpPr>
          <p:nvPr/>
        </p:nvCxnSpPr>
        <p:spPr>
          <a:xfrm>
            <a:off x="4789283" y="5042780"/>
            <a:ext cx="2869949" cy="1086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ástupný obsah 2">
            <a:extLst>
              <a:ext uri="{FF2B5EF4-FFF2-40B4-BE49-F238E27FC236}">
                <a16:creationId xmlns:a16="http://schemas.microsoft.com/office/drawing/2014/main" id="{0FDCF6F3-B027-00C7-459A-68E25753E944}"/>
              </a:ext>
            </a:extLst>
          </p:cNvPr>
          <p:cNvSpPr txBox="1">
            <a:spLocks/>
          </p:cNvSpPr>
          <p:nvPr/>
        </p:nvSpPr>
        <p:spPr>
          <a:xfrm>
            <a:off x="723825" y="2086081"/>
            <a:ext cx="11058144" cy="130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 fungování komunikace je třeba zaškrtnout PMC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cs-CZ" sz="1700" dirty="0"/>
          </a:p>
        </p:txBody>
      </p:sp>
      <p:sp>
        <p:nvSpPr>
          <p:cNvPr id="18" name="Zástupný obsah 2">
            <a:extLst>
              <a:ext uri="{FF2B5EF4-FFF2-40B4-BE49-F238E27FC236}">
                <a16:creationId xmlns:a16="http://schemas.microsoft.com/office/drawing/2014/main" id="{374F8093-C3C5-66FC-637C-979585CB1357}"/>
              </a:ext>
            </a:extLst>
          </p:cNvPr>
          <p:cNvSpPr txBox="1">
            <a:spLocks/>
          </p:cNvSpPr>
          <p:nvPr/>
        </p:nvSpPr>
        <p:spPr>
          <a:xfrm>
            <a:off x="6466859" y="6391201"/>
            <a:ext cx="2688916" cy="64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200" dirty="0"/>
              <a:t>Změnu potvrďte pomocí OK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903D33F1-DEDE-B1E4-DCEC-F0825871641E}"/>
              </a:ext>
            </a:extLst>
          </p:cNvPr>
          <p:cNvCxnSpPr>
            <a:cxnSpLocks/>
          </p:cNvCxnSpPr>
          <p:nvPr/>
        </p:nvCxnSpPr>
        <p:spPr>
          <a:xfrm flipV="1">
            <a:off x="8311081" y="6147303"/>
            <a:ext cx="1059256" cy="35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effectLst/>
              </a:rPr>
              <a:t>NASTAVENÍ </a:t>
            </a:r>
            <a:r>
              <a:rPr lang="cs-CZ" sz="3600" b="1" dirty="0">
                <a:effectLst/>
              </a:rPr>
              <a:t>EMULÁTORU</a:t>
            </a:r>
            <a:r>
              <a:rPr lang="en-US" sz="3600" b="1" dirty="0"/>
              <a:t>- </a:t>
            </a:r>
            <a:r>
              <a:rPr lang="cs-CZ" sz="3600" b="1" dirty="0"/>
              <a:t>spusťte CNC </a:t>
            </a:r>
            <a:r>
              <a:rPr lang="cs-CZ" sz="3600" b="1" dirty="0" err="1"/>
              <a:t>Guide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A6DB678E-D652-A395-531D-107521CFCADD}"/>
              </a:ext>
            </a:extLst>
          </p:cNvPr>
          <p:cNvCxnSpPr>
            <a:cxnSpLocks/>
          </p:cNvCxnSpPr>
          <p:nvPr/>
        </p:nvCxnSpPr>
        <p:spPr>
          <a:xfrm>
            <a:off x="4709124" y="5042780"/>
            <a:ext cx="1270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4B921015-D4C6-2863-487D-6521B8D5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0" y="4310038"/>
            <a:ext cx="4086324" cy="120656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37796AC-A08F-807E-0409-CF13E71B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44" y="2401814"/>
            <a:ext cx="5668658" cy="38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6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A796EA-2068-3FE4-FB2E-4C234A9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effectLst/>
              </a:rPr>
              <a:t>NASTAVENÍ </a:t>
            </a:r>
            <a:r>
              <a:rPr lang="cs-CZ" sz="3600" b="1" dirty="0">
                <a:effectLst/>
              </a:rPr>
              <a:t>EMULÁTORU</a:t>
            </a:r>
            <a:r>
              <a:rPr lang="en-US" sz="3600" b="1" dirty="0"/>
              <a:t>- </a:t>
            </a:r>
            <a:r>
              <a:rPr lang="cs-CZ" sz="3600" b="1" dirty="0" err="1"/>
              <a:t>Option</a:t>
            </a:r>
            <a:r>
              <a:rPr lang="cs-CZ" sz="3600" b="1" dirty="0"/>
              <a:t> </a:t>
            </a:r>
            <a:r>
              <a:rPr lang="cs-CZ" sz="3600" b="1" dirty="0" err="1"/>
              <a:t>Settings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A6DB678E-D652-A395-531D-107521CFCADD}"/>
              </a:ext>
            </a:extLst>
          </p:cNvPr>
          <p:cNvCxnSpPr>
            <a:cxnSpLocks/>
          </p:cNvCxnSpPr>
          <p:nvPr/>
        </p:nvCxnSpPr>
        <p:spPr>
          <a:xfrm>
            <a:off x="4652355" y="4984664"/>
            <a:ext cx="12705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id="{272F6A9B-5798-0322-07D8-D5B04768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4" y="4445410"/>
            <a:ext cx="4157571" cy="1069279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2CB256-B051-20A1-5AD2-82075FEF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43" y="2043313"/>
            <a:ext cx="5068281" cy="4415199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C524C8D1-748E-E0B2-83BF-77281FA75243}"/>
              </a:ext>
            </a:extLst>
          </p:cNvPr>
          <p:cNvSpPr/>
          <p:nvPr/>
        </p:nvSpPr>
        <p:spPr>
          <a:xfrm>
            <a:off x="6239435" y="4706471"/>
            <a:ext cx="4078941" cy="17929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7D6641D1-BB95-4712-E705-3507ED870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569" y="3699388"/>
            <a:ext cx="2412385" cy="476395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B5B32-41DF-984A-225D-4780999D2485}"/>
              </a:ext>
            </a:extLst>
          </p:cNvPr>
          <p:cNvSpPr txBox="1">
            <a:spLocks/>
          </p:cNvSpPr>
          <p:nvPr/>
        </p:nvSpPr>
        <p:spPr>
          <a:xfrm>
            <a:off x="723825" y="2165573"/>
            <a:ext cx="4529493" cy="208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Vraťte se zpátky do složky </a:t>
            </a:r>
          </a:p>
          <a:p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lze zapnout jen při spuštěném CNC</a:t>
            </a:r>
          </a:p>
          <a:p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Zaklikněte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driver and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cs-CZ" sz="17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7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cs-CZ" sz="17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 uložení změn je třeba restartovat CNC </a:t>
            </a:r>
          </a:p>
          <a:p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224893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F16297-7E06-9CE8-A1F9-2D811A77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8000" dirty="0"/>
              <a:t>2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cs-CZ" sz="8000" dirty="0"/>
              <a:t>Instalace FOCAS 2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5572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259</Words>
  <Application>Microsoft Office PowerPoint</Application>
  <PresentationFormat>Širokoúhlá obrazovka</PresentationFormat>
  <Paragraphs>42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Motiv Office</vt:lpstr>
      <vt:lpstr>Zprovoznění komunikace s CNC Guide pomocí FOCAS 2 </vt:lpstr>
      <vt:lpstr>Úvod</vt:lpstr>
      <vt:lpstr>1. Nastavení CNC</vt:lpstr>
      <vt:lpstr>Zvolte si model emulátoru</vt:lpstr>
      <vt:lpstr>NASTAVENÍ STROJE- spustit Machine Composition Settings</vt:lpstr>
      <vt:lpstr>NASTAVENÍ STROJE- use PMC Simulation Function</vt:lpstr>
      <vt:lpstr>NASTAVENÍ EMULÁTORU- spusťte CNC Guide</vt:lpstr>
      <vt:lpstr>NASTAVENÍ EMULÁTORU- Option Settings</vt:lpstr>
      <vt:lpstr>2. Instalace FOCAS 2</vt:lpstr>
      <vt:lpstr>INSTALACE FOCAS 2- setup</vt:lpstr>
      <vt:lpstr>INSTALACE FOCAS 2- vygenerovaná složka s knihovnami</vt:lpstr>
      <vt:lpstr>INSTALACE FOCAS 2- Registrace knihoven</vt:lpstr>
      <vt:lpstr>3. Kontrola</vt:lpstr>
      <vt:lpstr>Kontrola – test of connection</vt:lpstr>
      <vt:lpstr>Kontrola – test of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Zprovoznění komunikace s CNC Guide pomocí FOCAS 2 </dc:title>
  <dc:creator>Lukáš Pilný</dc:creator>
  <cp:lastModifiedBy>Lukáš Pilný</cp:lastModifiedBy>
  <cp:revision>4</cp:revision>
  <dcterms:created xsi:type="dcterms:W3CDTF">2023-03-28T17:25:45Z</dcterms:created>
  <dcterms:modified xsi:type="dcterms:W3CDTF">2023-03-31T08:13:49Z</dcterms:modified>
</cp:coreProperties>
</file>