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64" r:id="rId3"/>
    <p:sldId id="257" r:id="rId4"/>
    <p:sldId id="258" r:id="rId5"/>
    <p:sldId id="265" r:id="rId6"/>
    <p:sldId id="259" r:id="rId7"/>
    <p:sldId id="260" r:id="rId8"/>
    <p:sldId id="266" r:id="rId9"/>
    <p:sldId id="267" r:id="rId10"/>
    <p:sldId id="261" r:id="rId11"/>
    <p:sldId id="262" r:id="rId12"/>
    <p:sldId id="263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7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14234-6366-C14C-93EB-E6F0B1671634}" type="datetimeFigureOut">
              <a:rPr lang="en-US" smtClean="0"/>
              <a:t>19/01/15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03623-5B9A-B440-A7C5-3F62BCFE3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89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3623-5B9A-B440-A7C5-3F62BCFE3F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66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Extra: Ha </a:t>
            </a:r>
            <a:r>
              <a:rPr lang="en-US" dirty="0" err="1" smtClean="0"/>
              <a:t>funksjonene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bestemmer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tallet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erstattes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være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egen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klasse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/>
              </a:rPr>
              <a:t> filter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>
                <a:sym typeface="Wingdings"/>
              </a:rPr>
              <a:t>bytte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ut</a:t>
            </a:r>
            <a:r>
              <a:rPr lang="en-US" baseline="0" dirty="0" smtClean="0">
                <a:sym typeface="Wingdings"/>
              </a:rPr>
              <a:t> fizz med </a:t>
            </a:r>
            <a:r>
              <a:rPr lang="en-US" baseline="0" dirty="0" err="1" smtClean="0">
                <a:sym typeface="Wingdings"/>
              </a:rPr>
              <a:t>kah</a:t>
            </a:r>
            <a:r>
              <a:rPr lang="en-US" baseline="0" dirty="0" smtClean="0">
                <a:sym typeface="Wingdings"/>
              </a:rPr>
              <a:t>, buzz med </a:t>
            </a:r>
            <a:r>
              <a:rPr lang="en-US" baseline="0" dirty="0" err="1" smtClean="0">
                <a:sym typeface="Wingdings"/>
              </a:rPr>
              <a:t>pow</a:t>
            </a:r>
            <a:endParaRPr lang="en-US" baseline="0" dirty="0" smtClean="0">
              <a:sym typeface="Wingdings"/>
            </a:endParaRPr>
          </a:p>
          <a:p>
            <a:pPr marL="171450" indent="-171450">
              <a:buFontTx/>
              <a:buChar char="-"/>
            </a:pPr>
            <a:r>
              <a:rPr lang="en-US" baseline="0" dirty="0" err="1" smtClean="0">
                <a:sym typeface="Wingdings"/>
              </a:rPr>
              <a:t>bytte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ut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slik</a:t>
            </a:r>
            <a:r>
              <a:rPr lang="en-US" baseline="0" dirty="0" smtClean="0">
                <a:sym typeface="Wingdings"/>
              </a:rPr>
              <a:t> at </a:t>
            </a:r>
            <a:r>
              <a:rPr lang="en-US" baseline="0" dirty="0" err="1" smtClean="0">
                <a:sym typeface="Wingdings"/>
              </a:rPr>
              <a:t>det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er</a:t>
            </a:r>
            <a:r>
              <a:rPr lang="en-US" baseline="0" dirty="0" smtClean="0">
                <a:sym typeface="Wingdings"/>
              </a:rPr>
              <a:t> 2 </a:t>
            </a:r>
            <a:r>
              <a:rPr lang="en-US" baseline="0" dirty="0" err="1" smtClean="0">
                <a:sym typeface="Wingdings"/>
              </a:rPr>
              <a:t>og</a:t>
            </a:r>
            <a:r>
              <a:rPr lang="en-US" baseline="0" dirty="0" smtClean="0">
                <a:sym typeface="Wingdings"/>
              </a:rPr>
              <a:t> 7 </a:t>
            </a:r>
            <a:r>
              <a:rPr lang="en-US" baseline="0" dirty="0" err="1" smtClean="0">
                <a:sym typeface="Wingdings"/>
              </a:rPr>
              <a:t>i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stedet</a:t>
            </a:r>
            <a:r>
              <a:rPr lang="en-US" baseline="0" dirty="0" smtClean="0">
                <a:sym typeface="Wingdings"/>
              </a:rPr>
              <a:t> for 3 </a:t>
            </a:r>
            <a:r>
              <a:rPr lang="en-US" baseline="0" dirty="0" err="1" smtClean="0">
                <a:sym typeface="Wingdings"/>
              </a:rPr>
              <a:t>og</a:t>
            </a:r>
            <a:r>
              <a:rPr lang="en-US" baseline="0" dirty="0" smtClean="0">
                <a:sym typeface="Wingdings"/>
              </a:rPr>
              <a:t> 5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3623-5B9A-B440-A7C5-3F62BCFE3F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021-4083-5547-B3BA-142FCBE9FF7F}" type="datetimeFigureOut">
              <a:rPr lang="en-US" smtClean="0"/>
              <a:t>19/01/15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9E8B-D628-F74A-B072-1E7FB8D1A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3AFD021-4083-5547-B3BA-142FCBE9FF7F}" type="datetimeFigureOut">
              <a:rPr lang="en-US" smtClean="0"/>
              <a:t>19/01/15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9E8B-D628-F74A-B072-1E7FB8D1A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nb-NO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021-4083-5547-B3BA-142FCBE9FF7F}" type="datetimeFigureOut">
              <a:rPr lang="en-US" smtClean="0"/>
              <a:t>19/01/15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b-NO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nb-NO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3AFD021-4083-5547-B3BA-142FCBE9FF7F}" type="datetimeFigureOut">
              <a:rPr lang="en-US" smtClean="0"/>
              <a:t>19/01/15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b-NO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b-NO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nb-NO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3AFD021-4083-5547-B3BA-142FCBE9FF7F}" type="datetimeFigureOut">
              <a:rPr lang="en-US" smtClean="0"/>
              <a:t>19/01/15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b-NO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b-NO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b-NO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021-4083-5547-B3BA-142FCBE9FF7F}" type="datetimeFigureOut">
              <a:rPr lang="en-US" smtClean="0"/>
              <a:t>19/01/15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9E8B-D628-F74A-B072-1E7FB8D1A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nb-NO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021-4083-5547-B3BA-142FCBE9FF7F}" type="datetimeFigureOut">
              <a:rPr lang="en-US" smtClean="0"/>
              <a:t>19/01/15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9E8B-D628-F74A-B072-1E7FB8D1A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021-4083-5547-B3BA-142FCBE9FF7F}" type="datetimeFigureOut">
              <a:rPr lang="en-US" smtClean="0"/>
              <a:t>19/01/15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9E8B-D628-F74A-B072-1E7FB8D1A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021-4083-5547-B3BA-142FCBE9FF7F}" type="datetimeFigureOut">
              <a:rPr lang="en-US" smtClean="0"/>
              <a:t>19/01/15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b-NO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021-4083-5547-B3BA-142FCBE9FF7F}" type="datetimeFigureOut">
              <a:rPr lang="en-US" smtClean="0"/>
              <a:t>19/01/15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9E8B-D628-F74A-B072-1E7FB8D1A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3AFD021-4083-5547-B3BA-142FCBE9FF7F}" type="datetimeFigureOut">
              <a:rPr lang="en-US" smtClean="0"/>
              <a:t>19/01/15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9E8B-D628-F74A-B072-1E7FB8D1A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3AFD021-4083-5547-B3BA-142FCBE9FF7F}" type="datetimeFigureOut">
              <a:rPr lang="en-US" smtClean="0"/>
              <a:t>19/01/15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9E8B-D628-F74A-B072-1E7FB8D1AA0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021-4083-5547-B3BA-142FCBE9FF7F}" type="datetimeFigureOut">
              <a:rPr lang="en-US" smtClean="0"/>
              <a:t>19/01/15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9E8B-D628-F74A-B072-1E7FB8D1A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021-4083-5547-B3BA-142FCBE9FF7F}" type="datetimeFigureOut">
              <a:rPr lang="en-US" smtClean="0"/>
              <a:t>19/01/15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9E8B-D628-F74A-B072-1E7FB8D1A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3AFD021-4083-5547-B3BA-142FCBE9FF7F}" type="datetimeFigureOut">
              <a:rPr lang="en-US" smtClean="0"/>
              <a:t>19/01/15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9E8B-D628-F74A-B072-1E7FB8D1A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3AFD021-4083-5547-B3BA-142FCBE9FF7F}" type="datetimeFigureOut">
              <a:rPr lang="en-US" smtClean="0"/>
              <a:t>19/01/15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9A69E8B-D628-F74A-B072-1E7FB8D1AA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Pair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Techniques, tips and tricks</a:t>
            </a:r>
          </a:p>
          <a:p>
            <a:r>
              <a:rPr lang="en-US" dirty="0" err="1" smtClean="0"/>
              <a:t>Nerdschool</a:t>
            </a:r>
            <a:r>
              <a:rPr lang="en-US" dirty="0" smtClean="0"/>
              <a:t> #6</a:t>
            </a:r>
          </a:p>
        </p:txBody>
      </p:sp>
    </p:spTree>
    <p:extLst>
      <p:ext uri="{BB962C8B-B14F-4D97-AF65-F5344CB8AC3E}">
        <p14:creationId xmlns:p14="http://schemas.microsoft.com/office/powerpoint/2010/main" val="3129141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Great minds don’t think alike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approaches to same problem </a:t>
            </a:r>
          </a:p>
          <a:p>
            <a:r>
              <a:rPr lang="en-US" dirty="0" smtClean="0"/>
              <a:t>Talking about a problem gives a better solution</a:t>
            </a:r>
          </a:p>
          <a:p>
            <a:r>
              <a:rPr lang="en-US" dirty="0" smtClean="0"/>
              <a:t>Fewer defects</a:t>
            </a:r>
          </a:p>
          <a:p>
            <a:r>
              <a:rPr lang="en-US" dirty="0" smtClean="0"/>
              <a:t>Better solution faster</a:t>
            </a:r>
          </a:p>
          <a:p>
            <a:r>
              <a:rPr lang="en-US" dirty="0" smtClean="0"/>
              <a:t>Knowledge transfer</a:t>
            </a:r>
          </a:p>
        </p:txBody>
      </p:sp>
    </p:spTree>
    <p:extLst>
      <p:ext uri="{BB962C8B-B14F-4D97-AF65-F5344CB8AC3E}">
        <p14:creationId xmlns:p14="http://schemas.microsoft.com/office/powerpoint/2010/main" val="835062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Pairing gotchas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Distracting</a:t>
            </a:r>
          </a:p>
          <a:p>
            <a:r>
              <a:rPr lang="en-US" dirty="0" smtClean="0"/>
              <a:t>Different work habits</a:t>
            </a:r>
          </a:p>
          <a:p>
            <a:r>
              <a:rPr lang="en-US" dirty="0" smtClean="0"/>
              <a:t>Seems to go slower (e.g. explaining “obvious” ideas)</a:t>
            </a:r>
          </a:p>
          <a:p>
            <a:r>
              <a:rPr lang="en-US" dirty="0" smtClean="0"/>
              <a:t>Clashing personalities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064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</a:t>
            </a:r>
            <a:r>
              <a:rPr lang="en-US" dirty="0" err="1" smtClean="0"/>
              <a:t>fizzbuzz</a:t>
            </a:r>
            <a:r>
              <a:rPr lang="en-US" dirty="0" smtClean="0"/>
              <a:t> kata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Count up integers on screen</a:t>
            </a:r>
          </a:p>
          <a:p>
            <a:r>
              <a:rPr lang="en-US" dirty="0" smtClean="0"/>
              <a:t>Divisible by 3: print fizz</a:t>
            </a:r>
          </a:p>
          <a:p>
            <a:r>
              <a:rPr lang="en-US" dirty="0" smtClean="0"/>
              <a:t>Divisible by 5: print buzz</a:t>
            </a:r>
          </a:p>
          <a:p>
            <a:r>
              <a:rPr lang="en-US" dirty="0" smtClean="0"/>
              <a:t>Divisible by both: print </a:t>
            </a:r>
            <a:r>
              <a:rPr lang="en-US" dirty="0" err="1" smtClean="0"/>
              <a:t>fizzbuzz</a:t>
            </a:r>
            <a:endParaRPr lang="en-US" dirty="0" smtClean="0"/>
          </a:p>
          <a:p>
            <a:r>
              <a:rPr lang="en-US" dirty="0" smtClean="0"/>
              <a:t>Has </a:t>
            </a:r>
            <a:r>
              <a:rPr lang="en-US" dirty="0" smtClean="0"/>
              <a:t>‘3’</a:t>
            </a:r>
            <a:r>
              <a:rPr lang="en-US" dirty="0" smtClean="0"/>
              <a:t> in it: print fizz</a:t>
            </a:r>
          </a:p>
          <a:p>
            <a:r>
              <a:rPr lang="en-US" dirty="0" smtClean="0"/>
              <a:t>Has ‘5’ in it: print buzz</a:t>
            </a:r>
          </a:p>
          <a:p>
            <a:r>
              <a:rPr lang="en-US" dirty="0" smtClean="0"/>
              <a:t>Has ‘3’ and ‘5’ in it: print </a:t>
            </a:r>
            <a:r>
              <a:rPr lang="en-US" dirty="0" err="1" smtClean="0"/>
              <a:t>fizzbuzz</a:t>
            </a:r>
            <a:endParaRPr lang="en-US" dirty="0" smtClean="0"/>
          </a:p>
          <a:p>
            <a:r>
              <a:rPr lang="en-US" dirty="0" smtClean="0"/>
              <a:t>Has ‘3’ and ‘5’, also divisible by 3 and 5: </a:t>
            </a:r>
            <a:r>
              <a:rPr lang="en-US" dirty="0" err="1" smtClean="0"/>
              <a:t>confuzzibizzparty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1997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Readability (naming)</a:t>
            </a:r>
          </a:p>
          <a:p>
            <a:r>
              <a:rPr lang="en-US" dirty="0" smtClean="0"/>
              <a:t>Abstraction level</a:t>
            </a:r>
          </a:p>
          <a:p>
            <a:r>
              <a:rPr lang="en-US" dirty="0" smtClean="0"/>
              <a:t>Structure: classes, functions etc.</a:t>
            </a:r>
          </a:p>
          <a:p>
            <a:r>
              <a:rPr lang="en-US" dirty="0" smtClean="0"/>
              <a:t>Test coverage</a:t>
            </a:r>
          </a:p>
          <a:p>
            <a:r>
              <a:rPr lang="en-US" dirty="0" smtClean="0"/>
              <a:t>Duplication</a:t>
            </a:r>
          </a:p>
          <a:p>
            <a:r>
              <a:rPr lang="en-US" dirty="0" smtClean="0"/>
              <a:t>Potential for refactoring</a:t>
            </a:r>
          </a:p>
          <a:p>
            <a:r>
              <a:rPr lang="en-US" dirty="0" smtClean="0"/>
              <a:t>Unused </a:t>
            </a:r>
            <a:r>
              <a:rPr lang="en-US" smtClean="0"/>
              <a:t>or unneeded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28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test, run it: red</a:t>
            </a:r>
          </a:p>
          <a:p>
            <a:r>
              <a:rPr lang="en-US" dirty="0"/>
              <a:t>Implement solution in simplest possible way, run it: green</a:t>
            </a:r>
          </a:p>
          <a:p>
            <a:r>
              <a:rPr lang="en-US" dirty="0"/>
              <a:t>Clean up and refactor, run it: green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development: refresh</a:t>
            </a:r>
          </a:p>
        </p:txBody>
      </p:sp>
    </p:spTree>
    <p:extLst>
      <p:ext uri="{BB962C8B-B14F-4D97-AF65-F5344CB8AC3E}">
        <p14:creationId xmlns:p14="http://schemas.microsoft.com/office/powerpoint/2010/main" val="327339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development: refresh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you want to achieve?</a:t>
            </a:r>
          </a:p>
          <a:p>
            <a:r>
              <a:rPr lang="en-US" dirty="0" smtClean="0"/>
              <a:t>What is the smallest, natural step to take? </a:t>
            </a:r>
          </a:p>
          <a:p>
            <a:r>
              <a:rPr lang="en-US" dirty="0" smtClean="0"/>
              <a:t>Small, but meaningful step, add one piece of logic</a:t>
            </a:r>
          </a:p>
          <a:p>
            <a:r>
              <a:rPr lang="en-US" dirty="0" smtClean="0"/>
              <a:t>Clean up both often! </a:t>
            </a:r>
            <a:r>
              <a:rPr lang="en-US" dirty="0"/>
              <a:t>P</a:t>
            </a:r>
            <a:r>
              <a:rPr lang="en-US" dirty="0" smtClean="0"/>
              <a:t>roduction code and tests both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393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Pairing: collaborate 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screen, one </a:t>
            </a:r>
            <a:r>
              <a:rPr lang="en-US" dirty="0" smtClean="0"/>
              <a:t>keyboard</a:t>
            </a:r>
          </a:p>
          <a:p>
            <a:r>
              <a:rPr lang="en-US" dirty="0" smtClean="0"/>
              <a:t>One screen, two keyboards</a:t>
            </a:r>
          </a:p>
          <a:p>
            <a:r>
              <a:rPr lang="en-US" dirty="0" smtClean="0"/>
              <a:t>Shared screen remotely, Skype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7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</p:spPr>
        <p:txBody>
          <a:bodyPr/>
          <a:lstStyle/>
          <a:p>
            <a:r>
              <a:rPr lang="en-US" dirty="0" smtClean="0"/>
              <a:t>Pairing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Driver types the code (suggests solution to problem with code)</a:t>
            </a:r>
          </a:p>
          <a:p>
            <a:r>
              <a:rPr lang="en-US" dirty="0" smtClean="0"/>
              <a:t>Observer reviews code as it’s written and reviews direction of work, researching problems</a:t>
            </a:r>
          </a:p>
          <a:p>
            <a:r>
              <a:rPr lang="en-US" dirty="0" smtClean="0"/>
              <a:t>Discuss frequently! Sync up so that both understand the code</a:t>
            </a:r>
          </a:p>
          <a:p>
            <a:r>
              <a:rPr lang="en-US" dirty="0" smtClean="0"/>
              <a:t>Switch roles periodically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67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my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can be very personal</a:t>
            </a:r>
          </a:p>
          <a:p>
            <a:r>
              <a:rPr lang="en-US" dirty="0" smtClean="0"/>
              <a:t>Thought process directly translated to text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84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of conduct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Hygiene! It’s close quarters</a:t>
            </a:r>
          </a:p>
          <a:p>
            <a:r>
              <a:rPr lang="en-US" dirty="0" smtClean="0"/>
              <a:t>Be polite, professional and constructive</a:t>
            </a:r>
          </a:p>
          <a:p>
            <a:r>
              <a:rPr lang="en-US" dirty="0" smtClean="0"/>
              <a:t>Ask why</a:t>
            </a:r>
          </a:p>
          <a:p>
            <a:r>
              <a:rPr lang="en-US" dirty="0" smtClean="0"/>
              <a:t>Sync up often: talk about the problem at hand </a:t>
            </a:r>
          </a:p>
          <a:p>
            <a:r>
              <a:rPr lang="en-US" dirty="0" smtClean="0"/>
              <a:t>Try to come up with alternatives when </a:t>
            </a:r>
            <a:r>
              <a:rPr lang="en-US" dirty="0" err="1" smtClean="0"/>
              <a:t>critisising</a:t>
            </a:r>
            <a:endParaRPr lang="en-US" dirty="0" smtClean="0"/>
          </a:p>
          <a:p>
            <a:r>
              <a:rPr lang="en-US" dirty="0" smtClean="0"/>
              <a:t>Ask for keyboard, don’t grab it</a:t>
            </a:r>
          </a:p>
          <a:p>
            <a:r>
              <a:rPr lang="en-US" dirty="0" smtClean="0"/>
              <a:t>Listen to your partner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26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of conduct: Don’ts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disappear into your phone or laptop</a:t>
            </a:r>
          </a:p>
          <a:p>
            <a:r>
              <a:rPr lang="en-US" dirty="0" smtClean="0"/>
              <a:t>Don’t leave without saying when you’ll be back</a:t>
            </a:r>
          </a:p>
          <a:p>
            <a:r>
              <a:rPr lang="en-US" dirty="0" smtClean="0"/>
              <a:t>Don’t read newspapers</a:t>
            </a:r>
          </a:p>
          <a:p>
            <a:r>
              <a:rPr lang="en-US" dirty="0" smtClean="0"/>
              <a:t>Don’t be negative</a:t>
            </a:r>
          </a:p>
          <a:p>
            <a:r>
              <a:rPr lang="en-US" dirty="0" smtClean="0"/>
              <a:t>Don’t eat loudly and lay off smelly food</a:t>
            </a:r>
          </a:p>
          <a:p>
            <a:r>
              <a:rPr lang="en-US" dirty="0" smtClean="0"/>
              <a:t>Think about bad habits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756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of conduct: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blogs.agilefaqs.com</a:t>
            </a:r>
            <a:r>
              <a:rPr lang="en-US" dirty="0"/>
              <a:t>/2010/06/13/pair-programming-public-demo/</a:t>
            </a:r>
          </a:p>
        </p:txBody>
      </p:sp>
    </p:spTree>
    <p:extLst>
      <p:ext uri="{BB962C8B-B14F-4D97-AF65-F5344CB8AC3E}">
        <p14:creationId xmlns:p14="http://schemas.microsoft.com/office/powerpoint/2010/main" val="1793353912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356</TotalTime>
  <Words>461</Words>
  <Application>Microsoft Macintosh PowerPoint</Application>
  <PresentationFormat>On-screen Show (4:3)</PresentationFormat>
  <Paragraphs>74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Perception</vt:lpstr>
      <vt:lpstr>Pair programming</vt:lpstr>
      <vt:lpstr>Test driven development: refresh</vt:lpstr>
      <vt:lpstr>Test driven development: refresh</vt:lpstr>
      <vt:lpstr>Pairing: collaborate on code</vt:lpstr>
      <vt:lpstr>Pairing in action</vt:lpstr>
      <vt:lpstr>It’s my code!</vt:lpstr>
      <vt:lpstr>Code of conduct</vt:lpstr>
      <vt:lpstr>Code of conduct: Don’ts</vt:lpstr>
      <vt:lpstr>Code of conduct: examples</vt:lpstr>
      <vt:lpstr>Great minds don’t think alike</vt:lpstr>
      <vt:lpstr>Pairing gotchas</vt:lpstr>
      <vt:lpstr>Today: fizzbuzz kata</vt:lpstr>
      <vt:lpstr>Code review</vt:lpstr>
    </vt:vector>
  </TitlesOfParts>
  <Company>Bouvet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 programming</dc:title>
  <dc:creator>Siv Hollup</dc:creator>
  <cp:lastModifiedBy>Siv Hollup</cp:lastModifiedBy>
  <cp:revision>11</cp:revision>
  <dcterms:created xsi:type="dcterms:W3CDTF">2015-01-19T13:41:08Z</dcterms:created>
  <dcterms:modified xsi:type="dcterms:W3CDTF">2015-01-19T19:37:42Z</dcterms:modified>
</cp:coreProperties>
</file>