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6" d="100"/>
          <a:sy n="106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0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59B9-3777-6A4D-92CD-6995C4B7890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330B-0CD8-7144-9AD9-61FE8937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1351" y="302923"/>
            <a:ext cx="1390124" cy="6530010"/>
            <a:chOff x="497519" y="302923"/>
            <a:chExt cx="1390124" cy="6530010"/>
          </a:xfrm>
        </p:grpSpPr>
        <p:pic>
          <p:nvPicPr>
            <p:cNvPr id="4" name="Picture 3" descr="redblue_mat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89" t="19198" r="11586" b="16925"/>
            <a:stretch/>
          </p:blipFill>
          <p:spPr>
            <a:xfrm>
              <a:off x="664171" y="780609"/>
              <a:ext cx="1223472" cy="60523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7519" y="302923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Redblue.mat</a:t>
              </a:r>
              <a:endParaRPr lang="en-US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6524" y="316322"/>
            <a:ext cx="1762021" cy="6359633"/>
            <a:chOff x="2307120" y="316322"/>
            <a:chExt cx="1762021" cy="6359633"/>
          </a:xfrm>
        </p:grpSpPr>
        <p:pic>
          <p:nvPicPr>
            <p:cNvPr id="6" name="Picture 5" descr="redblue_hjr_ma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30" t="19197" r="10974" b="17945"/>
            <a:stretch/>
          </p:blipFill>
          <p:spPr>
            <a:xfrm>
              <a:off x="2493552" y="780608"/>
              <a:ext cx="1322610" cy="589534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07120" y="316322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Redblue_hjr.mat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6083" y="316322"/>
            <a:ext cx="2672426" cy="6424587"/>
            <a:chOff x="4171459" y="316322"/>
            <a:chExt cx="2672426" cy="6424587"/>
          </a:xfrm>
        </p:grpSpPr>
        <p:pic>
          <p:nvPicPr>
            <p:cNvPr id="8" name="Picture 7" descr="colormap_blue_red_hjr_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82" t="18178" r="12351" b="16416"/>
            <a:stretch/>
          </p:blipFill>
          <p:spPr>
            <a:xfrm>
              <a:off x="4521023" y="780608"/>
              <a:ext cx="1130254" cy="59603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71459" y="316322"/>
              <a:ext cx="2672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Colormap_blue_red_hjr.m</a:t>
              </a:r>
              <a:endParaRPr lang="en-US" dirty="0"/>
            </a:p>
          </p:txBody>
        </p:sp>
      </p:grpSp>
      <p:pic>
        <p:nvPicPr>
          <p:cNvPr id="10" name="Picture 9" descr="colormap7_light_dark_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3" t="20047" r="12658" b="16925"/>
          <a:stretch/>
        </p:blipFill>
        <p:spPr>
          <a:xfrm>
            <a:off x="7009613" y="780609"/>
            <a:ext cx="1067904" cy="59126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45126" y="335614"/>
            <a:ext cx="252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Colormap7_light_dark.m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6-14 at 12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9" y="442224"/>
            <a:ext cx="1102700" cy="6016201"/>
          </a:xfrm>
          <a:prstGeom prst="rect">
            <a:avLst/>
          </a:prstGeom>
        </p:spPr>
      </p:pic>
      <p:pic>
        <p:nvPicPr>
          <p:cNvPr id="3" name="Picture 2" descr="Screen Shot 2017-06-14 at 12.5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" y="442225"/>
            <a:ext cx="1482006" cy="6092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1219" y="28640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Colormap17.m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73" y="18630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Colormap7.m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ACOOS_total_daily_avera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5" t="5231" r="16754"/>
          <a:stretch/>
        </p:blipFill>
        <p:spPr>
          <a:xfrm>
            <a:off x="431293" y="491248"/>
            <a:ext cx="1114172" cy="6279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3288" y="383413"/>
            <a:ext cx="388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Colorticks</a:t>
            </a:r>
            <a:r>
              <a:rPr lang="en-US" dirty="0" smtClean="0"/>
              <a:t>=0:5:30</a:t>
            </a:r>
          </a:p>
          <a:p>
            <a:r>
              <a:rPr lang="en-US" dirty="0" err="1" smtClean="0"/>
              <a:t>Caxis</a:t>
            </a:r>
            <a:r>
              <a:rPr lang="en-US" dirty="0" smtClean="0"/>
              <a:t>([0,30])</a:t>
            </a:r>
          </a:p>
          <a:p>
            <a:r>
              <a:rPr lang="en-US" dirty="0" err="1" smtClean="0"/>
              <a:t>Colormap</a:t>
            </a:r>
            <a:r>
              <a:rPr lang="en-US" dirty="0" smtClean="0"/>
              <a:t>(</a:t>
            </a:r>
            <a:r>
              <a:rPr lang="en-US" dirty="0" err="1" smtClean="0"/>
              <a:t>feval</a:t>
            </a:r>
            <a:r>
              <a:rPr lang="en-US" dirty="0" smtClean="0"/>
              <a:t>(</a:t>
            </a:r>
            <a:r>
              <a:rPr lang="en-US" dirty="0" err="1" smtClean="0"/>
              <a:t>jet,numel</a:t>
            </a:r>
            <a:r>
              <a:rPr lang="en-US" dirty="0" smtClean="0"/>
              <a:t>(</a:t>
            </a:r>
            <a:r>
              <a:rPr lang="en-US" dirty="0" err="1" smtClean="0"/>
              <a:t>colorticks</a:t>
            </a:r>
            <a:r>
              <a:rPr lang="en-US" dirty="0" smtClean="0"/>
              <a:t>)-1)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Rutgers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Roarty</dc:creator>
  <cp:lastModifiedBy>Hugh Roarty</cp:lastModifiedBy>
  <cp:revision>8</cp:revision>
  <cp:lastPrinted>2015-10-05T13:38:37Z</cp:lastPrinted>
  <dcterms:created xsi:type="dcterms:W3CDTF">2015-10-05T12:56:10Z</dcterms:created>
  <dcterms:modified xsi:type="dcterms:W3CDTF">2018-04-27T17:26:54Z</dcterms:modified>
</cp:coreProperties>
</file>