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530" r:id="rId5"/>
    <p:sldId id="531" r:id="rId6"/>
    <p:sldId id="533" r:id="rId7"/>
    <p:sldId id="534" r:id="rId8"/>
    <p:sldId id="546" r:id="rId9"/>
    <p:sldId id="547" r:id="rId10"/>
    <p:sldId id="548" r:id="rId11"/>
    <p:sldId id="5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422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02-Jan-24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504" y="788276"/>
            <a:ext cx="9947779" cy="4808482"/>
          </a:xfrm>
        </p:spPr>
        <p:txBody>
          <a:bodyPr/>
          <a:lstStyle/>
          <a:p>
            <a:r>
              <a:rPr lang="en-US" sz="11500" dirty="0"/>
              <a:t>5 Analytical skills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Curiosity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Understanding Context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Having Technical Mindset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Design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Strategy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1.Curiosity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Wanting to learn something and seeking out new challenges and experiences.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Helps to make predictions, research answers and draw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24" y="1988032"/>
            <a:ext cx="9958552" cy="1066064"/>
          </a:xfrm>
        </p:spPr>
        <p:txBody>
          <a:bodyPr/>
          <a:lstStyle/>
          <a:p>
            <a:r>
              <a:rPr lang="en-US" dirty="0"/>
              <a:t>2. Understanding 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849" y="3803905"/>
            <a:ext cx="7214301" cy="2502303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you group things into categories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condition in which something exist or happens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Helps to make predictions, research answers and draw conclusions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Technical Mindset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927492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ability to break things down into smaller steps and work with them in an orderly and logical way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facts to explore gut feelings</a:t>
            </a:r>
          </a:p>
        </p:txBody>
      </p:sp>
    </p:spTree>
    <p:extLst>
      <p:ext uri="{BB962C8B-B14F-4D97-AF65-F5344CB8AC3E}">
        <p14:creationId xmlns:p14="http://schemas.microsoft.com/office/powerpoint/2010/main" val="90131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24" y="1988032"/>
            <a:ext cx="9958552" cy="1066064"/>
          </a:xfrm>
        </p:spPr>
        <p:txBody>
          <a:bodyPr/>
          <a:lstStyle/>
          <a:p>
            <a:r>
              <a:rPr lang="en-US" dirty="0"/>
              <a:t>4.Data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849" y="3803905"/>
            <a:ext cx="7214301" cy="2502303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you organize information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Helps to make data easy to access, understand, and make the most of.</a:t>
            </a:r>
          </a:p>
        </p:txBody>
      </p:sp>
    </p:spTree>
    <p:extLst>
      <p:ext uri="{BB962C8B-B14F-4D97-AF65-F5344CB8AC3E}">
        <p14:creationId xmlns:p14="http://schemas.microsoft.com/office/powerpoint/2010/main" val="27611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Data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927492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management of people, process, and tools used in data analysis.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Incorporates people, processes, and tools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16955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you Like it please thumps up👍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share with others. 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Hassan Raza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</a:rPr>
              <a:t>hassanraza.51214@yahoo.com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5513ec-55b5-47a9-92e4-da1232df5f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675C153703D45A5E0E1F1D548D0E5" ma:contentTypeVersion="13" ma:contentTypeDescription="Create a new document." ma:contentTypeScope="" ma:versionID="8150f9943c8cab744f760ba87220b891">
  <xsd:schema xmlns:xsd="http://www.w3.org/2001/XMLSchema" xmlns:xs="http://www.w3.org/2001/XMLSchema" xmlns:p="http://schemas.microsoft.com/office/2006/metadata/properties" xmlns:ns3="585513ec-55b5-47a9-92e4-da1232df5f8b" xmlns:ns4="7a8cf561-55aa-489f-ad9c-cd75379df3bc" targetNamespace="http://schemas.microsoft.com/office/2006/metadata/properties" ma:root="true" ma:fieldsID="0077ab14e44540a3433b2712683d3870" ns3:_="" ns4:_="">
    <xsd:import namespace="585513ec-55b5-47a9-92e4-da1232df5f8b"/>
    <xsd:import namespace="7a8cf561-55aa-489f-ad9c-cd75379df3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13ec-55b5-47a9-92e4-da1232df5f8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cf561-55aa-489f-ad9c-cd75379df3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openxmlformats.org/package/2006/metadata/core-properties"/>
    <ds:schemaRef ds:uri="http://schemas.microsoft.com/office/2006/documentManagement/types"/>
    <ds:schemaRef ds:uri="7a8cf561-55aa-489f-ad9c-cd75379df3bc"/>
    <ds:schemaRef ds:uri="http://purl.org/dc/terms/"/>
    <ds:schemaRef ds:uri="http://purl.org/dc/dcmitype/"/>
    <ds:schemaRef ds:uri="http://purl.org/dc/elements/1.1/"/>
    <ds:schemaRef ds:uri="585513ec-55b5-47a9-92e4-da1232df5f8b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5B655E-54D3-452E-BE5B-FED655198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5513ec-55b5-47a9-92e4-da1232df5f8b"/>
    <ds:schemaRef ds:uri="7a8cf561-55aa-489f-ad9c-cd75379df3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16</TotalTime>
  <Words>174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Segoe UI Light</vt:lpstr>
      <vt:lpstr>Symbol</vt:lpstr>
      <vt:lpstr>Tw Cen MT</vt:lpstr>
      <vt:lpstr>Office Theme</vt:lpstr>
      <vt:lpstr>5 Analytical skills</vt:lpstr>
      <vt:lpstr>CONTENTS</vt:lpstr>
      <vt:lpstr>1.Curiosity</vt:lpstr>
      <vt:lpstr>2. Understanding context</vt:lpstr>
      <vt:lpstr>3. Technical Mindset</vt:lpstr>
      <vt:lpstr>4.Data Design</vt:lpstr>
      <vt:lpstr>5. Data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Analytical skills</dc:title>
  <dc:creator>RAZA,HASSAN</dc:creator>
  <cp:lastModifiedBy>RAZA,HASSAN</cp:lastModifiedBy>
  <cp:revision>5</cp:revision>
  <dcterms:created xsi:type="dcterms:W3CDTF">2024-01-02T04:50:15Z</dcterms:created>
  <dcterms:modified xsi:type="dcterms:W3CDTF">2024-01-02T05:14:24Z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0x010100A60675C153703D45A5E0E1F1D548D0E5</vt:lpwstr>
  </property>
</Properties>
</file>