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0" r:id="rId6"/>
    <p:sldId id="261" r:id="rId7"/>
    <p:sldId id="263" r:id="rId8"/>
    <p:sldId id="266" r:id="rId9"/>
    <p:sldId id="260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0F59-61BC-4D1A-91CC-D368138E747F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F35D-AE4E-4F9D-AB52-5442642E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b="1" dirty="0" smtClean="0"/>
              <a:t>Skilyrðissetningar	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4000" dirty="0" smtClean="0"/>
              <a:t>if  </a:t>
            </a:r>
            <a:r>
              <a:rPr lang="is-IS" sz="4000" dirty="0" err="1" smtClean="0"/>
              <a:t>elif</a:t>
            </a:r>
            <a:r>
              <a:rPr lang="is-IS" sz="4000" dirty="0" smtClean="0"/>
              <a:t>  </a:t>
            </a:r>
            <a:r>
              <a:rPr lang="is-IS" sz="4000" dirty="0" err="1" smtClean="0"/>
              <a:t>else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18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pPr algn="ctr"/>
            <a:r>
              <a:rPr lang="is-IS" b="1" dirty="0" smtClean="0"/>
              <a:t>and  - 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6" y="1438447"/>
            <a:ext cx="11913973" cy="4929402"/>
          </a:xfrm>
        </p:spPr>
        <p:txBody>
          <a:bodyPr/>
          <a:lstStyle/>
          <a:p>
            <a:r>
              <a:rPr lang="is-IS" dirty="0" smtClean="0"/>
              <a:t>Mikilvægur hluti af if setningum er </a:t>
            </a:r>
            <a:r>
              <a:rPr lang="is-IS" b="1" dirty="0" smtClean="0"/>
              <a:t>and</a:t>
            </a:r>
            <a:r>
              <a:rPr lang="is-IS" dirty="0" smtClean="0"/>
              <a:t> – </a:t>
            </a:r>
            <a:r>
              <a:rPr lang="is-IS" b="1" dirty="0" smtClean="0"/>
              <a:t>or</a:t>
            </a:r>
          </a:p>
          <a:p>
            <a:r>
              <a:rPr lang="is-IS" dirty="0" smtClean="0"/>
              <a:t>Það gefur möguleikann á að hafa skilyrðssetninguna tvískipta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							</a:t>
            </a:r>
            <a:endParaRPr lang="is-I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Hreiðraðar skilyrðissetningar /</a:t>
            </a:r>
            <a:r>
              <a:rPr lang="is-IS" b="1" dirty="0" err="1" smtClean="0"/>
              <a:t>nested</a:t>
            </a:r>
            <a:r>
              <a:rPr lang="is-IS" b="1" dirty="0" smtClean="0"/>
              <a:t> </a:t>
            </a:r>
            <a:r>
              <a:rPr lang="is-IS" b="1" dirty="0" err="1" smtClean="0"/>
              <a:t>conditional</a:t>
            </a:r>
            <a:r>
              <a:rPr lang="is-IS" b="1" dirty="0" smtClean="0"/>
              <a:t> </a:t>
            </a:r>
            <a:r>
              <a:rPr lang="is-IS" b="1" dirty="0" err="1" smtClean="0"/>
              <a:t>clauses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000" dirty="0" smtClean="0"/>
              <a:t>Það er hægt að setja </a:t>
            </a:r>
            <a:r>
              <a:rPr lang="is-IS" sz="3000" b="1" dirty="0" smtClean="0"/>
              <a:t>if</a:t>
            </a:r>
            <a:r>
              <a:rPr lang="is-IS" sz="3000" dirty="0" smtClean="0"/>
              <a:t> setningu inn í </a:t>
            </a:r>
            <a:r>
              <a:rPr lang="is-IS" sz="3000" b="1" dirty="0"/>
              <a:t>if</a:t>
            </a:r>
            <a:r>
              <a:rPr lang="is-IS" sz="3000" dirty="0" smtClean="0"/>
              <a:t> setningu</a:t>
            </a:r>
          </a:p>
          <a:p>
            <a:pPr lvl="1"/>
            <a:r>
              <a:rPr lang="is-IS" sz="2600" dirty="0" smtClean="0"/>
              <a:t>Við förum betur í það síðar</a:t>
            </a:r>
          </a:p>
          <a:p>
            <a:pPr marL="0" indent="0">
              <a:buNone/>
            </a:pP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34498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Þegar við erum að bera saman texta er líka hægt að nota </a:t>
            </a:r>
            <a:r>
              <a:rPr lang="is-I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is-IS" dirty="0"/>
              <a:t>Þá lítur </a:t>
            </a:r>
            <a:r>
              <a:rPr lang="is-IS" dirty="0" err="1"/>
              <a:t>skilyrðssetningin</a:t>
            </a:r>
            <a:r>
              <a:rPr lang="is-IS" dirty="0"/>
              <a:t> svona </a:t>
            </a:r>
            <a:r>
              <a:rPr lang="is-IS" dirty="0" err="1"/>
              <a:t>út</a:t>
            </a:r>
            <a:r>
              <a:rPr lang="is-IS" dirty="0"/>
              <a:t>:</a:t>
            </a:r>
          </a:p>
          <a:p>
            <a:pPr lvl="1"/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s-I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s-I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nafn </a:t>
            </a:r>
            <a:r>
              <a:rPr lang="is-I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s-I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“Sigga“:</a:t>
            </a:r>
          </a:p>
          <a:p>
            <a:pPr lvl="1"/>
            <a:r>
              <a:rPr lang="is-I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s-I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nafn == “Sigga“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is-IS" b="1" dirty="0" smtClean="0"/>
              <a:t>if </a:t>
            </a:r>
            <a:r>
              <a:rPr lang="is-IS" b="1" dirty="0" err="1" smtClean="0"/>
              <a:t>else</a:t>
            </a:r>
            <a:r>
              <a:rPr lang="is-IS" b="1" dirty="0" smtClean="0"/>
              <a:t>	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3000" dirty="0" smtClean="0"/>
              <a:t>Til að ákvarða hvað forritið gerir næst eftir hvernig gögnin eru.</a:t>
            </a:r>
          </a:p>
          <a:p>
            <a:r>
              <a:rPr lang="is-IS" sz="3000" dirty="0" smtClean="0"/>
              <a:t>Þetta er í raun alveg eins og er í okkar eigin lífi:</a:t>
            </a:r>
          </a:p>
          <a:p>
            <a:pPr marL="457200" lvl="1" indent="0">
              <a:buNone/>
            </a:pPr>
            <a:r>
              <a:rPr lang="is-IS" sz="2600" dirty="0"/>
              <a:t>e</a:t>
            </a:r>
            <a:r>
              <a:rPr lang="is-IS" sz="2600" dirty="0" smtClean="0"/>
              <a:t>f (ég á meira en 600 </a:t>
            </a:r>
            <a:r>
              <a:rPr lang="is-IS" sz="2600" dirty="0" err="1" smtClean="0"/>
              <a:t>kr</a:t>
            </a:r>
            <a:r>
              <a:rPr lang="is-IS" sz="2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dirty="0"/>
              <a:t>t</a:t>
            </a:r>
            <a:r>
              <a:rPr lang="is-IS" dirty="0" smtClean="0"/>
              <a:t>ek ég strætó</a:t>
            </a:r>
          </a:p>
          <a:p>
            <a:pPr marL="457200" lvl="1" indent="0">
              <a:buNone/>
            </a:pPr>
            <a:r>
              <a:rPr lang="is-IS" sz="2600" dirty="0"/>
              <a:t>annars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dirty="0"/>
              <a:t>þ</a:t>
            </a:r>
            <a:r>
              <a:rPr lang="is-IS" dirty="0" smtClean="0"/>
              <a:t>arf ég að labba</a:t>
            </a:r>
          </a:p>
          <a:p>
            <a:pPr marL="914400" lvl="2" indent="0">
              <a:buNone/>
            </a:pPr>
            <a:endParaRPr lang="is-IS" dirty="0" smtClean="0"/>
          </a:p>
          <a:p>
            <a:pPr marL="914400" lvl="2" indent="0">
              <a:buNone/>
            </a:pPr>
            <a:r>
              <a:rPr lang="is-IS" dirty="0" smtClean="0"/>
              <a:t>	</a:t>
            </a:r>
          </a:p>
          <a:p>
            <a:pPr lvl="2"/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66" y="3713044"/>
            <a:ext cx="4260433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621"/>
          </a:xfrm>
        </p:spPr>
        <p:txBody>
          <a:bodyPr>
            <a:normAutofit fontScale="90000"/>
          </a:bodyPr>
          <a:lstStyle/>
          <a:p>
            <a:pPr algn="ctr"/>
            <a:r>
              <a:rPr lang="is-IS" b="1" dirty="0" err="1" smtClean="0"/>
              <a:t>elif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748"/>
            <a:ext cx="11353800" cy="5811252"/>
          </a:xfrm>
        </p:spPr>
        <p:txBody>
          <a:bodyPr/>
          <a:lstStyle/>
          <a:p>
            <a:r>
              <a:rPr lang="is-IS" sz="3000" dirty="0" smtClean="0"/>
              <a:t>En í raun eru möguleikarnir kannski fleiri: </a:t>
            </a:r>
          </a:p>
          <a:p>
            <a:pPr marL="457200" lvl="1" indent="0">
              <a:buNone/>
            </a:pPr>
            <a:r>
              <a:rPr lang="is-IS" sz="2800" dirty="0" smtClean="0"/>
              <a:t>ef (ég á meira en 600 </a:t>
            </a:r>
            <a:r>
              <a:rPr lang="is-IS" sz="2800" dirty="0" err="1" smtClean="0"/>
              <a:t>kr</a:t>
            </a:r>
            <a:r>
              <a:rPr lang="is-IS" sz="28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t</a:t>
            </a:r>
            <a:r>
              <a:rPr lang="is-IS" sz="2400" dirty="0" smtClean="0"/>
              <a:t>ek ég strætó</a:t>
            </a:r>
          </a:p>
          <a:p>
            <a:pPr marL="457200" lvl="1" indent="0">
              <a:buNone/>
            </a:pPr>
            <a:r>
              <a:rPr lang="is-IS" sz="2800" dirty="0"/>
              <a:t>eða(ef ég á meira en 500 en minna en 600)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reyni ég að finna klink heima</a:t>
            </a:r>
          </a:p>
          <a:p>
            <a:pPr marL="457200" lvl="1" indent="0">
              <a:buNone/>
            </a:pPr>
            <a:r>
              <a:rPr lang="is-IS" sz="2800" dirty="0"/>
              <a:t>annars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s-IS" sz="2400" dirty="0"/>
              <a:t>þarf ég að labba</a:t>
            </a: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58" y="3447298"/>
            <a:ext cx="6658531" cy="30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pPr algn="ctr"/>
            <a:r>
              <a:rPr lang="is-IS" b="1" dirty="0" err="1" smtClean="0"/>
              <a:t>Syntax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24" y="1573546"/>
            <a:ext cx="9558552" cy="4454275"/>
          </a:xfrm>
        </p:spPr>
      </p:pic>
    </p:spTree>
    <p:extLst>
      <p:ext uri="{BB962C8B-B14F-4D97-AF65-F5344CB8AC3E}">
        <p14:creationId xmlns:p14="http://schemas.microsoft.com/office/powerpoint/2010/main" val="139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Blokkir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25" y="1910741"/>
            <a:ext cx="5606017" cy="3401794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63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000" dirty="0" smtClean="0"/>
              <a:t>Köllum blokkir allan kóða sem á að tilheyra sama hlutnum. Sömu </a:t>
            </a:r>
            <a:r>
              <a:rPr lang="is-IS" sz="3000" b="1" dirty="0" smtClean="0"/>
              <a:t>if</a:t>
            </a:r>
            <a:r>
              <a:rPr lang="is-IS" sz="3000" dirty="0" smtClean="0"/>
              <a:t> setningunni eða sömu lykkjunni. </a:t>
            </a:r>
          </a:p>
          <a:p>
            <a:endParaRPr lang="is-IS" sz="3000" dirty="0"/>
          </a:p>
          <a:p>
            <a:r>
              <a:rPr lang="is-IS" sz="3000" dirty="0" smtClean="0"/>
              <a:t>Þessi mynd er af þrem blokkum sem eru hreiðraðar. Það þýðir að </a:t>
            </a:r>
            <a:r>
              <a:rPr lang="is-IS" sz="3000" dirty="0" err="1" smtClean="0"/>
              <a:t>þær</a:t>
            </a:r>
            <a:r>
              <a:rPr lang="is-IS" sz="3000" dirty="0" smtClean="0"/>
              <a:t> séu hvor inn í annarri.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92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pPr algn="ctr"/>
            <a:r>
              <a:rPr lang="is-IS" b="1" dirty="0" err="1" smtClean="0"/>
              <a:t>Samanburðarvirkjar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43732"/>
              </p:ext>
            </p:extLst>
          </p:nvPr>
        </p:nvGraphicFramePr>
        <p:xfrm>
          <a:off x="541422" y="1359572"/>
          <a:ext cx="11189368" cy="5245765"/>
        </p:xfrm>
        <a:graphic>
          <a:graphicData uri="http://schemas.openxmlformats.org/drawingml/2006/table">
            <a:tbl>
              <a:tblPr/>
              <a:tblGrid>
                <a:gridCol w="4426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is-IS" sz="2400" b="1" dirty="0" smtClean="0">
                          <a:effectLst/>
                        </a:rPr>
                        <a:t>Merking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effectLst/>
                        </a:rPr>
                        <a:t>Stærðfræði</a:t>
                      </a:r>
                      <a:r>
                        <a:rPr lang="en-US" sz="2400" b="1" dirty="0" smtClean="0">
                          <a:effectLst/>
                        </a:rPr>
                        <a:t> </a:t>
                      </a:r>
                      <a:r>
                        <a:rPr lang="en-US" sz="2400" b="1" dirty="0" err="1" smtClean="0">
                          <a:effectLst/>
                        </a:rPr>
                        <a:t>tákn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Python </a:t>
                      </a:r>
                      <a:r>
                        <a:rPr lang="en-US" sz="2400" b="1" dirty="0" err="1" smtClean="0">
                          <a:effectLst/>
                        </a:rPr>
                        <a:t>tákn</a:t>
                      </a:r>
                      <a:endParaRPr lang="en-US" sz="2400" b="1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effectLst/>
                        </a:rPr>
                        <a:t>Minna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en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Meira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en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&gt;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is-IS" sz="2400" dirty="0" smtClean="0">
                          <a:effectLst/>
                        </a:rPr>
                        <a:t>Minna</a:t>
                      </a:r>
                      <a:r>
                        <a:rPr lang="is-IS" sz="2400" baseline="0" dirty="0" smtClean="0">
                          <a:effectLst/>
                        </a:rPr>
                        <a:t> en eða jafnt 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≤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Meira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en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eða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jafnt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≥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Jafnt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og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==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effectLst/>
                        </a:rPr>
                        <a:t>Ekki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jafnt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 err="1" smtClean="0">
                          <a:effectLst/>
                        </a:rPr>
                        <a:t>og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en-US" sz="2400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≠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!=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Notkun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Með </a:t>
            </a:r>
            <a:r>
              <a:rPr lang="is-IS" b="1" dirty="0" err="1" smtClean="0"/>
              <a:t>elif</a:t>
            </a:r>
            <a:r>
              <a:rPr lang="is-IS" dirty="0" smtClean="0"/>
              <a:t> skilyrði </a:t>
            </a:r>
            <a:r>
              <a:rPr lang="is-IS" dirty="0" err="1" smtClean="0"/>
              <a:t>geturu</a:t>
            </a:r>
            <a:r>
              <a:rPr lang="is-IS" dirty="0" smtClean="0"/>
              <a:t> athugað mörgum sinnum hvort eitthvað </a:t>
            </a:r>
            <a:r>
              <a:rPr lang="is-IS" dirty="0" err="1" smtClean="0"/>
              <a:t>sé</a:t>
            </a:r>
            <a:r>
              <a:rPr lang="is-IS" dirty="0" smtClean="0"/>
              <a:t> rétt/satt og síðan keyrt einhvern kóða</a:t>
            </a:r>
            <a:endParaRPr lang="en-US" dirty="0" smtClean="0"/>
          </a:p>
          <a:p>
            <a:r>
              <a:rPr lang="en-US" dirty="0" err="1" smtClean="0"/>
              <a:t>Líkt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þá</a:t>
            </a:r>
            <a:r>
              <a:rPr lang="en-US" dirty="0" smtClean="0"/>
              <a:t> </a:t>
            </a:r>
            <a:r>
              <a:rPr lang="en-US" dirty="0" err="1" smtClean="0"/>
              <a:t>ræðuru</a:t>
            </a:r>
            <a:r>
              <a:rPr lang="en-US" dirty="0" smtClean="0"/>
              <a:t> </a:t>
            </a:r>
            <a:r>
              <a:rPr lang="en-US" dirty="0" err="1" smtClean="0"/>
              <a:t>hvort</a:t>
            </a:r>
            <a:r>
              <a:rPr lang="en-US" dirty="0" smtClean="0"/>
              <a:t> </a:t>
            </a:r>
            <a:r>
              <a:rPr lang="en-US" dirty="0" err="1" smtClean="0"/>
              <a:t>þú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</a:t>
            </a:r>
            <a:r>
              <a:rPr lang="en-US" b="1" dirty="0" err="1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eða</a:t>
            </a:r>
            <a:r>
              <a:rPr lang="en-US" dirty="0" smtClean="0"/>
              <a:t> </a:t>
            </a:r>
            <a:r>
              <a:rPr lang="en-US" dirty="0" err="1" smtClean="0"/>
              <a:t>ekki</a:t>
            </a:r>
            <a:r>
              <a:rPr lang="en-US" dirty="0" smtClean="0"/>
              <a:t>. </a:t>
            </a:r>
          </a:p>
          <a:p>
            <a:r>
              <a:rPr lang="is-IS" dirty="0" smtClean="0"/>
              <a:t>Munurinn á </a:t>
            </a:r>
            <a:r>
              <a:rPr lang="is-IS" b="1" dirty="0" err="1" smtClean="0"/>
              <a:t>elif</a:t>
            </a:r>
            <a:r>
              <a:rPr lang="is-IS" dirty="0" smtClean="0"/>
              <a:t> og </a:t>
            </a:r>
            <a:r>
              <a:rPr lang="is-IS" b="1" dirty="0" err="1"/>
              <a:t>else</a:t>
            </a:r>
            <a:r>
              <a:rPr lang="is-IS" dirty="0" smtClean="0"/>
              <a:t> er að þegar </a:t>
            </a:r>
            <a:r>
              <a:rPr lang="is-IS" dirty="0" err="1" smtClean="0"/>
              <a:t>þú</a:t>
            </a:r>
            <a:r>
              <a:rPr lang="is-IS" dirty="0" smtClean="0"/>
              <a:t> notar </a:t>
            </a:r>
            <a:r>
              <a:rPr lang="is-IS" b="1" dirty="0" err="1"/>
              <a:t>else</a:t>
            </a:r>
            <a:r>
              <a:rPr lang="is-IS" dirty="0" smtClean="0"/>
              <a:t> þá </a:t>
            </a:r>
            <a:r>
              <a:rPr lang="is-IS" dirty="0" err="1" smtClean="0"/>
              <a:t>geturu</a:t>
            </a:r>
            <a:r>
              <a:rPr lang="is-IS" dirty="0" smtClean="0"/>
              <a:t> bara gert það einu sinni á eftir </a:t>
            </a:r>
            <a:r>
              <a:rPr lang="is-IS" b="1" dirty="0"/>
              <a:t>if</a:t>
            </a:r>
            <a:r>
              <a:rPr lang="is-IS" dirty="0" smtClean="0"/>
              <a:t>, </a:t>
            </a:r>
            <a:r>
              <a:rPr lang="is-IS" b="1" dirty="0" err="1"/>
              <a:t>elif</a:t>
            </a:r>
            <a:r>
              <a:rPr lang="is-IS" dirty="0" smtClean="0"/>
              <a:t> getur </a:t>
            </a:r>
            <a:r>
              <a:rPr lang="is-IS" dirty="0" err="1" smtClean="0"/>
              <a:t>þú</a:t>
            </a:r>
            <a:r>
              <a:rPr lang="is-IS" dirty="0" smtClean="0"/>
              <a:t> hins vegar  notað eins oft og </a:t>
            </a:r>
            <a:r>
              <a:rPr lang="is-IS" dirty="0" err="1" smtClean="0"/>
              <a:t>þú</a:t>
            </a:r>
            <a:r>
              <a:rPr lang="is-IS" dirty="0" smtClean="0"/>
              <a:t> vilt á eftir </a:t>
            </a:r>
            <a:r>
              <a:rPr lang="is-IS" b="1" dirty="0"/>
              <a:t>if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Notkun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að nota </a:t>
            </a:r>
            <a:r>
              <a:rPr lang="is-IS" b="1" i="1" dirty="0" smtClean="0"/>
              <a:t>if</a:t>
            </a:r>
            <a:r>
              <a:rPr lang="is-IS" dirty="0" smtClean="0"/>
              <a:t> eitt og sér</a:t>
            </a:r>
          </a:p>
          <a:p>
            <a:r>
              <a:rPr lang="is-IS" dirty="0" smtClean="0"/>
              <a:t>Hægt að nota </a:t>
            </a:r>
            <a:r>
              <a:rPr lang="is-IS" b="1" i="1" dirty="0"/>
              <a:t>if</a:t>
            </a:r>
            <a:r>
              <a:rPr lang="is-IS" dirty="0" smtClean="0"/>
              <a:t> sem síðan er fylgt eftir með </a:t>
            </a:r>
            <a:r>
              <a:rPr lang="is-IS" b="1" i="1" dirty="0" err="1"/>
              <a:t>else</a:t>
            </a:r>
            <a:endParaRPr lang="is-IS" b="1" i="1" dirty="0"/>
          </a:p>
          <a:p>
            <a:r>
              <a:rPr lang="is-IS" dirty="0" smtClean="0"/>
              <a:t>Hægt að nota </a:t>
            </a:r>
            <a:r>
              <a:rPr lang="is-IS" b="1" i="1" dirty="0"/>
              <a:t>if</a:t>
            </a:r>
            <a:r>
              <a:rPr lang="is-IS" dirty="0" smtClean="0"/>
              <a:t> og síðan eina eða fleiri </a:t>
            </a:r>
            <a:r>
              <a:rPr lang="is-IS" b="1" i="1" dirty="0" err="1"/>
              <a:t>elif</a:t>
            </a:r>
            <a:r>
              <a:rPr lang="is-IS" dirty="0" smtClean="0"/>
              <a:t> </a:t>
            </a:r>
          </a:p>
          <a:p>
            <a:r>
              <a:rPr lang="is-IS" dirty="0" smtClean="0"/>
              <a:t>Hægt að nota </a:t>
            </a:r>
            <a:r>
              <a:rPr lang="is-IS" b="1" i="1" dirty="0"/>
              <a:t>if</a:t>
            </a:r>
            <a:r>
              <a:rPr lang="is-IS" dirty="0" smtClean="0"/>
              <a:t> og síðan eina eða fleiri </a:t>
            </a:r>
            <a:r>
              <a:rPr lang="is-IS" b="1" i="1" dirty="0" err="1"/>
              <a:t>elif</a:t>
            </a:r>
            <a:r>
              <a:rPr lang="is-IS" dirty="0" smtClean="0"/>
              <a:t> og enda á </a:t>
            </a:r>
            <a:r>
              <a:rPr lang="is-IS" b="1" i="1" dirty="0" err="1"/>
              <a:t>else</a:t>
            </a:r>
            <a:endParaRPr lang="is-IS" b="1" i="1" dirty="0"/>
          </a:p>
          <a:p>
            <a:r>
              <a:rPr lang="is-IS" dirty="0" smtClean="0"/>
              <a:t>Ef </a:t>
            </a:r>
            <a:r>
              <a:rPr lang="is-IS" dirty="0" err="1" smtClean="0"/>
              <a:t>þú</a:t>
            </a:r>
            <a:r>
              <a:rPr lang="is-IS" dirty="0" smtClean="0"/>
              <a:t> ert aðeins með eina </a:t>
            </a:r>
            <a:r>
              <a:rPr lang="is-IS" dirty="0" err="1" smtClean="0"/>
              <a:t>línu</a:t>
            </a:r>
            <a:r>
              <a:rPr lang="is-IS" dirty="0" smtClean="0"/>
              <a:t> á eftir </a:t>
            </a:r>
            <a:r>
              <a:rPr lang="is-IS" b="1" i="1" dirty="0"/>
              <a:t>if/</a:t>
            </a:r>
            <a:r>
              <a:rPr lang="is-IS" b="1" i="1" dirty="0" err="1"/>
              <a:t>elif</a:t>
            </a:r>
            <a:r>
              <a:rPr lang="is-IS" b="1" i="1" dirty="0"/>
              <a:t>/</a:t>
            </a:r>
            <a:r>
              <a:rPr lang="is-IS" b="1" i="1" dirty="0" err="1"/>
              <a:t>else</a:t>
            </a:r>
            <a:r>
              <a:rPr lang="is-IS" dirty="0" smtClean="0"/>
              <a:t> þá má það fara í sömu </a:t>
            </a:r>
            <a:r>
              <a:rPr lang="is-IS" dirty="0" err="1" smtClean="0"/>
              <a:t>línu</a:t>
            </a:r>
            <a:r>
              <a:rPr lang="is-IS" dirty="0"/>
              <a:t> </a:t>
            </a:r>
            <a:r>
              <a:rPr lang="is-IS" dirty="0" smtClean="0"/>
              <a:t>og </a:t>
            </a:r>
            <a:r>
              <a:rPr lang="is-IS" dirty="0" err="1" smtClean="0"/>
              <a:t>skilyrðsetninging</a:t>
            </a:r>
            <a:r>
              <a:rPr lang="is-IS" dirty="0" smtClean="0"/>
              <a:t> sjálf, bara muna eftir tvípunktinum</a:t>
            </a:r>
          </a:p>
          <a:p>
            <a:pPr lvl="1"/>
            <a:r>
              <a:rPr lang="is-IS" dirty="0" smtClean="0"/>
              <a:t>if(tala1 &lt; tala2): </a:t>
            </a:r>
            <a:r>
              <a:rPr lang="is-IS" dirty="0" err="1" smtClean="0"/>
              <a:t>print</a:t>
            </a:r>
            <a:r>
              <a:rPr lang="is-IS" dirty="0" smtClean="0"/>
              <a:t>(tala1)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Muna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Muna eftir tvípunkti í loka fyrstu </a:t>
            </a:r>
            <a:r>
              <a:rPr lang="is-IS" dirty="0" err="1" smtClean="0"/>
              <a:t>línu</a:t>
            </a:r>
            <a:r>
              <a:rPr lang="is-IS" dirty="0" smtClean="0"/>
              <a:t> blokkar</a:t>
            </a:r>
          </a:p>
          <a:p>
            <a:pPr lvl="1"/>
            <a:r>
              <a:rPr lang="is-IS" dirty="0" smtClean="0"/>
              <a:t>Hér er það á eftir </a:t>
            </a:r>
            <a:r>
              <a:rPr lang="is-IS" dirty="0" err="1" smtClean="0"/>
              <a:t>línu</a:t>
            </a:r>
            <a:r>
              <a:rPr lang="is-IS" dirty="0" smtClean="0"/>
              <a:t> sem hefst á if, </a:t>
            </a:r>
            <a:r>
              <a:rPr lang="is-IS" dirty="0" err="1" smtClean="0"/>
              <a:t>else</a:t>
            </a:r>
            <a:r>
              <a:rPr lang="is-IS" dirty="0" smtClean="0"/>
              <a:t>, </a:t>
            </a:r>
            <a:r>
              <a:rPr lang="is-IS" dirty="0" err="1" smtClean="0"/>
              <a:t>elif</a:t>
            </a:r>
            <a:endParaRPr lang="en-US" dirty="0" smtClean="0"/>
          </a:p>
          <a:p>
            <a:r>
              <a:rPr lang="is-IS" dirty="0" smtClean="0"/>
              <a:t>Mikilvægt því þetta er til að greina hvar blokkin byrjar</a:t>
            </a:r>
          </a:p>
          <a:p>
            <a:r>
              <a:rPr lang="is-IS" b="1" dirty="0" smtClean="0"/>
              <a:t>Allt sem tilheyrir sömu blokk er jafnt inndregið ef við gleymum þessu þá virkar forritið okkar ekki rétt.</a:t>
            </a:r>
          </a:p>
          <a:p>
            <a:endParaRPr lang="is-IS" b="1" dirty="0"/>
          </a:p>
          <a:p>
            <a:r>
              <a:rPr lang="is-IS" dirty="0" smtClean="0"/>
              <a:t>Muna að nota </a:t>
            </a:r>
            <a:r>
              <a:rPr lang="is-IS" dirty="0" err="1" smtClean="0"/>
              <a:t>samasem</a:t>
            </a:r>
            <a:r>
              <a:rPr lang="is-IS" dirty="0" smtClean="0"/>
              <a:t> merkið tvisvar sinnum </a:t>
            </a:r>
          </a:p>
          <a:p>
            <a:pPr marL="457200" lvl="1" indent="0">
              <a:buNone/>
            </a:pPr>
            <a:r>
              <a:rPr lang="is-IS" sz="2800" dirty="0" smtClean="0"/>
              <a:t>if tala1 ==  tala2:</a:t>
            </a:r>
          </a:p>
          <a:p>
            <a:endParaRPr lang="is-IS" b="1" dirty="0" smtClean="0"/>
          </a:p>
        </p:txBody>
      </p:sp>
    </p:spTree>
    <p:extLst>
      <p:ext uri="{BB962C8B-B14F-4D97-AF65-F5344CB8AC3E}">
        <p14:creationId xmlns:p14="http://schemas.microsoft.com/office/powerpoint/2010/main" val="21293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445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Skilyrðissetningar </vt:lpstr>
      <vt:lpstr>if else </vt:lpstr>
      <vt:lpstr>elif</vt:lpstr>
      <vt:lpstr>Syntax</vt:lpstr>
      <vt:lpstr>Blokkir</vt:lpstr>
      <vt:lpstr>Samanburðarvirkjar</vt:lpstr>
      <vt:lpstr>Notkun</vt:lpstr>
      <vt:lpstr>Notkun</vt:lpstr>
      <vt:lpstr>Muna</vt:lpstr>
      <vt:lpstr>and  - or</vt:lpstr>
      <vt:lpstr>Hreiðraðar skilyrðissetningar /nested conditional clauses</vt:lpstr>
      <vt:lpstr>PowerPoint Presentation</vt:lpstr>
    </vt:vector>
  </TitlesOfParts>
  <Company>Tækniskólinn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Sigríður Sturlaugsdóttir</dc:creator>
  <cp:lastModifiedBy>Hrólfur Gylfason</cp:lastModifiedBy>
  <cp:revision>20</cp:revision>
  <dcterms:created xsi:type="dcterms:W3CDTF">2016-08-29T09:19:49Z</dcterms:created>
  <dcterms:modified xsi:type="dcterms:W3CDTF">2017-08-31T13:22:06Z</dcterms:modified>
</cp:coreProperties>
</file>