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60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1B61-9F42-4548-95A3-599C38849E48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2398-A05F-4C45-AB9F-1CF3510B3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andom </a:t>
            </a:r>
            <a:r>
              <a:rPr lang="en-US" b="1" dirty="0" err="1" smtClean="0"/>
              <a:t>klasinn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FOR1TÖ3AU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7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000" b="1" dirty="0"/>
              <a:t>r</a:t>
            </a:r>
            <a:r>
              <a:rPr lang="is-IS" sz="5000" b="1" dirty="0" smtClean="0"/>
              <a:t>andom</a:t>
            </a:r>
            <a:r>
              <a:rPr lang="is-IS" dirty="0" smtClean="0"/>
              <a:t>		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Random klasinn getur gefið okkur handahófskennda tölu /random tölu t.d. með föllunum:</a:t>
            </a:r>
          </a:p>
          <a:p>
            <a:pPr lvl="1"/>
            <a:r>
              <a:rPr lang="is-IS" dirty="0"/>
              <a:t>r</a:t>
            </a:r>
            <a:r>
              <a:rPr lang="is-IS" dirty="0" smtClean="0"/>
              <a:t>andint()</a:t>
            </a:r>
          </a:p>
          <a:p>
            <a:pPr lvl="1"/>
            <a:r>
              <a:rPr lang="is-IS" dirty="0" smtClean="0"/>
              <a:t>randrange()</a:t>
            </a:r>
          </a:p>
          <a:p>
            <a:r>
              <a:rPr lang="is-IS" dirty="0" smtClean="0"/>
              <a:t>Til að nota random klasann þarf að importa honum efst í python skránni</a:t>
            </a:r>
          </a:p>
          <a:p>
            <a:pPr marL="457200" lvl="1" indent="0">
              <a:buNone/>
            </a:pPr>
            <a:r>
              <a:rPr lang="is-I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 marL="457200" lvl="1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eða</a:t>
            </a:r>
          </a:p>
          <a:p>
            <a:pPr marL="457200" lvl="1" indent="0">
              <a:buNone/>
            </a:pP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random </a:t>
            </a:r>
            <a:r>
              <a:rPr lang="is-I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457200" lvl="1" indent="0">
              <a:buNone/>
            </a:pPr>
            <a:endParaRPr lang="is-I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400" b="1" dirty="0" smtClean="0"/>
              <a:t>randint(</a:t>
            </a:r>
            <a:r>
              <a:rPr lang="is-IS" sz="5400" b="1" i="1" dirty="0" smtClean="0"/>
              <a:t>start, stop</a:t>
            </a:r>
            <a:r>
              <a:rPr lang="is-IS" sz="5400" b="1" dirty="0" smtClean="0"/>
              <a:t>)</a:t>
            </a:r>
            <a:endParaRPr lang="is-I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s-IS" sz="3200" dirty="0" smtClean="0">
                <a:solidFill>
                  <a:prstClr val="black"/>
                </a:solidFill>
              </a:rPr>
              <a:t>randint </a:t>
            </a:r>
            <a:r>
              <a:rPr lang="is-IS" sz="3200" dirty="0">
                <a:solidFill>
                  <a:prstClr val="black"/>
                </a:solidFill>
              </a:rPr>
              <a:t>fallið gefur okkur random tölu/stak á því bili sem </a:t>
            </a:r>
            <a:r>
              <a:rPr lang="is-IS" sz="3200" dirty="0" smtClean="0">
                <a:solidFill>
                  <a:prstClr val="black"/>
                </a:solidFill>
              </a:rPr>
              <a:t>start-stop býður uppá</a:t>
            </a:r>
          </a:p>
          <a:p>
            <a:r>
              <a:rPr lang="is-IS" sz="3200" dirty="0">
                <a:solidFill>
                  <a:prstClr val="black"/>
                </a:solidFill>
              </a:rPr>
              <a:t>Færibreytur í randint eru: </a:t>
            </a:r>
          </a:p>
          <a:p>
            <a:pPr lvl="1"/>
            <a:r>
              <a:rPr lang="is-IS" sz="2800" i="1" dirty="0" smtClean="0">
                <a:solidFill>
                  <a:prstClr val="black"/>
                </a:solidFill>
              </a:rPr>
              <a:t>start</a:t>
            </a:r>
            <a:r>
              <a:rPr lang="is-IS" sz="2800" dirty="0" smtClean="0">
                <a:solidFill>
                  <a:prstClr val="black"/>
                </a:solidFill>
              </a:rPr>
              <a:t> – segir hvar á að byrja - þetta er innfalið í því sem fallið skilar</a:t>
            </a:r>
          </a:p>
          <a:p>
            <a:pPr lvl="1"/>
            <a:r>
              <a:rPr lang="is-IS" sz="2800" i="1" dirty="0" smtClean="0">
                <a:solidFill>
                  <a:prstClr val="black"/>
                </a:solidFill>
              </a:rPr>
              <a:t>stop</a:t>
            </a:r>
            <a:r>
              <a:rPr lang="is-IS" sz="2800" dirty="0" smtClean="0">
                <a:solidFill>
                  <a:prstClr val="black"/>
                </a:solidFill>
              </a:rPr>
              <a:t> – segir hvar á að enda </a:t>
            </a:r>
            <a:r>
              <a:rPr lang="is-IS" sz="2800" dirty="0" smtClean="0">
                <a:solidFill>
                  <a:prstClr val="black"/>
                </a:solidFill>
              </a:rPr>
              <a:t>–innfalið </a:t>
            </a:r>
            <a:r>
              <a:rPr lang="is-IS" sz="2800" dirty="0" smtClean="0">
                <a:solidFill>
                  <a:prstClr val="black"/>
                </a:solidFill>
              </a:rPr>
              <a:t>í því sem fallið skilar</a:t>
            </a:r>
          </a:p>
          <a:p>
            <a:r>
              <a:rPr lang="is-IS" sz="3200" dirty="0" smtClean="0">
                <a:solidFill>
                  <a:prstClr val="black"/>
                </a:solidFill>
              </a:rPr>
              <a:t>Við </a:t>
            </a:r>
            <a:r>
              <a:rPr lang="is-IS" sz="3200" dirty="0">
                <a:solidFill>
                  <a:prstClr val="black"/>
                </a:solidFill>
              </a:rPr>
              <a:t>eigum eftir að nota randint töluvert í næstu verkefnum</a:t>
            </a:r>
          </a:p>
        </p:txBody>
      </p:sp>
    </p:spTree>
    <p:extLst>
      <p:ext uri="{BB962C8B-B14F-4D97-AF65-F5344CB8AC3E}">
        <p14:creationId xmlns:p14="http://schemas.microsoft.com/office/powerpoint/2010/main" val="39448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400" b="1" dirty="0"/>
              <a:t>randint(start,stop</a:t>
            </a:r>
            <a:r>
              <a:rPr lang="is-IS" dirty="0" smtClean="0"/>
              <a:t>)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92374"/>
            <a:ext cx="10515600" cy="4351338"/>
          </a:xfrm>
        </p:spPr>
        <p:txBody>
          <a:bodyPr/>
          <a:lstStyle/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r>
              <a:rPr lang="is-IS" sz="3800" dirty="0">
                <a:latin typeface="+mj-lt"/>
                <a:cs typeface="Courier New" panose="02070309020205020404" pitchFamily="49" charset="0"/>
              </a:rPr>
              <a:t>Þetta skilar okkur: </a:t>
            </a:r>
            <a:r>
              <a:rPr lang="is-IS" sz="38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sjö random tölum milli 1-6</a:t>
            </a:r>
            <a:endParaRPr lang="is-IS" sz="38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48" y="1970116"/>
            <a:ext cx="8314112" cy="30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2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400" b="1" dirty="0" err="1" smtClean="0"/>
              <a:t>randrange</a:t>
            </a:r>
            <a:r>
              <a:rPr lang="is-IS" sz="5400" b="1" dirty="0" smtClean="0"/>
              <a:t>()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randrange skilar okkur random tölu innan þeirra marka sem við setjum í fallið</a:t>
            </a:r>
          </a:p>
          <a:p>
            <a:r>
              <a:rPr lang="is-IS" dirty="0"/>
              <a:t>Hægt að nota randrange bæði til að fá stak úr lista </a:t>
            </a:r>
            <a:r>
              <a:rPr lang="is-IS" dirty="0" smtClean="0"/>
              <a:t>og </a:t>
            </a:r>
            <a:r>
              <a:rPr lang="is-IS" dirty="0"/>
              <a:t>til að fá upp randomtölur á ákveðnu bili</a:t>
            </a:r>
          </a:p>
          <a:p>
            <a:r>
              <a:rPr lang="is-IS" dirty="0"/>
              <a:t>Gott að nota randrange með list og dictionary</a:t>
            </a:r>
          </a:p>
          <a:p>
            <a:r>
              <a:rPr lang="is-IS" dirty="0" smtClean="0"/>
              <a:t>Syntaxið fyrir randrange() er:</a:t>
            </a:r>
          </a:p>
          <a:p>
            <a:pPr lvl="1"/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randrange(start, stop, step)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000" b="1" dirty="0" smtClean="0"/>
              <a:t>randrange (</a:t>
            </a:r>
            <a:r>
              <a:rPr lang="is-IS" sz="5000" b="1" i="1" dirty="0" smtClean="0"/>
              <a:t>start,stop, step</a:t>
            </a:r>
            <a:r>
              <a:rPr lang="is-IS" sz="5000" b="1" dirty="0" smtClean="0"/>
              <a:t>)</a:t>
            </a:r>
            <a:endParaRPr lang="is-I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Færibreytur í randrange eru: </a:t>
            </a:r>
          </a:p>
          <a:p>
            <a:pPr lvl="1"/>
            <a:r>
              <a:rPr lang="is-IS" i="1" dirty="0"/>
              <a:t>start</a:t>
            </a:r>
            <a:r>
              <a:rPr lang="is-IS" dirty="0"/>
              <a:t> – segir hvar á að byrja - þetta er innfalið í því sem fallið skilar</a:t>
            </a:r>
          </a:p>
          <a:p>
            <a:pPr lvl="1"/>
            <a:r>
              <a:rPr lang="is-IS" i="1" dirty="0"/>
              <a:t>stop</a:t>
            </a:r>
            <a:r>
              <a:rPr lang="is-IS" dirty="0"/>
              <a:t> – segir hvar á að enda –  ekki innfalið í því sem fallið skilar</a:t>
            </a:r>
          </a:p>
          <a:p>
            <a:pPr lvl="1"/>
            <a:r>
              <a:rPr lang="is-IS" i="1" dirty="0"/>
              <a:t>step</a:t>
            </a:r>
            <a:r>
              <a:rPr lang="is-IS" dirty="0"/>
              <a:t> – hversu mikið á að hækka tölu í hvert skipti sem farið er í </a:t>
            </a:r>
            <a:r>
              <a:rPr lang="is-IS" dirty="0" smtClean="0"/>
              <a:t>fallið</a:t>
            </a:r>
          </a:p>
          <a:p>
            <a:endParaRPr lang="is-IS" dirty="0" smtClean="0"/>
          </a:p>
          <a:p>
            <a:r>
              <a:rPr lang="is-IS" dirty="0" smtClean="0"/>
              <a:t>Til </a:t>
            </a:r>
            <a:r>
              <a:rPr lang="is-IS" dirty="0"/>
              <a:t>að kalla á fallið randrange() þurfum við að nota random</a:t>
            </a:r>
          </a:p>
          <a:p>
            <a:pPr lvl="1"/>
            <a:r>
              <a:rPr lang="is-I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tala = random.randrange(5,10)</a:t>
            </a:r>
            <a:r>
              <a:rPr lang="is-IS" dirty="0"/>
              <a:t>  #þetta skilar okkur random tölu milli 5-10</a:t>
            </a:r>
          </a:p>
          <a:p>
            <a:pPr marL="457200" lvl="1" indent="0">
              <a:buNone/>
            </a:pP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695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400" b="1" dirty="0"/>
              <a:t>randrange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3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is-I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is-I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3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range(7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tala = 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random.randrange(</a:t>
            </a:r>
            <a:r>
              <a:rPr lang="is-IS" sz="3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5,15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s-I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sz="3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(tala)</a:t>
            </a:r>
          </a:p>
          <a:p>
            <a:pPr marL="0" indent="0">
              <a:buNone/>
            </a:pPr>
            <a:endParaRPr lang="is-IS" sz="3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3800" dirty="0" smtClean="0">
                <a:latin typeface="+mj-lt"/>
                <a:cs typeface="Courier New" panose="02070309020205020404" pitchFamily="49" charset="0"/>
              </a:rPr>
              <a:t>Þetta skilar okkur : </a:t>
            </a:r>
            <a:r>
              <a:rPr lang="is-IS" sz="38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sjö random tölum á milli 5-14</a:t>
            </a:r>
            <a:endParaRPr lang="is-IS" sz="38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000" b="1" dirty="0" smtClean="0"/>
              <a:t>Hafa í huga</a:t>
            </a:r>
            <a:endParaRPr lang="is-I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sz="3800" dirty="0" smtClean="0"/>
              <a:t>Gott að leggja á minnið að föllin: </a:t>
            </a:r>
          </a:p>
          <a:p>
            <a:pPr lvl="1"/>
            <a:r>
              <a:rPr lang="is-I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randrange(start, stopp, step) </a:t>
            </a:r>
            <a:r>
              <a:rPr lang="is-IS" sz="3200" dirty="0" smtClean="0"/>
              <a:t>og </a:t>
            </a:r>
          </a:p>
          <a:p>
            <a:pPr lvl="1"/>
            <a:r>
              <a:rPr lang="is-I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stop,step)</a:t>
            </a:r>
            <a:r>
              <a:rPr lang="is-IS" sz="3200" dirty="0" smtClean="0"/>
              <a:t> </a:t>
            </a:r>
          </a:p>
          <a:p>
            <a:pPr lvl="1"/>
            <a:r>
              <a:rPr lang="is-IS" sz="3200" dirty="0" smtClean="0"/>
              <a:t>Skila af sér start- tölunni en ekki stopp-tölunni. Þau telja </a:t>
            </a:r>
            <a:r>
              <a:rPr lang="is-IS" sz="3200" b="1" dirty="0" smtClean="0"/>
              <a:t>upp að</a:t>
            </a:r>
            <a:r>
              <a:rPr lang="is-IS" sz="3200" dirty="0" smtClean="0"/>
              <a:t> stopp-tölunni</a:t>
            </a:r>
            <a:endParaRPr lang="is-IS" sz="3200" dirty="0"/>
          </a:p>
          <a:p>
            <a:r>
              <a:rPr lang="is-IS" sz="3800" dirty="0" smtClean="0"/>
              <a:t>Fallið 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randint(start,stop)</a:t>
            </a:r>
            <a:r>
              <a:rPr lang="is-IS" sz="3800" dirty="0" smtClean="0"/>
              <a:t> skilar bæði start-tölunni og stop-tölunni með</a:t>
            </a:r>
            <a:endParaRPr lang="is-IS" sz="3800" dirty="0"/>
          </a:p>
        </p:txBody>
      </p:sp>
    </p:spTree>
    <p:extLst>
      <p:ext uri="{BB962C8B-B14F-4D97-AF65-F5344CB8AC3E}">
        <p14:creationId xmlns:p14="http://schemas.microsoft.com/office/powerpoint/2010/main" val="3957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random klasinn</vt:lpstr>
      <vt:lpstr>random  </vt:lpstr>
      <vt:lpstr>randint(start, stop)</vt:lpstr>
      <vt:lpstr>randint(start,stop)</vt:lpstr>
      <vt:lpstr>randrange()</vt:lpstr>
      <vt:lpstr>randrange (start,stop, step)</vt:lpstr>
      <vt:lpstr>randrange</vt:lpstr>
      <vt:lpstr>Hafa í huga</vt:lpstr>
    </vt:vector>
  </TitlesOfParts>
  <Company>Tækniskólinn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Sigríður Sturlaugsdóttir</dc:creator>
  <cp:lastModifiedBy>Sigríður Sturlaugsdóttir</cp:lastModifiedBy>
  <cp:revision>26</cp:revision>
  <dcterms:created xsi:type="dcterms:W3CDTF">2016-10-06T09:48:48Z</dcterms:created>
  <dcterms:modified xsi:type="dcterms:W3CDTF">2016-10-18T11:21:07Z</dcterms:modified>
</cp:coreProperties>
</file>