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1" r:id="rId20"/>
    <p:sldId id="262" r:id="rId21"/>
    <p:sldId id="25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7" autoAdjust="0"/>
    <p:restoredTop sz="94660"/>
  </p:normalViewPr>
  <p:slideViewPr>
    <p:cSldViewPr>
      <p:cViewPr varScale="1">
        <p:scale>
          <a:sx n="86" d="100"/>
          <a:sy n="86" d="100"/>
        </p:scale>
        <p:origin x="1555"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4" name="slide19" descr="Total Violations by Year">
            <a:extLst>
              <a:ext uri="{FF2B5EF4-FFF2-40B4-BE49-F238E27FC236}">
                <a16:creationId xmlns:a16="http://schemas.microsoft.com/office/drawing/2014/main" id="{F4576103-72C4-0483-3E54-38EBF2449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577" y="1268413"/>
            <a:ext cx="7478033" cy="4968875"/>
          </a:xfrm>
          <a:prstGeom prst="rect">
            <a:avLst/>
          </a:prstGeo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a:t>
            </a:r>
          </a:p>
          <a:p>
            <a:r>
              <a:rPr lang="en-US" sz="1800" dirty="0"/>
              <a:t>Description</a:t>
            </a:r>
          </a:p>
          <a:p>
            <a:r>
              <a:rPr lang="en-US" sz="1800" dirty="0"/>
              <a:t>Accident</a:t>
            </a:r>
          </a:p>
          <a:p>
            <a:r>
              <a:rPr lang="en-US" sz="1800" dirty="0"/>
              <a:t>Alcohol</a:t>
            </a:r>
          </a:p>
          <a:p>
            <a:r>
              <a:rPr lang="en-US" sz="1800" dirty="0"/>
              <a:t>Search Outcome</a:t>
            </a:r>
          </a:p>
          <a:p>
            <a:r>
              <a:rPr lang="en-US" sz="1800" dirty="0"/>
              <a:t>Violation Type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3500" kern="1200">
                <a:solidFill>
                  <a:srgbClr val="FFFFFF"/>
                </a:solidFill>
                <a:latin typeface="+mj-lt"/>
                <a:ea typeface="+mj-ea"/>
                <a:cs typeface="+mj-cs"/>
              </a:rPr>
              <a:t>Randon Forest - Results</a:t>
            </a:r>
          </a:p>
        </p:txBody>
      </p:sp>
      <p:pic>
        <p:nvPicPr>
          <p:cNvPr id="3" name="Picture 2" descr="A screenshot of a computer screen&#10;&#10;Description automatically generated">
            <a:extLst>
              <a:ext uri="{FF2B5EF4-FFF2-40B4-BE49-F238E27FC236}">
                <a16:creationId xmlns:a16="http://schemas.microsoft.com/office/drawing/2014/main" id="{38AAF441-D593-C532-84F1-38F4B560F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87" y="2209800"/>
            <a:ext cx="5419311" cy="4140609"/>
          </a:xfrm>
          <a:prstGeom prst="rect">
            <a:avLst/>
          </a:prstGeom>
        </p:spPr>
      </p:pic>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700" kern="1200">
                <a:solidFill>
                  <a:srgbClr val="FFFFFF"/>
                </a:solidFill>
                <a:latin typeface="+mj-lt"/>
                <a:ea typeface="+mj-ea"/>
                <a:cs typeface="+mj-cs"/>
              </a:rPr>
              <a:t>Logistic Regression Model</a:t>
            </a:r>
          </a:p>
        </p:txBody>
      </p:sp>
      <p:pic>
        <p:nvPicPr>
          <p:cNvPr id="3" name="Picture 2" descr="A screenshot of a computer screen&#10;&#10;Description automatically generated">
            <a:extLst>
              <a:ext uri="{FF2B5EF4-FFF2-40B4-BE49-F238E27FC236}">
                <a16:creationId xmlns:a16="http://schemas.microsoft.com/office/drawing/2014/main" id="{34A59F63-84EC-AD24-29C4-8C6CD2E8B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187" y="2362200"/>
            <a:ext cx="5419311" cy="4121972"/>
          </a:xfrm>
          <a:prstGeom prst="rect">
            <a:avLst/>
          </a:prstGeom>
        </p:spPr>
      </p:pic>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78%</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84%</a:t>
            </a:r>
          </a:p>
          <a:p>
            <a:endParaRPr lang="en-US" dirty="0"/>
          </a:p>
        </p:txBody>
      </p:sp>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9" y="2057400"/>
            <a:ext cx="3332162" cy="4435475"/>
          </a:xfrm>
        </p:spPr>
        <p:txBody>
          <a:bodyPr/>
          <a:lstStyle/>
          <a:p>
            <a:endParaRPr lang="en-US" sz="2400" dirty="0"/>
          </a:p>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3962401" y="1681163"/>
            <a:ext cx="4554537" cy="452437"/>
          </a:xfrm>
        </p:spPr>
        <p:txBody>
          <a:bodyPr/>
          <a:lstStyle/>
          <a:p>
            <a:r>
              <a:rPr lang="en-US" dirty="0"/>
              <a:t>With Partition on </a:t>
            </a:r>
            <a:r>
              <a:rPr lang="en-US" dirty="0" err="1"/>
              <a:t>Descritpion</a:t>
            </a:r>
            <a:endParaRPr lang="en-US" dirty="0"/>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31053" y="2436812"/>
            <a:ext cx="3887788" cy="4056063"/>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pPr marL="0" indent="0">
              <a:buNone/>
            </a:pPr>
            <a:endParaRPr lang="en-US" dirty="0"/>
          </a:p>
          <a:p>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Random Forest</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38</TotalTime>
  <Words>354</Words>
  <Application>Microsoft Office PowerPoint</Application>
  <PresentationFormat>On-screen Show (4:3)</PresentationFormat>
  <Paragraphs>64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Randon Forest - Results</vt:lpstr>
      <vt:lpstr>Logistic Regression Model</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Samantha McKay</cp:lastModifiedBy>
  <cp:revision>9</cp:revision>
  <dcterms:created xsi:type="dcterms:W3CDTF">2023-11-29T03:56:02Z</dcterms:created>
  <dcterms:modified xsi:type="dcterms:W3CDTF">2023-11-30T03:52:45Z</dcterms:modified>
</cp:coreProperties>
</file>