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3" r:id="rId4"/>
    <p:sldId id="259" r:id="rId5"/>
    <p:sldId id="260" r:id="rId6"/>
    <p:sldId id="261" r:id="rId7"/>
    <p:sldId id="262" r:id="rId8"/>
    <p:sldId id="258" r:id="rId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7" autoAdjust="0"/>
    <p:restoredTop sz="94660"/>
  </p:normalViewPr>
  <p:slideViewPr>
    <p:cSldViewPr>
      <p:cViewPr varScale="1">
        <p:scale>
          <a:sx n="122" d="100"/>
          <a:sy n="122" d="100"/>
        </p:scale>
        <p:origin x="1712" y="19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pPr marL="0" indent="0">
              <a:buNone/>
            </a:pPr>
            <a:endParaRPr lang="en-US" dirty="0"/>
          </a:p>
          <a:p>
            <a:r>
              <a:rPr lang="en-US" dirty="0"/>
              <a:t>Using </a:t>
            </a:r>
          </a:p>
          <a:p>
            <a:r>
              <a:rPr lang="en-US" sz="2000" dirty="0" err="1">
                <a:solidFill>
                  <a:schemeClr val="accent6">
                    <a:lumMod val="75000"/>
                  </a:schemeClr>
                </a:solidFill>
              </a:rPr>
              <a:t>Pyspark</a:t>
            </a:r>
            <a:endParaRPr lang="en-US" sz="2000" dirty="0">
              <a:solidFill>
                <a:schemeClr val="accent6">
                  <a:lumMod val="75000"/>
                </a:schemeClr>
              </a:solidFill>
            </a:endParaRPr>
          </a:p>
          <a:p>
            <a:r>
              <a:rPr lang="en-US" sz="2000" dirty="0">
                <a:solidFill>
                  <a:schemeClr val="accent6">
                    <a:lumMod val="75000"/>
                  </a:schemeClr>
                </a:solidFill>
              </a:rPr>
              <a:t>Random Forest</a:t>
            </a:r>
          </a:p>
          <a:p>
            <a:r>
              <a:rPr lang="en-US" sz="2000" dirty="0">
                <a:solidFill>
                  <a:schemeClr val="accent6">
                    <a:lumMod val="75000"/>
                  </a:schemeClr>
                </a:solidFill>
              </a:rPr>
              <a:t>Tableau</a:t>
            </a:r>
          </a:p>
          <a:p>
            <a:r>
              <a:rPr lang="en-US" sz="2000" dirty="0">
                <a:solidFill>
                  <a:schemeClr val="accent6">
                    <a:lumMod val="75000"/>
                  </a:schemeClr>
                </a:solidFill>
              </a:rPr>
              <a:t>Python/Pandas</a:t>
            </a: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44354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33</TotalTime>
  <Words>160</Words>
  <Application>Microsoft Macintosh PowerPoint</Application>
  <PresentationFormat>On-screen Show (4:3)</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Slack-Lato</vt:lpstr>
      <vt:lpstr>Tahoma</vt:lpstr>
      <vt:lpstr>Times New Roman</vt:lpstr>
      <vt:lpstr>template</vt:lpstr>
      <vt:lpstr>Crunching the Numbers: A Visual Exploration of Traffic Violations</vt:lpstr>
      <vt:lpstr>In Focus</vt:lpstr>
      <vt:lpstr>Sources </vt:lpstr>
      <vt:lpstr>Data Cleaning</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Haley Frampton</cp:lastModifiedBy>
  <cp:revision>2</cp:revision>
  <dcterms:created xsi:type="dcterms:W3CDTF">2023-11-29T03:56:02Z</dcterms:created>
  <dcterms:modified xsi:type="dcterms:W3CDTF">2023-11-30T02:54:45Z</dcterms:modified>
</cp:coreProperties>
</file>