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3" r:id="rId4"/>
    <p:sldId id="259" r:id="rId5"/>
    <p:sldId id="260" r:id="rId6"/>
    <p:sldId id="264" r:id="rId7"/>
    <p:sldId id="272" r:id="rId8"/>
    <p:sldId id="273" r:id="rId9"/>
    <p:sldId id="271" r:id="rId10"/>
    <p:sldId id="261" r:id="rId11"/>
    <p:sldId id="262" r:id="rId12"/>
    <p:sldId id="258"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7" autoAdjust="0"/>
    <p:restoredTop sz="94660"/>
  </p:normalViewPr>
  <p:slideViewPr>
    <p:cSldViewPr>
      <p:cViewPr varScale="1">
        <p:scale>
          <a:sx n="63" d="100"/>
          <a:sy n="63" d="100"/>
        </p:scale>
        <p:origin x="792" y="5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pPr marL="0" indent="0">
              <a:buNone/>
            </a:pPr>
            <a:endParaRPr lang="en-US" dirty="0"/>
          </a:p>
          <a:p>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Random Forest</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44354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a:t>
            </a:r>
          </a:p>
          <a:p>
            <a:r>
              <a:rPr lang="en-US" sz="1800" dirty="0"/>
              <a:t>Description</a:t>
            </a:r>
          </a:p>
          <a:p>
            <a:r>
              <a:rPr lang="en-US" sz="1800" dirty="0"/>
              <a:t>Accident</a:t>
            </a:r>
          </a:p>
          <a:p>
            <a:r>
              <a:rPr lang="en-US" sz="1800" dirty="0"/>
              <a:t>Alcohol</a:t>
            </a:r>
          </a:p>
          <a:p>
            <a:r>
              <a:rPr lang="en-US" sz="1800" dirty="0"/>
              <a:t>Search Outcome</a:t>
            </a:r>
          </a:p>
          <a:p>
            <a:r>
              <a:rPr lang="en-US" sz="1800" dirty="0"/>
              <a:t>Violation Type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3500" kern="1200">
                <a:solidFill>
                  <a:srgbClr val="FFFFFF"/>
                </a:solidFill>
                <a:latin typeface="+mj-lt"/>
                <a:ea typeface="+mj-ea"/>
                <a:cs typeface="+mj-cs"/>
              </a:rPr>
              <a:t>Randon Forest - Results</a:t>
            </a:r>
          </a:p>
        </p:txBody>
      </p:sp>
      <p:pic>
        <p:nvPicPr>
          <p:cNvPr id="3" name="Picture 2" descr="A screenshot of a computer screen&#10;&#10;Description automatically generated">
            <a:extLst>
              <a:ext uri="{FF2B5EF4-FFF2-40B4-BE49-F238E27FC236}">
                <a16:creationId xmlns:a16="http://schemas.microsoft.com/office/drawing/2014/main" id="{38AAF441-D593-C532-84F1-38F4B560F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87" y="2209800"/>
            <a:ext cx="5419311" cy="4140609"/>
          </a:xfrm>
          <a:prstGeom prst="rect">
            <a:avLst/>
          </a:prstGeom>
        </p:spPr>
      </p:pic>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spTree>
    <p:extLst>
      <p:ext uri="{BB962C8B-B14F-4D97-AF65-F5344CB8AC3E}">
        <p14:creationId xmlns:p14="http://schemas.microsoft.com/office/powerpoint/2010/main" val="68065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700" kern="1200">
                <a:solidFill>
                  <a:srgbClr val="FFFFFF"/>
                </a:solidFill>
                <a:latin typeface="+mj-lt"/>
                <a:ea typeface="+mj-ea"/>
                <a:cs typeface="+mj-cs"/>
              </a:rPr>
              <a:t>Logistic Regression Model</a:t>
            </a:r>
          </a:p>
        </p:txBody>
      </p:sp>
      <p:pic>
        <p:nvPicPr>
          <p:cNvPr id="3" name="Picture 2" descr="A screenshot of a computer screen&#10;&#10;Description automatically generated">
            <a:extLst>
              <a:ext uri="{FF2B5EF4-FFF2-40B4-BE49-F238E27FC236}">
                <a16:creationId xmlns:a16="http://schemas.microsoft.com/office/drawing/2014/main" id="{34A59F63-84EC-AD24-29C4-8C6CD2E8B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187" y="2362200"/>
            <a:ext cx="5419311" cy="4121972"/>
          </a:xfrm>
          <a:prstGeom prst="rect">
            <a:avLst/>
          </a:prstGeom>
        </p:spPr>
      </p:pic>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78%</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84%</a:t>
            </a:r>
          </a:p>
          <a:p>
            <a:endParaRPr lang="en-US" dirty="0"/>
          </a:p>
        </p:txBody>
      </p:sp>
    </p:spTree>
    <p:extLst>
      <p:ext uri="{BB962C8B-B14F-4D97-AF65-F5344CB8AC3E}">
        <p14:creationId xmlns:p14="http://schemas.microsoft.com/office/powerpoint/2010/main" val="30331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9" y="2057400"/>
            <a:ext cx="3332162" cy="4435475"/>
          </a:xfrm>
        </p:spPr>
        <p:txBody>
          <a:bodyPr/>
          <a:lstStyle/>
          <a:p>
            <a:endParaRPr lang="en-US" sz="2400" dirty="0"/>
          </a:p>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3962401" y="1681163"/>
            <a:ext cx="4554537" cy="452437"/>
          </a:xfrm>
        </p:spPr>
        <p:txBody>
          <a:bodyPr/>
          <a:lstStyle/>
          <a:p>
            <a:r>
              <a:rPr lang="en-US" dirty="0"/>
              <a:t>With Partition on </a:t>
            </a:r>
            <a:r>
              <a:rPr lang="en-US" dirty="0" err="1"/>
              <a:t>Descritpion</a:t>
            </a:r>
            <a:endParaRPr lang="en-US" dirty="0"/>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31053" y="2436812"/>
            <a:ext cx="3887788" cy="4056063"/>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Tree>
    <p:extLst>
      <p:ext uri="{BB962C8B-B14F-4D97-AF65-F5344CB8AC3E}">
        <p14:creationId xmlns:p14="http://schemas.microsoft.com/office/powerpoint/2010/main" val="657106904"/>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38</TotalTime>
  <Words>320</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PowerPoint Presentation</vt:lpstr>
      <vt:lpstr>Machine Learning Models</vt:lpstr>
      <vt:lpstr>Randon Forest - Results</vt:lpstr>
      <vt:lpstr>Logistic Regression Model</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sdevibalao@gmail.com</cp:lastModifiedBy>
  <cp:revision>8</cp:revision>
  <dcterms:created xsi:type="dcterms:W3CDTF">2023-11-29T03:56:02Z</dcterms:created>
  <dcterms:modified xsi:type="dcterms:W3CDTF">2023-11-30T03:48:27Z</dcterms:modified>
</cp:coreProperties>
</file>