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D5260-D323-4D35-89CB-0060E53CA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5DA57-F153-47FF-BC87-BF789E83F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86D0-CED7-4B27-BC72-8D83ED70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75757-4F85-443E-A352-8D9C9EBF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6F980-0C35-42FB-B467-C68E05E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C048-C43C-49EB-ADFA-06E72861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93568-E56C-440D-BE77-34738B33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285F5-AB95-4166-AF48-6EC35C95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31BA4-3261-4D71-B6A7-8A3777D7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2843F-72C8-46B3-AE17-04B9759F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65767-9E12-4DBF-9189-48566F5D5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B2776-D0F9-421A-BD33-8525E546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9CA65-457C-41B7-9492-FC7CB4A6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3FB6E-6BB3-4596-9437-739C62C2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BD16F-2CEB-4DC4-A42E-FC3A5FE1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F40ED-D061-4539-AE54-1708EC61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6DD25-795B-4683-900E-E75A1BE7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698E-089C-4339-9F74-C5CC5FB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7B1C9-1E70-402E-9514-380FC0AE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5FF90-42FF-4C60-A325-ECD8D0BE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D8291-D3C0-49E6-99C8-0B595859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00E38-3F7C-448E-A8F6-0C9ADBA6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7C4A6-A242-4D99-9243-452812DF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19719-FF40-4C78-B704-F9612A92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62697-27A4-4265-A50F-FEE2B5CD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A48C7-25F0-49C2-85ED-10FACC8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C842-3EC8-4816-81B9-685F582E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F9870-46F3-4F3B-A16D-4A95B917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71AD8-D7B6-4F4F-9CDD-BEC5C027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2731C-D9DD-4BD9-89C5-D29492AE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B2FE8-AF00-4D4D-98FD-08152760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0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D965-D6D6-445B-A0D6-53A98070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C25D5-7146-4BBC-9078-5F1776AF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90C13-1072-4BF2-9EFB-47671803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E85A4-FD0D-47C3-845A-13D4DBE33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2257E-39AF-4F2B-8E65-633BA2CC0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DB5D8A-C13D-4DCC-A193-88896C79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47159-E002-45FE-874B-3F04B26A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FBA0A-C193-4E13-8E0E-FEAACBE4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6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C7E93-D920-4257-9650-9CEC24C3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F40F2-BD48-4566-B6CF-D6ADDF0C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D181F-5F5F-41AD-967A-1FB51708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BEA410-B9FE-4019-948E-98F513AC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8C681-CD82-49D8-B510-31938A15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479E4-D8C0-4432-9158-523405F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97F7C-DA36-4C12-9DDF-3721BF38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351A2-2D57-49A3-B26D-B591E4D6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CCE20-5530-46FF-9683-DEF2D745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36E79-5E3A-4E03-9BC2-383443A43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2E043-8CBB-42FA-90B9-3FACE908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71768-869C-4088-A145-5784616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28A8-1076-4584-B2A2-17A4BEC9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E776F-C191-4BA1-86FF-61B530E6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87BB69-1252-418F-A6EF-7F50EA06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9D2D3-C24B-414E-B915-8230ABF2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27732-7321-4598-93A5-2FA1558C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17221-F57C-4974-8BEB-452682AF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73A17-E78B-4250-8F5F-45E700BD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60BCFB-BFAF-4973-B79C-C7B3AE3B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13" y="365125"/>
            <a:ext cx="11709175" cy="92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79B7E-C0E4-4802-8743-4F4635CA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13" y="1472750"/>
            <a:ext cx="11709175" cy="4704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41E04-CBF5-40F1-AE5F-6C9B3464D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3913-C4C3-4E0E-9738-C33D9F30512C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EF674-92A0-411B-95F0-B8CC7F75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F1D88-ED2D-46A5-BD70-6BED6F5C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6860-6077-407E-85EE-E7ED58B54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emplam27/%EC%95%8C%EA%B3%A0%EB%A6%AC%EC%A6%98-%EA%B7%B8%EB%A6%BC%EC%9C%BC%EB%A1%9C-%EC%95%8C%EC%95%84%EB%B3%B4%EB%8A%94-LCS-%EC%95%8C%EA%B3%A0%EB%A6%AC%EC%A6%98-Longest-Common-Substring%EC%99%80-Longest-Common-Subsequ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8582D-142C-41F9-816E-F4088ACAC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티웨이_항공" panose="02000300000000000000" pitchFamily="2" charset="-127"/>
                <a:ea typeface="티웨이_항공" panose="02000300000000000000" pitchFamily="2" charset="-127"/>
              </a:rPr>
              <a:t>백준 </a:t>
            </a:r>
            <a:r>
              <a:rPr lang="en-US" altLang="ko-KR" dirty="0">
                <a:latin typeface="티웨이_항공" panose="02000300000000000000" pitchFamily="2" charset="-127"/>
                <a:ea typeface="티웨이_항공" panose="02000300000000000000" pitchFamily="2" charset="-127"/>
              </a:rPr>
              <a:t>9251</a:t>
            </a:r>
            <a:r>
              <a:rPr lang="ko-KR" altLang="en-US" dirty="0">
                <a:latin typeface="티웨이_항공" panose="02000300000000000000" pitchFamily="2" charset="-127"/>
                <a:ea typeface="티웨이_항공" panose="02000300000000000000" pitchFamily="2" charset="-127"/>
              </a:rPr>
              <a:t> </a:t>
            </a:r>
            <a:br>
              <a:rPr lang="en-US" altLang="ko-KR" dirty="0">
                <a:latin typeface="티웨이_항공" panose="02000300000000000000" pitchFamily="2" charset="-127"/>
                <a:ea typeface="티웨이_항공" panose="02000300000000000000" pitchFamily="2" charset="-127"/>
              </a:rPr>
            </a:br>
            <a:r>
              <a:rPr lang="en-US" altLang="ko-KR" dirty="0">
                <a:latin typeface="티웨이_항공" panose="02000300000000000000" pitchFamily="2" charset="-127"/>
                <a:ea typeface="티웨이_항공" panose="02000300000000000000" pitchFamily="2" charset="-127"/>
              </a:rPr>
              <a:t>LCS</a:t>
            </a:r>
            <a:endParaRPr lang="ko-KR" altLang="en-US" dirty="0">
              <a:latin typeface="티웨이_항공" panose="02000300000000000000" pitchFamily="2" charset="-127"/>
              <a:ea typeface="티웨이_항공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59B9E-6619-49AC-97DE-6BAE6351C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Longest Common Subsequence</a:t>
            </a:r>
          </a:p>
          <a:p>
            <a:r>
              <a:rPr lang="ko-KR" altLang="en-US" dirty="0"/>
              <a:t>최장 공통 </a:t>
            </a:r>
            <a:r>
              <a:rPr lang="ko-KR" altLang="en-US" dirty="0" err="1"/>
              <a:t>부분수열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6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AD037-38DE-4C3B-95E9-74DF8B75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2F866-29B8-465E-8164-0F79C000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LCS: Longest Common Subsequence</a:t>
            </a:r>
            <a:br>
              <a:rPr lang="en-US" altLang="ko-KR" dirty="0"/>
            </a:br>
            <a:r>
              <a:rPr lang="ko-KR" altLang="en-US" dirty="0"/>
              <a:t>공통 문자열이 연속되지는 않으나</a:t>
            </a:r>
            <a:r>
              <a:rPr lang="en-US" altLang="ko-KR" dirty="0"/>
              <a:t>, </a:t>
            </a:r>
            <a:r>
              <a:rPr lang="ko-KR" altLang="en-US" dirty="0"/>
              <a:t>선후 관계가 일치하는 형태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>
                <a:solidFill>
                  <a:srgbClr val="00B0F0"/>
                </a:solidFill>
              </a:rPr>
              <a:t>BCDE</a:t>
            </a:r>
            <a:r>
              <a:rPr lang="en-US" altLang="ko-KR" dirty="0"/>
              <a:t>F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 dirty="0">
                <a:solidFill>
                  <a:srgbClr val="00B0F0"/>
                </a:solidFill>
              </a:rPr>
              <a:t>BCD</a:t>
            </a:r>
            <a:r>
              <a:rPr lang="en-US" altLang="ko-KR" dirty="0"/>
              <a:t>F</a:t>
            </a:r>
            <a:r>
              <a:rPr lang="en-US" altLang="ko-KR" dirty="0">
                <a:solidFill>
                  <a:srgbClr val="00B0F0"/>
                </a:solidFill>
              </a:rPr>
              <a:t>E</a:t>
            </a:r>
          </a:p>
          <a:p>
            <a:endParaRPr lang="en-US" altLang="ko-KR" dirty="0"/>
          </a:p>
          <a:p>
            <a:r>
              <a:rPr lang="en-US" altLang="ko-KR" dirty="0"/>
              <a:t>LCS: Longest Common Substring / </a:t>
            </a:r>
            <a:r>
              <a:rPr lang="ko-KR" altLang="en-US" dirty="0"/>
              <a:t>공통 문자열이 연속되는 형태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>
                <a:solidFill>
                  <a:srgbClr val="00B0F0"/>
                </a:solidFill>
              </a:rPr>
              <a:t>BCD</a:t>
            </a:r>
            <a:r>
              <a:rPr lang="en-US" altLang="ko-KR" dirty="0"/>
              <a:t>EF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 dirty="0">
                <a:solidFill>
                  <a:srgbClr val="00B0F0"/>
                </a:solidFill>
              </a:rPr>
              <a:t>BCD</a:t>
            </a:r>
            <a:r>
              <a:rPr lang="en-US" altLang="ko-KR" dirty="0"/>
              <a:t>FE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6916-AA60-4200-A136-5E35ECC2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ko-KR" altLang="en-US" dirty="0"/>
              <a:t>를 구하는 기본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63658-84E7-4F43-9ED6-DE9A5EC1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LCS: Longest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Substring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배열을 이용해 접근한다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문자가 같으면서 순서도 </a:t>
            </a:r>
            <a:r>
              <a:rPr lang="ko-KR" altLang="en-US" dirty="0" err="1"/>
              <a:t>같아야함</a:t>
            </a:r>
            <a:endParaRPr lang="en-US" altLang="ko-KR" dirty="0"/>
          </a:p>
          <a:p>
            <a:pPr lvl="1"/>
            <a:r>
              <a:rPr lang="ko-KR" altLang="en-US" dirty="0"/>
              <a:t>두 문자가 같다면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[i-1][j-1]</a:t>
            </a:r>
            <a:r>
              <a:rPr lang="ko-KR" altLang="en-US" dirty="0"/>
              <a:t>의 값 </a:t>
            </a:r>
            <a:r>
              <a:rPr lang="en-US" altLang="ko-KR" dirty="0"/>
              <a:t>+ 1</a:t>
            </a:r>
            <a:r>
              <a:rPr lang="ko-KR" altLang="en-US" dirty="0"/>
              <a:t>한 값을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CFB10A-9FC0-4624-91A0-F7C223805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15520"/>
              </p:ext>
            </p:extLst>
          </p:nvPr>
        </p:nvGraphicFramePr>
        <p:xfrm>
          <a:off x="6304547" y="2347595"/>
          <a:ext cx="5475704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463">
                  <a:extLst>
                    <a:ext uri="{9D8B030D-6E8A-4147-A177-3AD203B41FA5}">
                      <a16:colId xmlns:a16="http://schemas.microsoft.com/office/drawing/2014/main" val="2517429380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746622753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4120828002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298448483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41852244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29928268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55830748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747003614"/>
                    </a:ext>
                  </a:extLst>
                </a:gridCol>
              </a:tblGrid>
              <a:tr h="41744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42377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82199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G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14036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9151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17460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44853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04455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9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6916-AA60-4200-A136-5E35ECC2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ko-KR" altLang="en-US" dirty="0"/>
              <a:t>를 구하는 기본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63658-84E7-4F43-9ED6-DE9A5EC1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LCS: Longest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Subsequence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배열을 이용해 접근한다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문자는 같으나 순서가 같지는 않다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현재의 문자를 비교하기 이전의 </a:t>
            </a:r>
            <a:br>
              <a:rPr lang="en-US" altLang="ko-KR" dirty="0"/>
            </a:br>
            <a:r>
              <a:rPr lang="ko-KR" altLang="en-US" dirty="0"/>
              <a:t>최대 공통 부분 수열은 유지가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문자가 다르다면</a:t>
            </a:r>
            <a:r>
              <a:rPr lang="en-US" altLang="ko-KR" dirty="0"/>
              <a:t>,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[i-1][j]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sym typeface="Wingdings" panose="05000000000000000000" pitchFamily="2" charset="2"/>
              </a:rPr>
              <a:t>Arr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][j-1] </a:t>
            </a:r>
            <a:r>
              <a:rPr lang="ko-KR" altLang="en-US" dirty="0">
                <a:sym typeface="Wingdings" panose="05000000000000000000" pitchFamily="2" charset="2"/>
              </a:rPr>
              <a:t>중 큰 값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두 문자가 같다면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err="1"/>
              <a:t>Arr</a:t>
            </a:r>
            <a:r>
              <a:rPr lang="en-US" altLang="ko-KR" dirty="0"/>
              <a:t>[i-1][j-1]</a:t>
            </a:r>
            <a:r>
              <a:rPr lang="ko-KR" altLang="en-US" dirty="0"/>
              <a:t>의 값 </a:t>
            </a:r>
            <a:r>
              <a:rPr lang="en-US" altLang="ko-KR" dirty="0"/>
              <a:t>+ 1</a:t>
            </a:r>
            <a:r>
              <a:rPr lang="ko-KR" altLang="en-US" dirty="0"/>
              <a:t>한 값을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CFB10A-9FC0-4624-91A0-F7C223805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25882"/>
              </p:ext>
            </p:extLst>
          </p:nvPr>
        </p:nvGraphicFramePr>
        <p:xfrm>
          <a:off x="6304548" y="2347595"/>
          <a:ext cx="5475704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463">
                  <a:extLst>
                    <a:ext uri="{9D8B030D-6E8A-4147-A177-3AD203B41FA5}">
                      <a16:colId xmlns:a16="http://schemas.microsoft.com/office/drawing/2014/main" val="2517429380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746622753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4120828002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298448483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41852244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29928268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55830748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747003614"/>
                    </a:ext>
                  </a:extLst>
                </a:gridCol>
              </a:tblGrid>
              <a:tr h="41744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42377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82199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G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14036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99151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17460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44853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04455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95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C711E-0D0C-4283-BCBC-23147A5A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ko-KR" altLang="en-US" dirty="0"/>
              <a:t>의 최대길이를 찾는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16E2A-8D8E-4A78-9E17-F291D1AC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채운 </a:t>
            </a:r>
            <a:r>
              <a:rPr lang="en-US" altLang="ko-KR" dirty="0" err="1"/>
              <a:t>Arr</a:t>
            </a:r>
            <a:r>
              <a:rPr lang="ko-KR" altLang="en-US" dirty="0"/>
              <a:t>에서의 </a:t>
            </a:r>
            <a:r>
              <a:rPr lang="ko-KR" altLang="en-US" dirty="0" err="1"/>
              <a:t>마지막값을</a:t>
            </a:r>
            <a:r>
              <a:rPr lang="ko-KR" altLang="en-US" dirty="0"/>
              <a:t> 찾으면 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33BB8B-68BC-4798-85B7-0C11798D0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50409"/>
              </p:ext>
            </p:extLst>
          </p:nvPr>
        </p:nvGraphicFramePr>
        <p:xfrm>
          <a:off x="6304548" y="2347595"/>
          <a:ext cx="5475704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463">
                  <a:extLst>
                    <a:ext uri="{9D8B030D-6E8A-4147-A177-3AD203B41FA5}">
                      <a16:colId xmlns:a16="http://schemas.microsoft.com/office/drawing/2014/main" val="2517429380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746622753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4120828002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298448483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41852244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29928268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55830748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747003614"/>
                    </a:ext>
                  </a:extLst>
                </a:gridCol>
              </a:tblGrid>
              <a:tr h="41744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42377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82199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G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14036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99151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17460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44853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04455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C711E-0D0C-4283-BCBC-23147A5A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ko-KR" altLang="en-US" dirty="0"/>
              <a:t>를 찾는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16E2A-8D8E-4A78-9E17-F291D1AC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13" y="1472750"/>
            <a:ext cx="11709175" cy="5248892"/>
          </a:xfrm>
        </p:spPr>
        <p:txBody>
          <a:bodyPr>
            <a:normAutofit/>
          </a:bodyPr>
          <a:lstStyle/>
          <a:p>
            <a:r>
              <a:rPr lang="ko-KR" altLang="en-US" dirty="0"/>
              <a:t>앞서 채운 </a:t>
            </a:r>
            <a:r>
              <a:rPr lang="en-US" altLang="ko-KR" dirty="0" err="1"/>
              <a:t>Arr</a:t>
            </a:r>
            <a:r>
              <a:rPr lang="ko-KR" altLang="en-US" dirty="0"/>
              <a:t>의 마지막 값부터 탐색한다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값과 같은 크기를 가진 배열을 우선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result = [ , , , ]</a:t>
            </a:r>
          </a:p>
          <a:p>
            <a:pPr marL="514350" indent="-514350">
              <a:buAutoNum type="arabicParenR"/>
            </a:pPr>
            <a:r>
              <a:rPr lang="en-US" altLang="ko-KR" dirty="0" err="1"/>
              <a:t>Arr</a:t>
            </a:r>
            <a:r>
              <a:rPr lang="en-US" altLang="ko-KR" dirty="0"/>
              <a:t>[i-1][j] or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][j-1] </a:t>
            </a:r>
            <a:r>
              <a:rPr lang="ko-KR" altLang="en-US" dirty="0"/>
              <a:t>중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와 같은 값을 갖는 곳으로 이동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그곳에서 </a:t>
            </a:r>
            <a:r>
              <a:rPr lang="en-US" altLang="ko-KR" dirty="0"/>
              <a:t>1) </a:t>
            </a:r>
            <a:r>
              <a:rPr lang="ko-KR" altLang="en-US" dirty="0"/>
              <a:t>과정을 수행</a:t>
            </a:r>
            <a:br>
              <a:rPr lang="en-US" altLang="ko-KR" dirty="0"/>
            </a:br>
            <a:r>
              <a:rPr lang="ko-KR" altLang="en-US" dirty="0"/>
              <a:t>같은 값을 갖는 곳이 없다면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를 </a:t>
            </a:r>
            <a:r>
              <a:rPr lang="en-US" altLang="ko-KR" dirty="0"/>
              <a:t>result</a:t>
            </a:r>
            <a:r>
              <a:rPr lang="ko-KR" altLang="en-US" dirty="0"/>
              <a:t>에 저장한 후 </a:t>
            </a:r>
            <a:br>
              <a:rPr lang="en-US" altLang="ko-KR" dirty="0"/>
            </a:br>
            <a:r>
              <a:rPr lang="en-US" altLang="ko-KR" dirty="0" err="1"/>
              <a:t>Arr</a:t>
            </a:r>
            <a:r>
              <a:rPr lang="en-US" altLang="ko-KR" dirty="0"/>
              <a:t>[i-1][j-1]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1) 2)</a:t>
            </a:r>
            <a:r>
              <a:rPr lang="ko-KR" altLang="en-US" dirty="0"/>
              <a:t>의 반복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33BB8B-68BC-4798-85B7-0C11798D0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98270"/>
              </p:ext>
            </p:extLst>
          </p:nvPr>
        </p:nvGraphicFramePr>
        <p:xfrm>
          <a:off x="6304548" y="2347595"/>
          <a:ext cx="5475704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463">
                  <a:extLst>
                    <a:ext uri="{9D8B030D-6E8A-4147-A177-3AD203B41FA5}">
                      <a16:colId xmlns:a16="http://schemas.microsoft.com/office/drawing/2014/main" val="2517429380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746622753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4120828002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298448483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41852244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629928268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1558307486"/>
                    </a:ext>
                  </a:extLst>
                </a:gridCol>
                <a:gridCol w="684463">
                  <a:extLst>
                    <a:ext uri="{9D8B030D-6E8A-4147-A177-3AD203B41FA5}">
                      <a16:colId xmlns:a16="http://schemas.microsoft.com/office/drawing/2014/main" val="747003614"/>
                    </a:ext>
                  </a:extLst>
                </a:gridCol>
              </a:tblGrid>
              <a:tr h="41744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42377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82199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G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14036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99151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17460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44853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04455"/>
                  </a:ext>
                </a:extLst>
              </a:tr>
              <a:tr h="4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4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39CB4-616F-4E08-A3BD-25DCCEA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2D3D3-F435-4DAE-A177-00430F55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https://abit.ly/oqbptx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25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티웨이_항공"/>
        <a:ea typeface="티웨이_항공"/>
        <a:cs typeface=""/>
      </a:majorFont>
      <a:minorFont>
        <a:latin typeface="티웨이_항공"/>
        <a:ea typeface="티웨이_항공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526</Words>
  <Application>Microsoft Office PowerPoint</Application>
  <PresentationFormat>와이드스크린</PresentationFormat>
  <Paragraphs>279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티웨이_항공</vt:lpstr>
      <vt:lpstr>Arial</vt:lpstr>
      <vt:lpstr>Wingdings</vt:lpstr>
      <vt:lpstr>Office 테마</vt:lpstr>
      <vt:lpstr>백준 9251  LCS</vt:lpstr>
      <vt:lpstr>LCS란 무엇인가?</vt:lpstr>
      <vt:lpstr>LCS를 구하는 기본 방법</vt:lpstr>
      <vt:lpstr>LCS를 구하는 기본 방법</vt:lpstr>
      <vt:lpstr>LCS의 최대길이를 찾는 과정</vt:lpstr>
      <vt:lpstr>LCS를 찾는 과정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9251  LCS</dc:title>
  <dc:creator>김 혜림</dc:creator>
  <cp:lastModifiedBy>김 혜림</cp:lastModifiedBy>
  <cp:revision>3</cp:revision>
  <dcterms:created xsi:type="dcterms:W3CDTF">2022-03-19T15:50:48Z</dcterms:created>
  <dcterms:modified xsi:type="dcterms:W3CDTF">2022-03-20T11:34:06Z</dcterms:modified>
</cp:coreProperties>
</file>