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03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847733-E875-45C6-B87E-92D29017F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133740-A8C7-4EC5-A9F4-B82F49DF6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0BD49C-86B3-479A-A1FC-0EDC2A63C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A2BD-096B-4A75-BBC4-3EEE64BB2952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2CEEB0-94AC-401A-A1AA-CA14DCE21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5B063A-EBEE-4C56-844F-681D69ED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2BC6-74A1-41C7-803E-3FF44DE6F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368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39C668-9656-4B3B-AC28-D301AFFF7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3B29BF-1485-47F3-8D64-2CFCA8FAD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F96CE0-C683-48A0-925B-419BC6BE3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A2BD-096B-4A75-BBC4-3EEE64BB2952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B4043E-3A0A-45BF-8999-8B5880EB2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E4FD78-2557-4625-BE1E-56FD18B1F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2BC6-74A1-41C7-803E-3FF44DE6F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862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865E55C-4365-4DB5-A75A-245CFAC96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B7A3E7-54FB-4A96-970C-1B7FB3BBE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54245D-D2D8-4C14-B8BA-3E8C7FD01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A2BD-096B-4A75-BBC4-3EEE64BB2952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451388-DF31-4315-AF45-69003E443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4E634D-B14D-4DD2-A865-EE95C9914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2BC6-74A1-41C7-803E-3FF44DE6F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63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94EDAF-5341-4902-9653-C98A9610F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D08641-657D-4F62-8F40-BD0FD5EEB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8D1075-981E-49D2-A639-260455532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A2BD-096B-4A75-BBC4-3EEE64BB2952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109D0E-C3DF-44C1-A3E0-76DCB1350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618ECB-6B43-4EF8-8BE0-FF84F2B6D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2BC6-74A1-41C7-803E-3FF44DE6F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722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845EA8-7A6E-4A35-A1DB-6B43C160A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5F52FF-DAAD-4836-B8D2-F2F2033AD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4E6775-2ADB-4400-BD3D-861207CA7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A2BD-096B-4A75-BBC4-3EEE64BB2952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5CBE6D-C098-45D6-B1AE-761046D49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BFFCB5-12AF-4E40-A06E-9D246CBB9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2BC6-74A1-41C7-803E-3FF44DE6F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512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8C883D-24D3-42DE-97EC-706565047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BAB82F-FD9B-42B1-8F25-DC7470EA6A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4B536D-E838-4B8C-B479-60A96028C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EDDFB0-86D1-4B4B-A65C-692B93C79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A2BD-096B-4A75-BBC4-3EEE64BB2952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B02B56-0158-461C-8CF4-463AA6EEF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14F144-F2D7-49FB-B9FA-20BF27791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2BC6-74A1-41C7-803E-3FF44DE6F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473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025B03-8B08-42DD-B64C-0E0EAA116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304AA6-3615-4609-9577-B0366956B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00433E-3645-4247-81A4-50F066020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CC1BEF-8779-4920-8187-4121F796E9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EAC97E-5FCD-42F8-93F6-C9C5186920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C0BF89A-5A21-4D2B-8508-BC28B9F36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A2BD-096B-4A75-BBC4-3EEE64BB2952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0A0CC1-0D4D-4804-AA4E-17A266BED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1E70C2-82F1-4880-AC4F-2720139C1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2BC6-74A1-41C7-803E-3FF44DE6F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835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0DB9D-2017-4A0A-971B-673C8849B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1E8A95-7CF6-485C-85BE-5E16E6DA2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A2BD-096B-4A75-BBC4-3EEE64BB2952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BDD1F1-E9C9-4E3A-BC18-0E286235F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AF4E68-2D38-4518-A790-F5D66D614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2BC6-74A1-41C7-803E-3FF44DE6F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65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BDD0C6-F1C2-4996-986F-16EFE3F56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A2BD-096B-4A75-BBC4-3EEE64BB2952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A0650F-7749-4BA8-B423-1FFE57DDA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4FF3F4-9BF7-424C-91DE-2277AE68A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2BC6-74A1-41C7-803E-3FF44DE6F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51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D68665-9BC3-4774-90C9-3B798EF8A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C4B4A9-CB60-43A8-B850-2D1AC03E1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73724C-6019-45F5-A7E1-507B7C052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15CF46-E818-431F-9964-7B99DD9A4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A2BD-096B-4A75-BBC4-3EEE64BB2952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76DBAD-1B6A-48AD-A644-425587D8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10AEB7-A4DC-4793-B67A-3040A70CF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2BC6-74A1-41C7-803E-3FF44DE6F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21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D0CD3-90B8-4B47-8F2E-9ACA84915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63EF3E-3AD8-4E50-A2C9-807ECBA5DE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057886-792E-4D6F-A494-71A439F0B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061332-0A64-4816-AA79-0072C729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A2BD-096B-4A75-BBC4-3EEE64BB2952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801813-68CB-4F25-9D1E-B96DFA24A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61C420-129B-4374-9A7B-103127F1D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2BC6-74A1-41C7-803E-3FF44DE6F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212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1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DC2815-79A7-4641-ACB7-F3266FA53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34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00C2FC-35CC-4B4A-9261-124326629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91830"/>
            <a:ext cx="10515600" cy="4785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BBF4CF-A659-4F9E-9E77-F2691B479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DA2BD-096B-4A75-BBC4-3EEE64BB2952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1964CF-8FFA-4E14-BE4A-24DAB92EC8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DC10B1-2824-4720-8EA3-84F5B8E02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A2BC6-74A1-41C7-803E-3FF44DE6F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703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1DAA1E-780A-437D-BFE6-3C3D9F4AC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L4836 </a:t>
            </a:r>
            <a:r>
              <a:rPr lang="ko-KR" altLang="en-US" dirty="0"/>
              <a:t>색칠하기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E72666-F371-4066-8468-EA4875010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10x10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격자에 빨간색과 파란색 색칠하기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D53BE9-E80A-408F-ADFD-D6C35032C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51" y="2017639"/>
            <a:ext cx="3591426" cy="34485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2A0C3C-B9C8-43EA-8A49-80CFA9C98CDE}"/>
              </a:ext>
            </a:extLst>
          </p:cNvPr>
          <p:cNvSpPr txBox="1"/>
          <p:nvPr/>
        </p:nvSpPr>
        <p:spPr>
          <a:xfrm>
            <a:off x="5036128" y="2674947"/>
            <a:ext cx="1571264" cy="18876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800"/>
              </a:spcAft>
            </a:pP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</a:t>
            </a:r>
            <a:r>
              <a:rPr lang="en-US" altLang="ko-KR" b="0" i="0" dirty="0">
                <a:solidFill>
                  <a:schemeClr val="bg1">
                    <a:lumMod val="8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i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nput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예시 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spcAft>
                <a:spcPts val="800"/>
              </a:spcAft>
            </a:pPr>
            <a:r>
              <a:rPr lang="en-US" altLang="ko-KR" b="0" i="0" dirty="0">
                <a:solidFill>
                  <a:schemeClr val="bg1">
                    <a:lumMod val="8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  <a:p>
            <a:pPr algn="l">
              <a:spcAft>
                <a:spcPts val="800"/>
              </a:spcAft>
            </a:pPr>
            <a:r>
              <a:rPr lang="en-US" altLang="ko-KR" b="0" i="0" dirty="0">
                <a:solidFill>
                  <a:schemeClr val="bg1">
                    <a:lumMod val="8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b="0" i="0" dirty="0">
              <a:solidFill>
                <a:schemeClr val="bg1">
                  <a:lumMod val="85000"/>
                </a:schemeClr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spcAft>
                <a:spcPts val="800"/>
              </a:spcAft>
            </a:pPr>
            <a:r>
              <a:rPr lang="en-US" altLang="ko-KR" b="0" i="0" dirty="0">
                <a:solidFill>
                  <a:schemeClr val="bg1">
                    <a:lumMod val="8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2 2 4 4 1</a:t>
            </a:r>
          </a:p>
          <a:p>
            <a:pPr algn="l">
              <a:spcAft>
                <a:spcPts val="800"/>
              </a:spcAft>
            </a:pPr>
            <a:r>
              <a:rPr lang="en-US" altLang="ko-KR" b="0" i="0" dirty="0">
                <a:solidFill>
                  <a:schemeClr val="bg1">
                    <a:lumMod val="8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3 3 6 6 2</a:t>
            </a:r>
            <a:endParaRPr lang="ko-KR" altLang="en-US" b="0" i="0" dirty="0">
              <a:solidFill>
                <a:schemeClr val="bg1">
                  <a:lumMod val="85000"/>
                </a:schemeClr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F98286-35D8-4914-B671-C3E7CDC12228}"/>
              </a:ext>
            </a:extLst>
          </p:cNvPr>
          <p:cNvSpPr txBox="1"/>
          <p:nvPr/>
        </p:nvSpPr>
        <p:spPr>
          <a:xfrm>
            <a:off x="6096000" y="3054538"/>
            <a:ext cx="5426486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800"/>
              </a:spcAft>
            </a:pPr>
            <a:r>
              <a:rPr lang="en-US" altLang="ko-KR" b="0" i="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T: </a:t>
            </a:r>
            <a:r>
              <a:rPr lang="ko-KR" altLang="en-US" b="0" i="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테스트 케이스 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개수</a:t>
            </a:r>
            <a:endParaRPr lang="en-US" altLang="ko-KR" dirty="0">
              <a:solidFill>
                <a:schemeClr val="accent4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spcAft>
                <a:spcPts val="800"/>
              </a:spcAft>
            </a:pPr>
            <a:r>
              <a:rPr lang="en-US" altLang="ko-KR" b="0" i="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N: 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칠할 영역의 개수</a:t>
            </a:r>
            <a:endParaRPr lang="en-US" altLang="ko-KR" b="0" i="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spcAft>
                <a:spcPts val="800"/>
              </a:spcAft>
            </a:pPr>
            <a:r>
              <a:rPr lang="en-US" altLang="ko-KR" b="0" i="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 [2,2] </a:t>
            </a:r>
            <a:r>
              <a:rPr lang="ko-KR" altLang="en-US" b="0" i="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부터 </a:t>
            </a:r>
            <a:r>
              <a:rPr lang="en-US" altLang="ko-KR" b="0" i="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[4,4] </a:t>
            </a:r>
            <a:r>
              <a:rPr lang="ko-KR" altLang="en-US" b="0" i="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까지 </a:t>
            </a:r>
            <a:r>
              <a:rPr lang="en-US" altLang="ko-KR" b="1" i="0" dirty="0">
                <a:solidFill>
                  <a:srgbClr val="C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color 1 (</a:t>
            </a:r>
            <a:r>
              <a:rPr lang="ko-KR" altLang="en-US" b="1" i="0" dirty="0">
                <a:solidFill>
                  <a:srgbClr val="C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빨강</a:t>
            </a:r>
            <a:r>
              <a:rPr lang="en-US" altLang="ko-KR" b="1" i="0" dirty="0">
                <a:solidFill>
                  <a:srgbClr val="C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b="0" i="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으로 칠한다 </a:t>
            </a:r>
            <a:r>
              <a:rPr lang="en-US" altLang="ko-KR" b="0" i="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0" i="0" dirty="0">
              <a:solidFill>
                <a:schemeClr val="accent4">
                  <a:lumMod val="75000"/>
                </a:schemeClr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spcAft>
                <a:spcPts val="800"/>
              </a:spcAft>
            </a:pPr>
            <a:r>
              <a:rPr lang="en-US" altLang="ko-KR" b="0" i="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 [3,3] </a:t>
            </a:r>
            <a:r>
              <a:rPr lang="ko-KR" altLang="en-US" b="0" i="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부터 </a:t>
            </a:r>
            <a:r>
              <a:rPr lang="en-US" altLang="ko-KR" b="0" i="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[6,6] </a:t>
            </a:r>
            <a:r>
              <a:rPr lang="ko-KR" altLang="en-US" b="0" i="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까지 </a:t>
            </a:r>
            <a:r>
              <a:rPr lang="en-US" altLang="ko-KR" b="1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color 2 (</a:t>
            </a:r>
            <a:r>
              <a:rPr lang="ko-KR" altLang="en-US" b="1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파랑</a:t>
            </a:r>
            <a:r>
              <a:rPr lang="en-US" altLang="ko-KR" b="1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b="0" i="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으로 칠한다 </a:t>
            </a:r>
            <a:r>
              <a:rPr lang="en-US" altLang="ko-KR" b="0" i="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0" i="0" dirty="0">
              <a:solidFill>
                <a:schemeClr val="accent4">
                  <a:lumMod val="75000"/>
                </a:schemeClr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DBD86D-F51F-4221-915B-E85909A84F9F}"/>
              </a:ext>
            </a:extLst>
          </p:cNvPr>
          <p:cNvSpPr txBox="1"/>
          <p:nvPr/>
        </p:nvSpPr>
        <p:spPr>
          <a:xfrm>
            <a:off x="5109606" y="5091707"/>
            <a:ext cx="6566221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800"/>
              </a:spcAft>
            </a:pP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 계획</a:t>
            </a:r>
            <a:endParaRPr lang="en-US" altLang="ko-KR" dirty="0">
              <a:solidFill>
                <a:schemeClr val="accent4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spcAft>
                <a:spcPts val="800"/>
              </a:spcAft>
            </a:pP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채워진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10x10 matrix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생성</a:t>
            </a:r>
            <a:endParaRPr lang="en-US" altLang="ko-KR" dirty="0">
              <a:solidFill>
                <a:schemeClr val="accent4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spcAft>
                <a:spcPts val="800"/>
              </a:spcAft>
            </a:pP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 영역과 색에 대한 정보를 리스트로 </a:t>
            </a:r>
            <a:r>
              <a:rPr lang="ko-KR" altLang="en-US" dirty="0" err="1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입력받음</a:t>
            </a:r>
            <a:endParaRPr lang="en-US" altLang="ko-KR" dirty="0">
              <a:solidFill>
                <a:schemeClr val="accent4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800"/>
              </a:spcAft>
            </a:pP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</a:rPr>
              <a:t>③ 색깔별로 해당된 수를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</a:rPr>
              <a:t>의 칠할 영역을 순회하며 색칠</a:t>
            </a:r>
            <a:endParaRPr lang="ko-KR" altLang="en-US" b="0" i="0" dirty="0">
              <a:solidFill>
                <a:schemeClr val="accent4">
                  <a:lumMod val="75000"/>
                </a:schemeClr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372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1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1DAA1E-780A-437D-BFE6-3C3D9F4AC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L4836 </a:t>
            </a:r>
            <a:r>
              <a:rPr lang="ko-KR" altLang="en-US" dirty="0"/>
              <a:t>색칠하기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23AEE7F-8E4F-4156-8EE8-0C489D274740}"/>
              </a:ext>
            </a:extLst>
          </p:cNvPr>
          <p:cNvGrpSpPr/>
          <p:nvPr/>
        </p:nvGrpSpPr>
        <p:grpSpPr>
          <a:xfrm>
            <a:off x="838200" y="1480961"/>
            <a:ext cx="4277133" cy="2855704"/>
            <a:chOff x="838200" y="2490737"/>
            <a:chExt cx="4277133" cy="285570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DF82CDE-4081-4AED-8CB3-2F487EF4B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860069"/>
              <a:ext cx="4096322" cy="248637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DBFBBDD-CC77-44B8-8CFF-6F9742745D65}"/>
                </a:ext>
              </a:extLst>
            </p:cNvPr>
            <p:cNvSpPr txBox="1"/>
            <p:nvPr/>
          </p:nvSpPr>
          <p:spPr>
            <a:xfrm>
              <a:off x="838200" y="2490737"/>
              <a:ext cx="4277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</a:rPr>
                <a:t># </a:t>
              </a:r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칠할 영역 정보를 받아 색칠하는 함수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88149C0-6573-4ADE-AA27-AEB343E85D98}"/>
              </a:ext>
            </a:extLst>
          </p:cNvPr>
          <p:cNvGrpSpPr/>
          <p:nvPr/>
        </p:nvGrpSpPr>
        <p:grpSpPr>
          <a:xfrm>
            <a:off x="6407728" y="1480961"/>
            <a:ext cx="5218398" cy="2819896"/>
            <a:chOff x="838200" y="2118332"/>
            <a:chExt cx="5218398" cy="2819896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AEC42B61-14DB-4F2C-BE2C-B88E611F5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2854" y="2556646"/>
              <a:ext cx="5153744" cy="238158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49340A2-D8C1-49DF-90EA-328F74034E3B}"/>
                </a:ext>
              </a:extLst>
            </p:cNvPr>
            <p:cNvSpPr txBox="1"/>
            <p:nvPr/>
          </p:nvSpPr>
          <p:spPr>
            <a:xfrm>
              <a:off x="838200" y="2118332"/>
              <a:ext cx="4925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</a:rPr>
                <a:t># </a:t>
              </a:r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테스트케이스 받아 함수 적용 후 출력하기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0A14952-1931-4BF3-9A8B-6E36782B0260}"/>
              </a:ext>
            </a:extLst>
          </p:cNvPr>
          <p:cNvSpPr txBox="1"/>
          <p:nvPr/>
        </p:nvSpPr>
        <p:spPr>
          <a:xfrm>
            <a:off x="5664793" y="5103653"/>
            <a:ext cx="6797054" cy="11285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800"/>
              </a:spcAft>
            </a:pP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채워진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10x10 matrix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생성</a:t>
            </a:r>
            <a:endParaRPr lang="en-US" altLang="ko-KR" dirty="0">
              <a:solidFill>
                <a:schemeClr val="accent4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spcAft>
                <a:spcPts val="800"/>
              </a:spcAft>
            </a:pP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 영역과 색에 대한 정보를 리스트로 </a:t>
            </a:r>
            <a:r>
              <a:rPr lang="ko-KR" altLang="en-US" dirty="0" err="1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입력받음</a:t>
            </a:r>
            <a:endParaRPr lang="en-US" altLang="ko-KR" dirty="0">
              <a:solidFill>
                <a:schemeClr val="accent4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spcAft>
                <a:spcPts val="800"/>
              </a:spcAft>
            </a:pP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 색깔별로 해당된 수를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칠할 영역을 순회하며 색칠</a:t>
            </a:r>
            <a:endParaRPr lang="ko-KR" altLang="en-US" b="0" i="0" dirty="0">
              <a:solidFill>
                <a:schemeClr val="accent4">
                  <a:lumMod val="75000"/>
                </a:schemeClr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1DF0D3E-B3EF-4D3A-A774-82625FD36CA8}"/>
              </a:ext>
            </a:extLst>
          </p:cNvPr>
          <p:cNvGrpSpPr/>
          <p:nvPr/>
        </p:nvGrpSpPr>
        <p:grpSpPr>
          <a:xfrm>
            <a:off x="975588" y="4470539"/>
            <a:ext cx="3821545" cy="2131703"/>
            <a:chOff x="838200" y="1700254"/>
            <a:chExt cx="3821545" cy="213170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34B45B0-0EE8-493E-AF70-0344CF25A666}"/>
                </a:ext>
              </a:extLst>
            </p:cNvPr>
            <p:cNvSpPr txBox="1"/>
            <p:nvPr/>
          </p:nvSpPr>
          <p:spPr>
            <a:xfrm>
              <a:off x="838200" y="1700254"/>
              <a:ext cx="38215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</a:rPr>
                <a:t># </a:t>
              </a:r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보라색 칸의 개수를 찾는 함수</a:t>
              </a:r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ED247976-E084-4FFB-B90A-96DAB92C7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6775" y="2069586"/>
              <a:ext cx="3153215" cy="1762371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9A4A404-7828-4AC3-8A26-D0623F84D201}"/>
              </a:ext>
            </a:extLst>
          </p:cNvPr>
          <p:cNvSpPr txBox="1"/>
          <p:nvPr/>
        </p:nvSpPr>
        <p:spPr>
          <a:xfrm>
            <a:off x="6481347" y="2897449"/>
            <a:ext cx="394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D76807-F1FA-4573-B451-40D675D341D9}"/>
              </a:ext>
            </a:extLst>
          </p:cNvPr>
          <p:cNvSpPr txBox="1"/>
          <p:nvPr/>
        </p:nvSpPr>
        <p:spPr>
          <a:xfrm>
            <a:off x="6884894" y="3326798"/>
            <a:ext cx="4840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3810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1DAA1E-780A-437D-BFE6-3C3D9F4AC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L4836 </a:t>
            </a:r>
            <a:r>
              <a:rPr lang="ko-KR" altLang="en-US" dirty="0"/>
              <a:t>색칠하기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0BB2A2A-6CC3-4C5E-B659-D1C71ABE6559}"/>
              </a:ext>
            </a:extLst>
          </p:cNvPr>
          <p:cNvGrpSpPr/>
          <p:nvPr/>
        </p:nvGrpSpPr>
        <p:grpSpPr>
          <a:xfrm>
            <a:off x="838200" y="1480961"/>
            <a:ext cx="4277133" cy="2855704"/>
            <a:chOff x="838200" y="2490737"/>
            <a:chExt cx="4277133" cy="285570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6FD75AA-DC81-46B9-90FB-7A4047C8F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860069"/>
              <a:ext cx="4096322" cy="248637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E5991AE-7867-4307-A775-2828D5CF0249}"/>
                </a:ext>
              </a:extLst>
            </p:cNvPr>
            <p:cNvSpPr txBox="1"/>
            <p:nvPr/>
          </p:nvSpPr>
          <p:spPr>
            <a:xfrm>
              <a:off x="838200" y="2490737"/>
              <a:ext cx="4277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</a:rPr>
                <a:t># </a:t>
              </a:r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칠할 영영 정보를 받아 색칠하는 함수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174C177-DBC6-41BA-A6EC-250E2F7B46F7}"/>
              </a:ext>
            </a:extLst>
          </p:cNvPr>
          <p:cNvSpPr txBox="1"/>
          <p:nvPr/>
        </p:nvSpPr>
        <p:spPr>
          <a:xfrm>
            <a:off x="5994400" y="1770683"/>
            <a:ext cx="5557932" cy="30264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800"/>
              </a:spcAft>
            </a:pPr>
            <a:r>
              <a:rPr lang="ko-KR" altLang="en-US" b="0" i="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색 구분 없이</a:t>
            </a:r>
            <a:r>
              <a:rPr lang="en-US" altLang="ko-KR" b="0" i="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칠할 박스에 대한 정보를 모두 받는다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>
              <a:spcAft>
                <a:spcPts val="800"/>
              </a:spcAft>
            </a:pPr>
            <a:r>
              <a:rPr lang="en-US" altLang="ko-KR" b="0" i="0" dirty="0">
                <a:solidFill>
                  <a:schemeClr val="accent4">
                    <a:lumMod val="75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Ex) 2 2 4 4 1 </a:t>
            </a:r>
            <a:r>
              <a:rPr lang="en-US" altLang="ko-KR" b="0" i="0" dirty="0">
                <a:solidFill>
                  <a:schemeClr val="accent4">
                    <a:lumMod val="75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sym typeface="Wingdings" panose="05000000000000000000" pitchFamily="2" charset="2"/>
              </a:rPr>
              <a:t> [2, 2, 4, 4, 1]</a:t>
            </a:r>
          </a:p>
          <a:p>
            <a:pPr algn="l">
              <a:spcAft>
                <a:spcPts val="800"/>
              </a:spcAft>
            </a:pPr>
            <a:endParaRPr lang="en-US" altLang="ko-KR" b="0" i="0" dirty="0">
              <a:solidFill>
                <a:schemeClr val="accent4">
                  <a:lumMod val="75000"/>
                </a:schemeClr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285750" indent="-285750" algn="l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start: 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박스의 좌측 상단 꼭지점 좌표</a:t>
            </a:r>
            <a:endParaRPr lang="en-US" altLang="ko-KR" dirty="0">
              <a:solidFill>
                <a:schemeClr val="accent4">
                  <a:lumMod val="7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285750" indent="-285750" algn="l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e</a:t>
            </a:r>
            <a:r>
              <a:rPr lang="en-US" altLang="ko-KR" b="0" i="0" dirty="0">
                <a:solidFill>
                  <a:schemeClr val="accent4">
                    <a:lumMod val="75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nd: </a:t>
            </a:r>
            <a:r>
              <a:rPr lang="ko-KR" altLang="en-US" b="0" i="0" dirty="0">
                <a:solidFill>
                  <a:schemeClr val="accent4">
                    <a:lumMod val="75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박스의 우측 하단 꼭지점 좌표</a:t>
            </a:r>
            <a:endParaRPr lang="en-US" altLang="ko-KR" b="0" i="0" dirty="0">
              <a:solidFill>
                <a:schemeClr val="accent4">
                  <a:lumMod val="75000"/>
                </a:schemeClr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285750" indent="-285750" algn="l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chemeClr val="accent4">
                    <a:lumMod val="75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color: </a:t>
            </a:r>
            <a:r>
              <a:rPr lang="ko-KR" altLang="en-US" b="0" i="0" dirty="0">
                <a:solidFill>
                  <a:schemeClr val="accent4">
                    <a:lumMod val="75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색상 </a:t>
            </a:r>
            <a:r>
              <a:rPr lang="en-US" altLang="ko-KR" b="0" i="0" dirty="0">
                <a:solidFill>
                  <a:schemeClr val="accent4">
                    <a:lumMod val="75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en-US" altLang="ko-KR" b="1" i="0" dirty="0">
                <a:solidFill>
                  <a:srgbClr val="C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1: </a:t>
            </a:r>
            <a:r>
              <a:rPr lang="ko-KR" altLang="en-US" b="1" i="0" dirty="0">
                <a:solidFill>
                  <a:srgbClr val="C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빨강</a:t>
            </a:r>
            <a:r>
              <a:rPr lang="en-US" altLang="ko-KR" b="0" i="0" dirty="0">
                <a:solidFill>
                  <a:schemeClr val="accent4">
                    <a:lumMod val="75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en-US" altLang="ko-KR" b="1" i="0" dirty="0">
                <a:solidFill>
                  <a:srgbClr val="0070C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2: </a:t>
            </a:r>
            <a:r>
              <a:rPr lang="ko-KR" altLang="en-US" b="1" i="0" dirty="0">
                <a:solidFill>
                  <a:srgbClr val="0070C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파랑</a:t>
            </a:r>
            <a:r>
              <a:rPr lang="en-US" altLang="ko-KR" b="0" i="0" dirty="0">
                <a:solidFill>
                  <a:schemeClr val="accent4">
                    <a:lumMod val="75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pPr marL="285750" indent="-285750" algn="l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accent4">
                  <a:lumMod val="7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285750" indent="-285750" algn="l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ko-KR" altLang="en-US" b="0" i="0" dirty="0">
              <a:solidFill>
                <a:schemeClr val="accent4">
                  <a:lumMod val="75000"/>
                </a:schemeClr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DD5AA9D-9F66-4F74-891D-CA6AF1623DDC}"/>
              </a:ext>
            </a:extLst>
          </p:cNvPr>
          <p:cNvSpPr/>
          <p:nvPr/>
        </p:nvSpPr>
        <p:spPr>
          <a:xfrm>
            <a:off x="1219200" y="2225964"/>
            <a:ext cx="2512291" cy="812800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97CEF84A-8BDD-4627-9662-744822F53F81}"/>
              </a:ext>
            </a:extLst>
          </p:cNvPr>
          <p:cNvSpPr/>
          <p:nvPr/>
        </p:nvSpPr>
        <p:spPr>
          <a:xfrm>
            <a:off x="3753738" y="2318266"/>
            <a:ext cx="1828800" cy="628195"/>
          </a:xfrm>
          <a:prstGeom prst="rightArrow">
            <a:avLst>
              <a:gd name="adj1" fmla="val 26475"/>
              <a:gd name="adj2" fmla="val 50000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248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1DAA1E-780A-437D-BFE6-3C3D9F4AC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L4836 </a:t>
            </a:r>
            <a:r>
              <a:rPr lang="ko-KR" altLang="en-US" dirty="0"/>
              <a:t>색칠하기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0BB2A2A-6CC3-4C5E-B659-D1C71ABE6559}"/>
              </a:ext>
            </a:extLst>
          </p:cNvPr>
          <p:cNvGrpSpPr/>
          <p:nvPr/>
        </p:nvGrpSpPr>
        <p:grpSpPr>
          <a:xfrm>
            <a:off x="838200" y="1480961"/>
            <a:ext cx="4277133" cy="2855704"/>
            <a:chOff x="838200" y="2490737"/>
            <a:chExt cx="4277133" cy="285570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6FD75AA-DC81-46B9-90FB-7A4047C8F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860069"/>
              <a:ext cx="4096322" cy="248637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E5991AE-7867-4307-A775-2828D5CF0249}"/>
                </a:ext>
              </a:extLst>
            </p:cNvPr>
            <p:cNvSpPr txBox="1"/>
            <p:nvPr/>
          </p:nvSpPr>
          <p:spPr>
            <a:xfrm>
              <a:off x="838200" y="2490737"/>
              <a:ext cx="4277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</a:rPr>
                <a:t># </a:t>
              </a:r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칠할 영역 정보를 받아 색칠하는 함수</a:t>
              </a: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CDD5AA9D-9F66-4F74-891D-CA6AF1623DDC}"/>
              </a:ext>
            </a:extLst>
          </p:cNvPr>
          <p:cNvSpPr/>
          <p:nvPr/>
        </p:nvSpPr>
        <p:spPr>
          <a:xfrm>
            <a:off x="1241447" y="3098740"/>
            <a:ext cx="3693075" cy="1159224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98C6FFB-2029-4226-BF05-BB82A112537D}"/>
              </a:ext>
            </a:extLst>
          </p:cNvPr>
          <p:cNvSpPr/>
          <p:nvPr/>
        </p:nvSpPr>
        <p:spPr>
          <a:xfrm>
            <a:off x="6493164" y="2078182"/>
            <a:ext cx="3112654" cy="743484"/>
          </a:xfrm>
          <a:prstGeom prst="roundRect">
            <a:avLst/>
          </a:prstGeom>
          <a:solidFill>
            <a:srgbClr val="FFFFFF">
              <a:alpha val="63137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97CEF84A-8BDD-4627-9662-744822F53F81}"/>
              </a:ext>
            </a:extLst>
          </p:cNvPr>
          <p:cNvSpPr/>
          <p:nvPr/>
        </p:nvSpPr>
        <p:spPr>
          <a:xfrm>
            <a:off x="4930750" y="3311443"/>
            <a:ext cx="652007" cy="628195"/>
          </a:xfrm>
          <a:prstGeom prst="rightArrow">
            <a:avLst>
              <a:gd name="adj1" fmla="val 26475"/>
              <a:gd name="adj2" fmla="val 50000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0D5960-1F88-4952-9543-8786A66EA9E6}"/>
              </a:ext>
            </a:extLst>
          </p:cNvPr>
          <p:cNvSpPr txBox="1"/>
          <p:nvPr/>
        </p:nvSpPr>
        <p:spPr>
          <a:xfrm>
            <a:off x="6070601" y="956874"/>
            <a:ext cx="480612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800"/>
              </a:spcAft>
            </a:pPr>
            <a:r>
              <a:rPr lang="ko-KR" altLang="en-US" b="0" i="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칠할 영역을 순회하면서 색을 칠한다</a:t>
            </a:r>
            <a:r>
              <a:rPr lang="en-US" altLang="ko-KR" b="0" i="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285750" indent="-285750" algn="l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색칠하는 칸의 상태에 대한 경우의 수</a:t>
            </a:r>
            <a:endParaRPr lang="en-US" altLang="ko-KR" dirty="0">
              <a:solidFill>
                <a:schemeClr val="accent4">
                  <a:lumMod val="7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742950" lvl="1" indent="-28575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칠하려는 색과 같은 색이 칠해진 상태</a:t>
            </a:r>
            <a:endParaRPr lang="en-US" altLang="ko-KR" dirty="0">
              <a:solidFill>
                <a:schemeClr val="accent4">
                  <a:lumMod val="7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742950" lvl="1" indent="-28575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ko-KR" altLang="en-US" b="0" i="0" dirty="0">
                <a:solidFill>
                  <a:schemeClr val="accent4">
                    <a:lumMod val="75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아무것도 안 칠해진 상태</a:t>
            </a:r>
            <a:endParaRPr lang="en-US" altLang="ko-KR" b="0" i="0" dirty="0">
              <a:solidFill>
                <a:schemeClr val="accent4">
                  <a:lumMod val="75000"/>
                </a:schemeClr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742950" lvl="1" indent="-28575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ko-KR" altLang="en-US" b="0" i="0" dirty="0">
                <a:solidFill>
                  <a:schemeClr val="accent4">
                    <a:lumMod val="75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다른 색이 칠해진 상태</a:t>
            </a:r>
            <a:endParaRPr lang="en-US" altLang="ko-KR" b="0" i="0" dirty="0">
              <a:solidFill>
                <a:schemeClr val="accent4">
                  <a:lumMod val="75000"/>
                </a:schemeClr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285750" indent="-285750" algn="l"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accent4">
                  <a:lumMod val="7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285750" indent="-285750" algn="l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ko-KR" altLang="en-US" b="0" i="0" dirty="0">
              <a:solidFill>
                <a:schemeClr val="accent4">
                  <a:lumMod val="75000"/>
                </a:schemeClr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BAAFCC2-2EA3-4365-8DB0-C38C1D8F7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992" y="3093479"/>
            <a:ext cx="3591426" cy="3448531"/>
          </a:xfrm>
          <a:prstGeom prst="rect">
            <a:avLst/>
          </a:prstGeom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260E6E0B-CF7E-4536-8DCC-E7F8C7866139}"/>
              </a:ext>
            </a:extLst>
          </p:cNvPr>
          <p:cNvSpPr/>
          <p:nvPr/>
        </p:nvSpPr>
        <p:spPr>
          <a:xfrm>
            <a:off x="7192826" y="4008581"/>
            <a:ext cx="741211" cy="222195"/>
          </a:xfrm>
          <a:prstGeom prst="rightArrow">
            <a:avLst>
              <a:gd name="adj1" fmla="val 19835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757B1AAC-E630-4458-B0E2-C5C2C1C18491}"/>
              </a:ext>
            </a:extLst>
          </p:cNvPr>
          <p:cNvSpPr/>
          <p:nvPr/>
        </p:nvSpPr>
        <p:spPr>
          <a:xfrm>
            <a:off x="7192826" y="4293134"/>
            <a:ext cx="741211" cy="222195"/>
          </a:xfrm>
          <a:prstGeom prst="rightArrow">
            <a:avLst>
              <a:gd name="adj1" fmla="val 19835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C59073BB-9D58-466C-ACF0-68B21EAD8CB8}"/>
              </a:ext>
            </a:extLst>
          </p:cNvPr>
          <p:cNvSpPr/>
          <p:nvPr/>
        </p:nvSpPr>
        <p:spPr>
          <a:xfrm>
            <a:off x="7192826" y="4577687"/>
            <a:ext cx="741211" cy="222195"/>
          </a:xfrm>
          <a:prstGeom prst="rightArrow">
            <a:avLst>
              <a:gd name="adj1" fmla="val 19835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22502B-20CD-46B7-9C65-508954E45817}"/>
              </a:ext>
            </a:extLst>
          </p:cNvPr>
          <p:cNvSpPr txBox="1"/>
          <p:nvPr/>
        </p:nvSpPr>
        <p:spPr>
          <a:xfrm>
            <a:off x="3879274" y="2246541"/>
            <a:ext cx="766617" cy="8053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800"/>
              </a:spcAft>
            </a:pPr>
            <a:r>
              <a:rPr lang="en-US" altLang="ko-KR" sz="1100" b="0" i="0" dirty="0">
                <a:solidFill>
                  <a:schemeClr val="bg2">
                    <a:lumMod val="90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sym typeface="Wingdings" panose="05000000000000000000" pitchFamily="2" charset="2"/>
              </a:rPr>
              <a:t>[2, 2]</a:t>
            </a:r>
          </a:p>
          <a:p>
            <a:pPr algn="l">
              <a:spcAft>
                <a:spcPts val="800"/>
              </a:spcAft>
            </a:pPr>
            <a:r>
              <a:rPr lang="en-US" altLang="ko-KR" sz="1100" dirty="0">
                <a:solidFill>
                  <a:schemeClr val="bg2">
                    <a:lumMod val="9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ingdings" panose="05000000000000000000" pitchFamily="2" charset="2"/>
              </a:rPr>
              <a:t>[</a:t>
            </a:r>
            <a:r>
              <a:rPr lang="en-US" altLang="ko-KR" sz="1100" b="0" i="0" dirty="0">
                <a:solidFill>
                  <a:schemeClr val="bg2">
                    <a:lumMod val="90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sym typeface="Wingdings" panose="05000000000000000000" pitchFamily="2" charset="2"/>
              </a:rPr>
              <a:t>4, 4]</a:t>
            </a:r>
          </a:p>
          <a:p>
            <a:pPr algn="l">
              <a:spcAft>
                <a:spcPts val="800"/>
              </a:spcAft>
            </a:pPr>
            <a:r>
              <a:rPr lang="en-US" altLang="ko-KR" sz="1100" b="0" i="0" dirty="0">
                <a:solidFill>
                  <a:schemeClr val="bg2">
                    <a:lumMod val="90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sym typeface="Wingdings" panose="05000000000000000000" pitchFamily="2" charset="2"/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52028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1DAA1E-780A-437D-BFE6-3C3D9F4AC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L4836 </a:t>
            </a:r>
            <a:r>
              <a:rPr lang="ko-KR" altLang="en-US" dirty="0"/>
              <a:t>색칠하기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5D00FFA-80A4-4731-86C0-14B4C61386F5}"/>
              </a:ext>
            </a:extLst>
          </p:cNvPr>
          <p:cNvGrpSpPr/>
          <p:nvPr/>
        </p:nvGrpSpPr>
        <p:grpSpPr>
          <a:xfrm>
            <a:off x="838200" y="1558851"/>
            <a:ext cx="3821545" cy="2131703"/>
            <a:chOff x="838200" y="1700254"/>
            <a:chExt cx="3821545" cy="213170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63DAC1D-9871-4283-B2CC-1A569E52EB7F}"/>
                </a:ext>
              </a:extLst>
            </p:cNvPr>
            <p:cNvSpPr txBox="1"/>
            <p:nvPr/>
          </p:nvSpPr>
          <p:spPr>
            <a:xfrm>
              <a:off x="838200" y="1700254"/>
              <a:ext cx="38215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</a:rPr>
                <a:t># </a:t>
              </a:r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보라색 칸의 개수를 찾는 함수</a:t>
              </a: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64977407-BDB0-4468-8E54-F63844CD2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6775" y="2069586"/>
              <a:ext cx="3153215" cy="1762371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B4B6B63-1493-4EBE-AAC7-C7CA4C699016}"/>
              </a:ext>
            </a:extLst>
          </p:cNvPr>
          <p:cNvSpPr txBox="1"/>
          <p:nvPr/>
        </p:nvSpPr>
        <p:spPr>
          <a:xfrm>
            <a:off x="6037985" y="2413306"/>
            <a:ext cx="4012637" cy="11285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800"/>
              </a:spcAft>
            </a:pPr>
            <a:r>
              <a:rPr lang="en-US" altLang="ko-KR" b="0" i="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x10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en-US" altLang="ko-KR" b="0" i="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atrix</a:t>
            </a:r>
            <a:r>
              <a:rPr lang="ko-KR" altLang="en-US" b="0" i="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순회하면서</a:t>
            </a:r>
            <a:endParaRPr lang="en-US" altLang="ko-KR" b="0" i="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spcAft>
                <a:spcPts val="800"/>
              </a:spcAft>
            </a:pPr>
            <a:r>
              <a:rPr lang="ko-KR" altLang="en-US" b="1" dirty="0">
                <a:ln w="3175">
                  <a:solidFill>
                    <a:schemeClr val="bg1">
                      <a:alpha val="30000"/>
                    </a:schemeClr>
                  </a:solidFill>
                </a:ln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보라색</a:t>
            </a:r>
            <a:r>
              <a:rPr lang="en-US" altLang="ko-KR" b="1" dirty="0">
                <a:ln w="3175">
                  <a:solidFill>
                    <a:schemeClr val="bg1">
                      <a:alpha val="30000"/>
                    </a:schemeClr>
                  </a:solidFill>
                </a:ln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(3)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칸의 개수를 </a:t>
            </a:r>
            <a:r>
              <a:rPr lang="ko-KR" altLang="en-US" dirty="0" err="1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카운팅한다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>
              <a:spcAft>
                <a:spcPts val="800"/>
              </a:spcAft>
            </a:pPr>
            <a:endParaRPr lang="en-US" altLang="ko-KR" b="0" i="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C4A39B4-12B0-4AD1-9036-D3509185940D}"/>
              </a:ext>
            </a:extLst>
          </p:cNvPr>
          <p:cNvGrpSpPr/>
          <p:nvPr/>
        </p:nvGrpSpPr>
        <p:grpSpPr>
          <a:xfrm>
            <a:off x="838200" y="3958804"/>
            <a:ext cx="5218398" cy="2819896"/>
            <a:chOff x="838200" y="2118332"/>
            <a:chExt cx="5218398" cy="2819896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CF21C6A-D106-4C29-93E8-16A4F3EA1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2854" y="2556646"/>
              <a:ext cx="5153744" cy="2381582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18F6DAD-46F9-45FF-921B-AA78677F6189}"/>
                </a:ext>
              </a:extLst>
            </p:cNvPr>
            <p:cNvSpPr txBox="1"/>
            <p:nvPr/>
          </p:nvSpPr>
          <p:spPr>
            <a:xfrm>
              <a:off x="838200" y="2118332"/>
              <a:ext cx="4925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</a:rPr>
                <a:t># </a:t>
              </a:r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테스트케이스 받아 함수 적용 후 출력하기</a:t>
              </a: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C93902-27EB-4EF0-AAA5-083D1CB24B13}"/>
              </a:ext>
            </a:extLst>
          </p:cNvPr>
          <p:cNvSpPr/>
          <p:nvPr/>
        </p:nvSpPr>
        <p:spPr>
          <a:xfrm>
            <a:off x="1222594" y="2363881"/>
            <a:ext cx="2825972" cy="907220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499AFBD6-81D4-4281-BC78-E94BD9B25C81}"/>
              </a:ext>
            </a:extLst>
          </p:cNvPr>
          <p:cNvSpPr/>
          <p:nvPr/>
        </p:nvSpPr>
        <p:spPr>
          <a:xfrm>
            <a:off x="4048565" y="2460882"/>
            <a:ext cx="1828800" cy="628195"/>
          </a:xfrm>
          <a:prstGeom prst="rightArrow">
            <a:avLst>
              <a:gd name="adj1" fmla="val 26475"/>
              <a:gd name="adj2" fmla="val 50000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483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282</Words>
  <Application>Microsoft Office PowerPoint</Application>
  <PresentationFormat>와이드스크린</PresentationFormat>
  <Paragraphs>47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Malgun Gothic</vt:lpstr>
      <vt:lpstr>Malgun Gothic</vt:lpstr>
      <vt:lpstr>Arial</vt:lpstr>
      <vt:lpstr>Wingdings</vt:lpstr>
      <vt:lpstr>Office 테마</vt:lpstr>
      <vt:lpstr>L4836 색칠하기</vt:lpstr>
      <vt:lpstr>L4836 색칠하기</vt:lpstr>
      <vt:lpstr>L4836 색칠하기</vt:lpstr>
      <vt:lpstr>L4836 색칠하기</vt:lpstr>
      <vt:lpstr>L4836 색칠하기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L4836 색칠하기</dc:title>
  <dc:creator>김 혜림</dc:creator>
  <cp:lastModifiedBy>김 혜림</cp:lastModifiedBy>
  <cp:revision>1</cp:revision>
  <dcterms:created xsi:type="dcterms:W3CDTF">2022-02-15T05:12:55Z</dcterms:created>
  <dcterms:modified xsi:type="dcterms:W3CDTF">2022-02-15T10:05:18Z</dcterms:modified>
</cp:coreProperties>
</file>