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6858000" cy="9906000" type="A4"/>
  <p:notesSz cx="6669088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18">
          <p15:clr>
            <a:srgbClr val="A4A3A4"/>
          </p15:clr>
        </p15:guide>
        <p15:guide id="2" pos="2158">
          <p15:clr>
            <a:srgbClr val="A4A3A4"/>
          </p15:clr>
        </p15:guide>
        <p15:guide id="3" pos="979">
          <p15:clr>
            <a:srgbClr val="A4A3A4"/>
          </p15:clr>
        </p15:guide>
        <p15:guide id="4" pos="39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045"/>
    <p:restoredTop sz="96327"/>
  </p:normalViewPr>
  <p:slideViewPr>
    <p:cSldViewPr snapToGrid="0">
      <p:cViewPr varScale="1">
        <p:scale>
          <a:sx n="78" d="100"/>
          <a:sy n="78" d="100"/>
        </p:scale>
        <p:origin x="2272" y="200"/>
      </p:cViewPr>
      <p:guideLst>
        <p:guide orient="horz" pos="3118"/>
        <p:guide pos="2158"/>
        <p:guide pos="979"/>
        <p:guide pos="397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8"/>
        <p:guide pos="210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wrap="square" lIns="91300" tIns="45650" rIns="91300" bIns="456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wrap="square" lIns="91300" tIns="45650" rIns="91300" bIns="456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2047875" y="744538"/>
            <a:ext cx="257810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  <a:prstGeom prst="rect">
            <a:avLst/>
          </a:prstGeom>
          <a:noFill/>
          <a:ln>
            <a:noFill/>
          </a:ln>
        </p:spPr>
        <p:txBody>
          <a:bodyPr wrap="square" lIns="91300" tIns="45650" rIns="91300" bIns="4565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1338"/>
            <a:ext cx="2890838" cy="496887"/>
          </a:xfrm>
          <a:prstGeom prst="rect">
            <a:avLst/>
          </a:prstGeom>
          <a:noFill/>
          <a:ln>
            <a:noFill/>
          </a:ln>
        </p:spPr>
        <p:txBody>
          <a:bodyPr wrap="square" lIns="91300" tIns="45650" rIns="91300" bIns="456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</p:spPr>
        <p:txBody>
          <a:bodyPr wrap="square" lIns="91300" tIns="45650" rIns="91300" bIns="4565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1200" b="0" i="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>
            <a:spLocks noGrp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  <a:prstGeom prst="rect">
            <a:avLst/>
          </a:prstGeom>
        </p:spPr>
        <p:txBody>
          <a:bodyPr wrap="square" lIns="91300" tIns="45650" rIns="91300" bIns="45650" anchor="t" anchorCtr="0">
            <a:noAutofit/>
          </a:bodyPr>
          <a:lstStyle/>
          <a:p>
            <a:pPr marL="0" lvl="0" indent="0" algn="l">
              <a:spcBef>
                <a:spcPts val="36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21" name="Google Shape;21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47875" y="744538"/>
            <a:ext cx="257810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>
            <a:spLocks noGrp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  <a:prstGeom prst="rect">
            <a:avLst/>
          </a:prstGeom>
        </p:spPr>
        <p:txBody>
          <a:bodyPr wrap="square" lIns="91300" tIns="45650" rIns="91300" bIns="45650" anchor="t" anchorCtr="0">
            <a:noAutofit/>
          </a:bodyPr>
          <a:lstStyle/>
          <a:p>
            <a:pPr marL="0" lvl="0" indent="0" algn="l">
              <a:spcBef>
                <a:spcPts val="36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35" name="Google Shape;35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47875" y="744538"/>
            <a:ext cx="257810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>
            <a:spLocks noGrp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  <a:prstGeom prst="rect">
            <a:avLst/>
          </a:prstGeom>
        </p:spPr>
        <p:txBody>
          <a:bodyPr wrap="square" lIns="91300" tIns="45650" rIns="91300" bIns="45650" anchor="t" anchorCtr="0">
            <a:noAutofit/>
          </a:bodyPr>
          <a:lstStyle/>
          <a:p>
            <a:pPr marL="0" lvl="0" indent="0" algn="l">
              <a:spcBef>
                <a:spcPts val="36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43" name="Google Shape;43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47875" y="744538"/>
            <a:ext cx="257810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:notes"/>
          <p:cNvSpPr txBox="1">
            <a:spLocks noGrp="1"/>
          </p:cNvSpPr>
          <p:nvPr>
            <p:ph type="body" idx="1"/>
          </p:nvPr>
        </p:nvSpPr>
        <p:spPr>
          <a:xfrm>
            <a:off x="890588" y="4716463"/>
            <a:ext cx="4887912" cy="4467225"/>
          </a:xfrm>
          <a:prstGeom prst="rect">
            <a:avLst/>
          </a:prstGeom>
        </p:spPr>
        <p:txBody>
          <a:bodyPr wrap="square" lIns="91300" tIns="45650" rIns="91300" bIns="45650" anchor="t" anchorCtr="0">
            <a:noAutofit/>
          </a:bodyPr>
          <a:lstStyle/>
          <a:p>
            <a:pPr marL="0" lvl="0" indent="0" algn="l">
              <a:spcBef>
                <a:spcPts val="36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51" name="Google Shape;51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47875" y="744538"/>
            <a:ext cx="257810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260350" y="179388"/>
            <a:ext cx="6300788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efault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115888" y="9574213"/>
            <a:ext cx="231775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0" y="9586913"/>
            <a:ext cx="6858000" cy="3190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 txBox="1">
            <a:spLocks noGrp="1"/>
          </p:cNvSpPr>
          <p:nvPr>
            <p:ph type="title"/>
          </p:nvPr>
        </p:nvSpPr>
        <p:spPr>
          <a:xfrm>
            <a:off x="260350" y="179388"/>
            <a:ext cx="6300788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1"/>
          </p:nvPr>
        </p:nvSpPr>
        <p:spPr>
          <a:xfrm>
            <a:off x="260350" y="930275"/>
            <a:ext cx="6183313" cy="841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0480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0480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0480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/>
          <p:nvPr/>
        </p:nvSpPr>
        <p:spPr>
          <a:xfrm>
            <a:off x="115888" y="9574213"/>
            <a:ext cx="72072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/>
          <p:nvPr/>
        </p:nvSpPr>
        <p:spPr>
          <a:xfrm>
            <a:off x="1773238" y="1065213"/>
            <a:ext cx="4751387" cy="7921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285750" lvl="0" indent="-28575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n-ea"/>
              <a:buChar char="✔"/>
              <a:defRPr lang="ko-KR" altLang="en-US"/>
            </a:pP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Django</a:t>
            </a:r>
            <a:endParaRPr lang="ko-KR" dirty="0"/>
          </a:p>
        </p:txBody>
      </p:sp>
      <p:sp>
        <p:nvSpPr>
          <p:cNvPr id="24" name="Google Shape;24;p1"/>
          <p:cNvSpPr txBox="1">
            <a:spLocks noGrp="1"/>
          </p:cNvSpPr>
          <p:nvPr>
            <p:ph type="title" idx="4294967295"/>
          </p:nvPr>
        </p:nvSpPr>
        <p:spPr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b="1">
                <a:solidFill>
                  <a:schemeClr val="lt1"/>
                </a:solidFill>
              </a:rPr>
              <a:t>Debugging</a:t>
            </a:r>
            <a:endParaRPr lang="ko-KR" b="1">
              <a:solidFill>
                <a:schemeClr val="lt1"/>
              </a:solidFill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200025" y="1050925"/>
            <a:ext cx="1487488" cy="3397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Malgun Gothic"/>
              <a:buNone/>
              <a:defRPr lang="ko-KR" altLang="en-US"/>
            </a:pPr>
            <a:r>
              <a:rPr lang="en-US" sz="1600" b="1" i="0" u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Background</a:t>
            </a:r>
            <a:endParaRPr lang="ko-KR" sz="1600" b="1" i="0" u="non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279400" y="2011363"/>
            <a:ext cx="762000" cy="32986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Malgun Gothic"/>
              <a:buNone/>
              <a:defRPr lang="ko-KR" altLang="en-US"/>
            </a:pPr>
            <a:r>
              <a:rPr lang="en-US" sz="1600" b="1" i="0" u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Goal</a:t>
            </a:r>
            <a:endParaRPr lang="ko-KR" sz="1600" b="1" i="0" u="non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782763" y="2049463"/>
            <a:ext cx="4751387" cy="6715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285750" lvl="0" indent="-28575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n-ea"/>
              <a:buChar char="✔"/>
              <a:defRPr lang="ko-KR" altLang="en-US"/>
            </a:pP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웹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페이지를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구현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할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있다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85750" lvl="0" indent="-28575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n-ea"/>
              <a:buChar char="✔"/>
              <a:defRPr lang="ko-KR" altLang="en-US"/>
            </a:pP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에러</a:t>
            </a:r>
            <a:r>
              <a:rPr lang="ko-KR" alt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상황을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할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있다</a:t>
            </a:r>
            <a:r>
              <a:rPr lang="en-US" sz="1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8" name="Google Shape;28;p1"/>
          <p:cNvSpPr/>
          <p:nvPr/>
        </p:nvSpPr>
        <p:spPr>
          <a:xfrm>
            <a:off x="269875" y="3030686"/>
            <a:ext cx="3529013" cy="3381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Malgun Gothic"/>
              <a:buNone/>
              <a:defRPr lang="ko-KR" altLang="en-US"/>
            </a:pPr>
            <a:r>
              <a:rPr lang="en-US" sz="1600" b="1" i="0" u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환경 설정</a:t>
            </a:r>
            <a:endParaRPr lang="ko-KR" sz="1600" b="1" i="0" u="non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379413" y="3368824"/>
            <a:ext cx="6362700" cy="199557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spAutoFit/>
          </a:bodyPr>
          <a:lstStyle/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arenR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개발환경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python 3.8+, Django 3.2.X,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vscode</a:t>
            </a:r>
            <a:endParaRPr lang="en-US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arenR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압축파일을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압축해제한다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arenR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코드에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해설을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주석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상세하게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작성한다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arenR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venv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폴더를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제외한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폴더를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압축하고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지역0반_홍길동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형식으로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변경하여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제출한다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AutoNum type="arabicParenR"/>
              <a:defRPr lang="ko-KR" altLang="en-US"/>
            </a:pPr>
            <a:r>
              <a:rPr lang="ko-KR" alt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제시된 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requirements.txt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이외의 패키지 설치는 불가능합니다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(ex. </a:t>
            </a:r>
            <a:r>
              <a:rPr lang="en-US" altLang="ko-KR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django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-seed, </a:t>
            </a:r>
            <a:r>
              <a:rPr lang="en-US" altLang="ko-KR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django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-extensions)</a:t>
            </a:r>
            <a:endParaRPr lang="en-US" sz="1200" b="1" i="0" u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12700" y="31749"/>
            <a:ext cx="1539204" cy="24622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Malgun Gothic"/>
              <a:buNone/>
              <a:defRPr lang="ko-KR" altLang="en-US"/>
            </a:pPr>
            <a:r>
              <a:rPr lang="en-US" sz="1000" b="1" i="0" u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| SSAFY 7</a:t>
            </a:r>
            <a:r>
              <a:rPr lang="ko-KR" altLang="en-US" sz="1000" b="1" i="0" u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 과목평가</a:t>
            </a:r>
            <a:r>
              <a:rPr lang="en-US" sz="1000" b="1" i="0" u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|</a:t>
            </a:r>
          </a:p>
        </p:txBody>
      </p:sp>
      <p:sp>
        <p:nvSpPr>
          <p:cNvPr id="31" name="Google Shape;31;p1"/>
          <p:cNvSpPr txBox="1"/>
          <p:nvPr/>
        </p:nvSpPr>
        <p:spPr>
          <a:xfrm>
            <a:off x="379413" y="5715462"/>
            <a:ext cx="6362700" cy="3657564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spAutoFit/>
          </a:bodyPr>
          <a:lstStyle/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  <a:defRPr lang="ko-KR" altLang="en-US"/>
            </a:pP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manage.py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migrate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명령어를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이용하여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DB를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생성합니다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테스트를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계정은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python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manage.py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createsuperuser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명령어를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이용하여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생성합니다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주어진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제외한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어떠한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문서나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소스코드도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없습니다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  <a:defRPr lang="ko-KR" altLang="en-US"/>
            </a:pPr>
            <a:r>
              <a:rPr lang="ko-KR" alt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문항을 해결할 시 총 점수는 </a:t>
            </a:r>
            <a:r>
              <a:rPr lang="en-US" altLang="ko-KR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90</a:t>
            </a:r>
            <a:r>
              <a:rPr lang="ko-KR" alt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 입니다</a:t>
            </a:r>
            <a:r>
              <a:rPr lang="en-US" altLang="ko-KR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  <a:defRPr lang="ko-KR" altLang="en-US"/>
            </a:pP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 시간에 따라 배점 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점이 차등 부여됩니다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1200" b="1" i="0" u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  <a:defRPr lang="ko-KR" altLang="en-US"/>
            </a:pPr>
            <a:r>
              <a:rPr lang="ko-KR" alt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문항은 개별 문항으로 취급합니다</a:t>
            </a:r>
            <a:r>
              <a:rPr lang="en-US" altLang="ko-KR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 문항을 해결하지 않아도 다음 문항으로 넘어 갈 수 있습니다</a:t>
            </a:r>
            <a:r>
              <a:rPr lang="en-US" altLang="ko-KR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.)</a:t>
            </a:r>
            <a:endParaRPr lang="en-US" sz="1200" b="1" i="0" u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views.py에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되어있는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데코레이터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금지합니다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arenR"/>
              <a:defRPr lang="ko-KR" altLang="en-US"/>
            </a:pP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문제에 명시된 파일이 있는 경우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반드시 해당 파일을 수정합니다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defRPr lang="ko-KR" altLang="en-US"/>
            </a:pPr>
            <a:endParaRPr lang="en-US" sz="1200" b="1" i="0" u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Malgun Gothic"/>
              <a:buNone/>
              <a:defRPr lang="ko-KR" altLang="en-US"/>
            </a:pP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소스코드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유사도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판단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기준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코드가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유사하여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부정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행위로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판단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0점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기준에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의거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조치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실시</a:t>
            </a:r>
            <a:r>
              <a:rPr lang="en-US" sz="1200" b="1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예정</a:t>
            </a:r>
            <a:endParaRPr lang="en-US" sz="1200" b="1" i="0" u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279400" y="5355232"/>
            <a:ext cx="3529013" cy="3381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Malgun Gothic"/>
              <a:buNone/>
              <a:defRPr lang="ko-KR" altLang="en-US"/>
            </a:pPr>
            <a:r>
              <a:rPr lang="en-US" sz="1600" b="1" i="0" u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en-US" sz="1600" b="1" i="0" u="none" dirty="0" err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주의사항</a:t>
            </a:r>
            <a:endParaRPr lang="ko-KR" sz="1600" b="1" i="0" u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>
            <a:spLocks noGrp="1"/>
          </p:cNvSpPr>
          <p:nvPr>
            <p:ph type="title" idx="4294967295"/>
          </p:nvPr>
        </p:nvSpPr>
        <p:spPr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b="1" dirty="0">
                <a:solidFill>
                  <a:schemeClr val="lt1"/>
                </a:solidFill>
              </a:rPr>
              <a:t>Debugging</a:t>
            </a:r>
            <a:endParaRPr lang="ko-KR" b="1" dirty="0">
              <a:solidFill>
                <a:schemeClr val="lt1"/>
              </a:solidFill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115888" y="1025476"/>
            <a:ext cx="6625480" cy="251879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Malgun Gothic"/>
              <a:buNone/>
              <a:defRPr lang="ko-KR" altLang="en-US"/>
            </a:pPr>
            <a:r>
              <a:rPr lang="en-US" sz="1600" b="1" i="0" u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문제1. accounts signup</a:t>
            </a: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endParaRPr lang="ko-KR" sz="1200" b="1" i="0" u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다음의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상황을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해결합니다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defRPr lang="ko-KR" altLang="en-US"/>
            </a:pPr>
            <a:endParaRPr lang="en-US" sz="1200" b="0" i="0" u="none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3525" indent="-263525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  <a:defRPr lang="ko-KR" altLang="en-US"/>
            </a:pPr>
            <a:r>
              <a:rPr lang="en-US" altLang="ko-Kore-KR" sz="1200" dirty="0">
                <a:ln w="9525">
                  <a:solidFill>
                    <a:schemeClr val="accent1"/>
                  </a:solidFill>
                </a:ln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/accounts/signup/</a:t>
            </a:r>
            <a:r>
              <a:rPr lang="en-US" altLang="ko-Kore-KR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ore-KR" sz="12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경로로</a:t>
            </a:r>
            <a:r>
              <a:rPr lang="en-US" altLang="ko-Kore-KR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ore-KR" sz="12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이동하여</a:t>
            </a:r>
            <a:r>
              <a:rPr lang="en-US" altLang="ko-Kore-KR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ore-KR" sz="12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회원가입을</a:t>
            </a:r>
            <a:r>
              <a:rPr lang="en-US" altLang="ko-Kore-KR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ore-KR" sz="1200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시도합니다</a:t>
            </a:r>
            <a:r>
              <a:rPr lang="en-US" altLang="ko-Kore-KR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63525" lvl="0" indent="-26352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  <a:defRPr lang="ko-KR" altLang="en-US"/>
            </a:pPr>
            <a:r>
              <a:rPr lang="en-US" sz="1200" b="0" i="0" u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올바른</a:t>
            </a:r>
            <a:r>
              <a:rPr lang="en-US" sz="1200" b="0" i="0" u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정보를</a:t>
            </a:r>
            <a:r>
              <a:rPr lang="en-US" sz="1200" b="0" i="0" u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입력하는</a:t>
            </a:r>
            <a:r>
              <a:rPr lang="en-US" sz="1200" b="0" i="0" u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경우</a:t>
            </a:r>
            <a:r>
              <a:rPr lang="en-US" sz="1200" b="0" i="0" u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회원가입을</a:t>
            </a:r>
            <a:r>
              <a:rPr lang="en-US" sz="1200" b="0" i="0" u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성공합니다</a:t>
            </a:r>
            <a:r>
              <a:rPr lang="en-US" sz="1200" b="0" i="0" u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63525" lvl="0" indent="-26352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  <a:defRPr lang="ko-KR" altLang="en-US"/>
            </a:pPr>
            <a:r>
              <a:rPr lang="en-US" sz="1200" b="0" i="0" u="none" dirty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비밀번호와</a:t>
            </a:r>
            <a:r>
              <a:rPr lang="en-US" sz="1200" b="0" i="0" u="none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확인을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다르게</a:t>
            </a:r>
            <a:r>
              <a:rPr lang="en-US" sz="1200" b="1" i="0" u="none" dirty="0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입력한</a:t>
            </a:r>
            <a:r>
              <a:rPr lang="en-US" sz="1200" b="1" i="0" u="none" dirty="0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경우</a:t>
            </a:r>
            <a:r>
              <a:rPr lang="en-US" altLang="ko-KR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오류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</a:t>
            </a:r>
            <a:r>
              <a:rPr lang="ko-KR" alt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alt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포함한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r>
              <a:rPr lang="en-US" sz="1200" b="1" i="0" u="none" dirty="0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페이지가</a:t>
            </a:r>
            <a:r>
              <a:rPr lang="en-US" sz="1200" b="1" i="0" u="none" dirty="0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반환</a:t>
            </a:r>
            <a:r>
              <a:rPr lang="en-US" sz="1200" b="1" i="0" u="none" dirty="0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되어야</a:t>
            </a:r>
            <a:r>
              <a:rPr lang="en-US" sz="1200" b="1" i="0" u="none" dirty="0">
                <a:solidFill>
                  <a:schemeClr val="bg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하지만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아래의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이미지와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에러가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발생합니다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63525" lvl="0" indent="-26352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  <a:defRPr lang="ko-KR" altLang="en-US"/>
            </a:pP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비밀번호와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확인을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다르게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입력한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경우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오류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메시지와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함께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다시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페이지가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반환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될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있도록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i="0" u="none" dirty="0">
                <a:ln w="9525"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accounts/</a:t>
            </a:r>
            <a:r>
              <a:rPr lang="en-US" altLang="ko-KR" sz="1200" i="0" u="none" dirty="0" err="1">
                <a:ln w="9525"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views.py</a:t>
            </a:r>
            <a:r>
              <a:rPr lang="en-US" altLang="ko-KR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alt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수정합니다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41" name="Google Shape;30;p1"/>
          <p:cNvSpPr/>
          <p:nvPr/>
        </p:nvSpPr>
        <p:spPr>
          <a:xfrm>
            <a:off x="12700" y="31749"/>
            <a:ext cx="1539204" cy="246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Malgun Gothic"/>
              <a:buNone/>
              <a:defRPr lang="ko-KR" altLang="en-US"/>
            </a:pPr>
            <a:r>
              <a:rPr lang="en-US" sz="1000" b="1" i="0" u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| SSAFY 7</a:t>
            </a:r>
            <a:r>
              <a:rPr lang="ko-KR" altLang="en-US" sz="1000" b="1" i="0" u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 과목평가</a:t>
            </a:r>
            <a:r>
              <a:rPr lang="en-US" sz="1000" b="1" i="0" u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|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2BA756-6195-4F93-91F2-75BC6237B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45" y="4268960"/>
            <a:ext cx="6341165" cy="13680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>
            <a:spLocks noGrp="1"/>
          </p:cNvSpPr>
          <p:nvPr>
            <p:ph type="title" idx="4294967295"/>
          </p:nvPr>
        </p:nvSpPr>
        <p:spPr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b="1">
                <a:solidFill>
                  <a:schemeClr val="lt1"/>
                </a:solidFill>
              </a:rPr>
              <a:t>Debugging</a:t>
            </a:r>
            <a:endParaRPr lang="ko-KR" b="1">
              <a:solidFill>
                <a:schemeClr val="lt1"/>
              </a:solidFill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115888" y="1025476"/>
            <a:ext cx="6625480" cy="236983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Malgun Gothic"/>
              <a:buNone/>
              <a:defRPr lang="ko-KR" altLang="en-US"/>
            </a:pPr>
            <a:r>
              <a:rPr lang="en-US" sz="1600" b="1" i="0" u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문제2. accounts profile</a:t>
            </a: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endParaRPr lang="ko-KR" sz="1200" b="1" i="0" u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다음의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상황을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해결합니다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63525" lvl="0" indent="-187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n-ea"/>
              <a:buNone/>
              <a:defRPr lang="ko-KR" altLang="en-US"/>
            </a:pPr>
            <a:endParaRPr lang="ko-KR" sz="1200" b="1" i="0" u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  <a:defRPr lang="ko-KR" altLang="en-US"/>
            </a:pP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r>
              <a:rPr lang="ko-KR" alt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진행합니다.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  <a:defRPr lang="ko-KR" altLang="en-US"/>
            </a:pP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</a:t>
            </a:r>
            <a:r>
              <a:rPr lang="ko-KR" alt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링크를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클릭하여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페이지로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r>
              <a:rPr lang="ko-KR" alt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하면,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정보가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보이지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않습니다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  <a:defRPr lang="ko-KR" altLang="en-US"/>
            </a:pP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아래와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같이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올바르게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 내용이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보일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있도록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i="0" u="none" dirty="0">
                <a:ln w="9525"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accounts/</a:t>
            </a:r>
            <a:r>
              <a:rPr lang="en-US" sz="1200" dirty="0">
                <a:ln w="9525"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templates/accounts/</a:t>
            </a:r>
            <a:r>
              <a:rPr lang="en-US" sz="1200" i="0" u="none" dirty="0" err="1">
                <a:ln w="9525"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profile.html</a:t>
            </a:r>
            <a:r>
              <a:rPr lang="ko-KR" altLang="en-US" sz="1200" b="0" i="0" u="none" dirty="0">
                <a:ln w="9525">
                  <a:solidFill>
                    <a:schemeClr val="accent2"/>
                  </a:solidFill>
                </a:ln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템플릿</a:t>
            </a:r>
            <a:r>
              <a:rPr lang="ko-KR" alt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수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정합니다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590550" lvl="2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endParaRPr lang="ko-KR" sz="1200" b="0" i="0" u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6195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endParaRPr lang="ko-KR" sz="1200" b="0" i="0" u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30;p1"/>
          <p:cNvSpPr/>
          <p:nvPr/>
        </p:nvSpPr>
        <p:spPr>
          <a:xfrm>
            <a:off x="12700" y="31748"/>
            <a:ext cx="1539204" cy="24622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Malgun Gothic"/>
              <a:buNone/>
              <a:defRPr lang="ko-KR" altLang="en-US"/>
            </a:pPr>
            <a:r>
              <a:rPr lang="en-US" sz="1000" b="1" i="0" u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| SSAFY 7</a:t>
            </a:r>
            <a:r>
              <a:rPr lang="ko-KR" altLang="en-US" sz="1000" b="1" i="0" u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 과목평가</a:t>
            </a:r>
            <a:r>
              <a:rPr lang="en-US" sz="1000" b="1" i="0" u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|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FE367F-233A-4B9D-A777-62C2B2ABE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32" y="3364382"/>
            <a:ext cx="5786511" cy="31772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 idx="4294967295"/>
          </p:nvPr>
        </p:nvSpPr>
        <p:spPr>
          <a:xfrm>
            <a:off x="115888" y="128588"/>
            <a:ext cx="6172200" cy="79216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b="1">
                <a:solidFill>
                  <a:schemeClr val="lt1"/>
                </a:solidFill>
              </a:rPr>
              <a:t>Debugging</a:t>
            </a:r>
            <a:endParaRPr lang="ko-KR" b="1">
              <a:solidFill>
                <a:schemeClr val="lt1"/>
              </a:solidFill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115888" y="1025475"/>
            <a:ext cx="6625480" cy="196479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25000"/>
              <a:buFont typeface="Malgun Gothic"/>
              <a:buNone/>
              <a:defRPr lang="ko-KR" altLang="en-US"/>
            </a:pPr>
            <a:r>
              <a:rPr lang="en-US" sz="1600" b="1" i="0" u="none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| 문제3. </a:t>
            </a:r>
            <a:r>
              <a:rPr lang="en-US" sz="1600" b="1" i="0" u="non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accounts update</a:t>
            </a:r>
            <a:endParaRPr lang="en-US" sz="1600" b="1" i="0" u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algun Gothic"/>
              <a:buNone/>
              <a:defRPr lang="ko-KR" altLang="en-US"/>
            </a:pPr>
            <a:endParaRPr lang="ko-KR" sz="1200" b="1" i="0" u="none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defRPr lang="ko-KR" altLang="en-US"/>
            </a:pP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다음의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상황을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1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해결합니다</a:t>
            </a:r>
            <a:r>
              <a:rPr lang="en-US" sz="1200" b="1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63525" lvl="0" indent="-187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mn-ea"/>
              <a:buNone/>
              <a:defRPr lang="ko-KR" altLang="en-US"/>
            </a:pPr>
            <a:endParaRPr lang="ko-KR" sz="1200" b="1" i="0" u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  <a:defRPr lang="ko-KR" altLang="en-US"/>
            </a:pP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진행합니다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  <a:defRPr lang="ko-KR" altLang="en-US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회원정보수정 링크를 클릭하거나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경로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sz="1200" b="0" i="0" u="none" dirty="0">
                <a:ln w="9525"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/accounts/update/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직접 이동합니다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286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  <a:defRPr lang="ko-KR" altLang="en-US"/>
            </a:pPr>
            <a:r>
              <a:rPr lang="ko-KR" alt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그림처럼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정보가 아닌</a:t>
            </a:r>
            <a:r>
              <a:rPr lang="en-US" altLang="ko-KR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주소</a:t>
            </a:r>
            <a:r>
              <a:rPr lang="ko-KR" alt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 변경할 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있도록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i="0" u="none" dirty="0">
                <a:ln w="9525"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en-US" altLang="ko-KR" sz="1200" dirty="0">
                <a:ln w="9525"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ccounts</a:t>
            </a:r>
            <a:r>
              <a:rPr lang="en-US" sz="1200" i="0" u="none" dirty="0">
                <a:ln w="9525">
                  <a:solidFill>
                    <a:schemeClr val="accent2"/>
                  </a:solidFill>
                </a:ln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/forms.py</a:t>
            </a:r>
            <a:r>
              <a:rPr lang="en-US" sz="1200" i="0" u="none" dirty="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</a:t>
            </a:r>
            <a:r>
              <a:rPr lang="en-US" sz="12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수정합니다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sz="1200" b="0" i="0" u="sng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12700" y="31749"/>
            <a:ext cx="1539204" cy="24622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Malgun Gothic"/>
              <a:buNone/>
              <a:defRPr lang="ko-KR" altLang="en-US"/>
            </a:pPr>
            <a:r>
              <a:rPr lang="en-US" sz="1000" b="1" i="0" u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| SSAFY 7</a:t>
            </a:r>
            <a:r>
              <a:rPr lang="ko-KR" altLang="en-US" sz="1000" b="1" i="0" u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 과목평가</a:t>
            </a:r>
            <a:r>
              <a:rPr lang="en-US" sz="1000" b="1" i="0" u="none" dirty="0">
                <a:solidFill>
                  <a:srgbClr val="FFFF66"/>
                </a:solidFill>
                <a:latin typeface="Malgun Gothic"/>
                <a:ea typeface="Malgun Gothic"/>
                <a:cs typeface="Malgun Gothic"/>
                <a:sym typeface="Malgun Gothic"/>
              </a:rPr>
              <a:t> |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5D3D70-787C-4547-9115-089380B5E5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83"/>
          <a:stretch/>
        </p:blipFill>
        <p:spPr>
          <a:xfrm>
            <a:off x="818720" y="3293534"/>
            <a:ext cx="5219816" cy="3318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776A56-8950-4813-8BB4-B4F70B50F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20" y="7218996"/>
            <a:ext cx="5219817" cy="2218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2841B39C-6247-43FE-B156-15BF47E7B5A6}"/>
              </a:ext>
            </a:extLst>
          </p:cNvPr>
          <p:cNvSpPr/>
          <p:nvPr/>
        </p:nvSpPr>
        <p:spPr>
          <a:xfrm>
            <a:off x="3331973" y="6719788"/>
            <a:ext cx="182996" cy="391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399</Words>
  <Application>Microsoft Macintosh PowerPoint</Application>
  <PresentationFormat>A4 용지(210x297mm)</PresentationFormat>
  <Paragraphs>52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Gulim</vt:lpstr>
      <vt:lpstr>Malgun Gothic</vt:lpstr>
      <vt:lpstr>mn-ea</vt:lpstr>
      <vt:lpstr>Noto Sans Symbols</vt:lpstr>
      <vt:lpstr>Arial</vt:lpstr>
      <vt:lpstr>디자인 사용자 지정</vt:lpstr>
      <vt:lpstr>Debugging</vt:lpstr>
      <vt:lpstr>Debugging</vt:lpstr>
      <vt:lpstr>Debugging</vt:lpstr>
      <vt:lpstr>Debugging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creator>Kim Moon-Jeong</dc:creator>
  <cp:lastModifiedBy>eric</cp:lastModifiedBy>
  <cp:revision>37</cp:revision>
  <dcterms:created xsi:type="dcterms:W3CDTF">2003-12-03T01:11:20Z</dcterms:created>
  <dcterms:modified xsi:type="dcterms:W3CDTF">2022-05-04T01:59:16Z</dcterms:modified>
</cp:coreProperties>
</file>