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9" r:id="rId4"/>
    <p:sldId id="298" r:id="rId5"/>
    <p:sldId id="299" r:id="rId6"/>
    <p:sldId id="303" r:id="rId7"/>
    <p:sldId id="300" r:id="rId8"/>
    <p:sldId id="301" r:id="rId9"/>
    <p:sldId id="302" r:id="rId10"/>
    <p:sldId id="304" r:id="rId11"/>
    <p:sldId id="295" r:id="rId12"/>
    <p:sldId id="297" r:id="rId13"/>
    <p:sldId id="292" r:id="rId14"/>
    <p:sldId id="294" r:id="rId15"/>
    <p:sldId id="291" r:id="rId16"/>
    <p:sldId id="285" r:id="rId17"/>
    <p:sldId id="305" r:id="rId18"/>
    <p:sldId id="290" r:id="rId19"/>
    <p:sldId id="25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9E9E9"/>
    <a:srgbClr val="FDBF38"/>
    <a:srgbClr val="B51902"/>
    <a:srgbClr val="3C3C43"/>
    <a:srgbClr val="DA1A32"/>
    <a:srgbClr val="ADADA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95071" autoAdjust="0"/>
  </p:normalViewPr>
  <p:slideViewPr>
    <p:cSldViewPr snapToGrid="0" snapToObjects="1">
      <p:cViewPr varScale="1">
        <p:scale>
          <a:sx n="130" d="100"/>
          <a:sy n="130" d="100"/>
        </p:scale>
        <p:origin x="76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oma Hotmail" userId="334a7586222c8e46" providerId="LiveId" clId="{00D22354-8A81-4AD2-906D-D5446D7D2FCA}"/>
    <pc:docChg chg="modSld">
      <pc:chgData name="Craig Poma Hotmail" userId="334a7586222c8e46" providerId="LiveId" clId="{00D22354-8A81-4AD2-906D-D5446D7D2FCA}" dt="2023-02-04T16:25:07.217" v="26" actId="20577"/>
      <pc:docMkLst>
        <pc:docMk/>
      </pc:docMkLst>
      <pc:sldChg chg="modSp mod">
        <pc:chgData name="Craig Poma Hotmail" userId="334a7586222c8e46" providerId="LiveId" clId="{00D22354-8A81-4AD2-906D-D5446D7D2FCA}" dt="2023-02-04T16:24:05.328" v="14" actId="20577"/>
        <pc:sldMkLst>
          <pc:docMk/>
          <pc:sldMk cId="2187724804" sldId="258"/>
        </pc:sldMkLst>
        <pc:spChg chg="mod">
          <ac:chgData name="Craig Poma Hotmail" userId="334a7586222c8e46" providerId="LiveId" clId="{00D22354-8A81-4AD2-906D-D5446D7D2FCA}" dt="2023-02-04T16:24:05.328" v="14" actId="20577"/>
          <ac:spMkLst>
            <pc:docMk/>
            <pc:sldMk cId="2187724804" sldId="258"/>
            <ac:spMk id="6" creationId="{0FE667E3-4F82-4451-8D48-C906CCA6CBAC}"/>
          </ac:spMkLst>
        </pc:spChg>
      </pc:sldChg>
      <pc:sldChg chg="modSp mod">
        <pc:chgData name="Craig Poma Hotmail" userId="334a7586222c8e46" providerId="LiveId" clId="{00D22354-8A81-4AD2-906D-D5446D7D2FCA}" dt="2023-02-04T16:25:07.217" v="26" actId="20577"/>
        <pc:sldMkLst>
          <pc:docMk/>
          <pc:sldMk cId="1575660906" sldId="305"/>
        </pc:sldMkLst>
        <pc:spChg chg="mod">
          <ac:chgData name="Craig Poma Hotmail" userId="334a7586222c8e46" providerId="LiveId" clId="{00D22354-8A81-4AD2-906D-D5446D7D2FCA}" dt="2023-02-04T16:25:07.217" v="26" actId="20577"/>
          <ac:spMkLst>
            <pc:docMk/>
            <pc:sldMk cId="1575660906" sldId="305"/>
            <ac:spMk id="6" creationId="{0FE667E3-4F82-4451-8D48-C906CCA6CBAC}"/>
          </ac:spMkLst>
        </pc:spChg>
      </pc:sldChg>
    </pc:docChg>
  </pc:docChgLst>
  <pc:docChgLst>
    <pc:chgData name="Craig Poma Hotmail" userId="334a7586222c8e46" providerId="LiveId" clId="{80158D00-096A-4022-8DB7-4E7B66DEE907}"/>
    <pc:docChg chg="modSld">
      <pc:chgData name="Craig Poma Hotmail" userId="334a7586222c8e46" providerId="LiveId" clId="{80158D00-096A-4022-8DB7-4E7B66DEE907}" dt="2023-05-20T19:48:16.277" v="23" actId="20577"/>
      <pc:docMkLst>
        <pc:docMk/>
      </pc:docMkLst>
      <pc:sldChg chg="modSp mod">
        <pc:chgData name="Craig Poma Hotmail" userId="334a7586222c8e46" providerId="LiveId" clId="{80158D00-096A-4022-8DB7-4E7B66DEE907}" dt="2023-05-20T19:47:44.870" v="11" actId="20577"/>
        <pc:sldMkLst>
          <pc:docMk/>
          <pc:sldMk cId="2187724804" sldId="258"/>
        </pc:sldMkLst>
        <pc:spChg chg="mod">
          <ac:chgData name="Craig Poma Hotmail" userId="334a7586222c8e46" providerId="LiveId" clId="{80158D00-096A-4022-8DB7-4E7B66DEE907}" dt="2023-05-20T19:47:44.870" v="11" actId="20577"/>
          <ac:spMkLst>
            <pc:docMk/>
            <pc:sldMk cId="2187724804" sldId="258"/>
            <ac:spMk id="6" creationId="{0FE667E3-4F82-4451-8D48-C906CCA6CBAC}"/>
          </ac:spMkLst>
        </pc:spChg>
      </pc:sldChg>
      <pc:sldChg chg="modSp mod">
        <pc:chgData name="Craig Poma Hotmail" userId="334a7586222c8e46" providerId="LiveId" clId="{80158D00-096A-4022-8DB7-4E7B66DEE907}" dt="2023-05-20T19:48:16.277" v="23" actId="20577"/>
        <pc:sldMkLst>
          <pc:docMk/>
          <pc:sldMk cId="1575660906" sldId="305"/>
        </pc:sldMkLst>
        <pc:spChg chg="mod">
          <ac:chgData name="Craig Poma Hotmail" userId="334a7586222c8e46" providerId="LiveId" clId="{80158D00-096A-4022-8DB7-4E7B66DEE907}" dt="2023-05-20T19:48:16.277" v="23" actId="20577"/>
          <ac:spMkLst>
            <pc:docMk/>
            <pc:sldMk cId="1575660906" sldId="305"/>
            <ac:spMk id="6" creationId="{0FE667E3-4F82-4451-8D48-C906CCA6CBA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Roboto" charset="0"/>
                <a:ea typeface="Roboto" charset="0"/>
                <a:cs typeface="Roboto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5190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E-4AC1-844F-B0D6AF064E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EE-4AC1-844F-B0D6AF064E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C3C4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EE-4AC1-844F-B0D6AF064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0084928"/>
        <c:axId val="-2140140272"/>
      </c:barChart>
      <c:catAx>
        <c:axId val="-21400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endParaRPr lang="en-US"/>
          </a:p>
        </c:txPr>
        <c:crossAx val="-2140140272"/>
        <c:crosses val="autoZero"/>
        <c:auto val="1"/>
        <c:lblAlgn val="ctr"/>
        <c:lblOffset val="100"/>
        <c:noMultiLvlLbl val="0"/>
      </c:catAx>
      <c:valAx>
        <c:axId val="-214014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endParaRPr lang="en-US"/>
          </a:p>
        </c:txPr>
        <c:crossAx val="-214008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r>
              <a:rPr lang="en-US">
                <a:latin typeface="Roboto" charset="0"/>
                <a:ea typeface="Roboto" charset="0"/>
                <a:cs typeface="Roboto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rgbClr val="B5190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FF4-A6D8-989732871CD6}"/>
              </c:ext>
            </c:extLst>
          </c:dPt>
          <c:dPt>
            <c:idx val="1"/>
            <c:bubble3D val="0"/>
            <c:spPr>
              <a:solidFill>
                <a:srgbClr val="3C3C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57-4FF4-A6D8-989732871CD6}"/>
              </c:ext>
            </c:extLst>
          </c:dPt>
          <c:dPt>
            <c:idx val="2"/>
            <c:bubble3D val="0"/>
            <c:spPr>
              <a:solidFill>
                <a:srgbClr val="00848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57-4FF4-A6D8-989732871CD6}"/>
              </c:ext>
            </c:extLst>
          </c:dPt>
          <c:dPt>
            <c:idx val="3"/>
            <c:bubble3D val="0"/>
            <c:spPr>
              <a:solidFill>
                <a:srgbClr val="FDBF3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57-4FF4-A6D8-989732871C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charset="0"/>
                    <a:ea typeface="Roboto" charset="0"/>
                    <a:cs typeface="Roboto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57-4FF4-A6D8-989732871C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457-4FF4-A6D8-989732871C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457-4FF4-A6D8-989732871C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5457-4FF4-A6D8-989732871C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5457-4FF4-A6D8-989732871C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457-4FF4-A6D8-989732871C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457-4FF4-A6D8-989732871C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457-4FF4-A6D8-989732871C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457-4FF4-A6D8-989732871C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457-4FF4-A6D8-989732871C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457-4FF4-A6D8-989732871CD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r>
              <a:rPr lang="en-US">
                <a:latin typeface="Roboto" charset="0"/>
                <a:ea typeface="Roboto" charset="0"/>
                <a:cs typeface="Roboto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rgbClr val="B5190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7D-4BEF-8941-35A0F6B0E1FA}"/>
              </c:ext>
            </c:extLst>
          </c:dPt>
          <c:dPt>
            <c:idx val="1"/>
            <c:bubble3D val="0"/>
            <c:spPr>
              <a:solidFill>
                <a:srgbClr val="3C3C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7D-4BEF-8941-35A0F6B0E1FA}"/>
              </c:ext>
            </c:extLst>
          </c:dPt>
          <c:dPt>
            <c:idx val="2"/>
            <c:bubble3D val="0"/>
            <c:spPr>
              <a:solidFill>
                <a:srgbClr val="00848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7D-4BEF-8941-35A0F6B0E1FA}"/>
              </c:ext>
            </c:extLst>
          </c:dPt>
          <c:dPt>
            <c:idx val="3"/>
            <c:bubble3D val="0"/>
            <c:spPr>
              <a:solidFill>
                <a:srgbClr val="FDBF3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7D-4BEF-8941-35A0F6B0E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charset="0"/>
                    <a:ea typeface="Roboto" charset="0"/>
                    <a:cs typeface="Roboto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7D-4BEF-8941-35A0F6B0E1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F7D-4BEF-8941-35A0F6B0E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F7D-4BEF-8941-35A0F6B0E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2F7D-4BEF-8941-35A0F6B0E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2F7D-4BEF-8941-35A0F6B0E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F7D-4BEF-8941-35A0F6B0E1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F7D-4BEF-8941-35A0F6B0E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F7D-4BEF-8941-35A0F6B0E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F7D-4BEF-8941-35A0F6B0E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F7D-4BEF-8941-35A0F6B0E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F7D-4BEF-8941-35A0F6B0E1F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3C3C4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1-4239-93FD-808C570524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1-4239-93FD-808C570524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B5190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1-4239-93FD-808C57052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5268816"/>
        <c:axId val="-2115112064"/>
      </c:lineChart>
      <c:catAx>
        <c:axId val="-211526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endParaRPr lang="en-US"/>
          </a:p>
        </c:txPr>
        <c:crossAx val="-2115112064"/>
        <c:crosses val="autoZero"/>
        <c:auto val="1"/>
        <c:lblAlgn val="ctr"/>
        <c:lblOffset val="100"/>
        <c:noMultiLvlLbl val="0"/>
      </c:catAx>
      <c:valAx>
        <c:axId val="-211511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defRPr>
            </a:pPr>
            <a:endParaRPr lang="en-US"/>
          </a:p>
        </c:txPr>
        <c:crossAx val="-211526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charset="0"/>
              <a:ea typeface="Roboto" charset="0"/>
              <a:cs typeface="Roboto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EA667-EDD2-FA4A-BCD0-352E082F2A6D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9DD087-C893-E641-A654-2A3E10BFB33B}">
      <dgm:prSet phldrT="[Text]" custT="1"/>
      <dgm:spPr>
        <a:solidFill>
          <a:srgbClr val="B51902"/>
        </a:solidFill>
        <a:ln>
          <a:noFill/>
        </a:ln>
      </dgm:spPr>
      <dgm:t>
        <a:bodyPr/>
        <a:lstStyle/>
        <a:p>
          <a:r>
            <a:rPr lang="en-US" sz="1800" dirty="0">
              <a:latin typeface="Roboto" charset="0"/>
              <a:ea typeface="Roboto" charset="0"/>
              <a:cs typeface="Roboto" charset="0"/>
            </a:rPr>
            <a:t>[Text]</a:t>
          </a:r>
        </a:p>
      </dgm:t>
    </dgm:pt>
    <dgm:pt modelId="{43128D52-BFA4-5F45-8AD7-578382DE5C3F}" type="parTrans" cxnId="{31130672-7F10-654A-A62F-6DA4B45D1B70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D80CB064-C887-2F48-B539-DFEB750531BE}" type="sibTrans" cxnId="{31130672-7F10-654A-A62F-6DA4B45D1B70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DB8E8DD1-037A-4C4E-8DF7-B6A47BC98451}">
      <dgm:prSet phldrT="[Text]" phldr="1" custT="1"/>
      <dgm:spPr>
        <a:solidFill>
          <a:srgbClr val="E9E9E9">
            <a:alpha val="90000"/>
          </a:srgbClr>
        </a:solidFill>
        <a:ln>
          <a:noFill/>
        </a:ln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E31C287B-419C-F348-9AB3-954F1D310DED}" type="parTrans" cxnId="{F126DD66-624F-1843-BFB1-A634E8AE9506}">
      <dgm:prSet/>
      <dgm:spPr>
        <a:solidFill>
          <a:srgbClr val="FDBF38"/>
        </a:solidFill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31E81954-6C11-5D40-A357-633EC5A1D769}" type="sibTrans" cxnId="{F126DD66-624F-1843-BFB1-A634E8AE9506}">
      <dgm:prSet/>
      <dgm:spPr>
        <a:solidFill>
          <a:srgbClr val="FDBF38"/>
        </a:solidFill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E1A3842A-D450-C441-B568-02A0B52896E6}">
      <dgm:prSet phldrT="[Text]" phldr="1" custT="1"/>
      <dgm:spPr>
        <a:solidFill>
          <a:srgbClr val="E9E9E9">
            <a:alpha val="90000"/>
          </a:srgbClr>
        </a:solidFill>
        <a:ln>
          <a:noFill/>
        </a:ln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F097D3A6-ACD1-2F4E-A34F-D1C5CFE11617}" type="parTrans" cxnId="{B5078338-CE42-E148-9EC6-26CF94626D8D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7B57823B-2C43-3341-8B3E-E721C8B7AD05}" type="sibTrans" cxnId="{B5078338-CE42-E148-9EC6-26CF94626D8D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3811F424-3B97-8E47-A2A4-F94114DE0AF8}">
      <dgm:prSet phldrT="[Text]" phldr="1" custT="1"/>
      <dgm:spPr>
        <a:solidFill>
          <a:srgbClr val="B51902"/>
        </a:solidFill>
        <a:ln>
          <a:noFill/>
        </a:ln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F958E88B-DE06-8246-A517-D614CF60711E}" type="parTrans" cxnId="{438979A5-D573-6D44-94B9-51114A8E60BC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8C27D17D-AC64-CC45-9301-84C28582DAB9}" type="sibTrans" cxnId="{438979A5-D573-6D44-94B9-51114A8E60BC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C3FED779-C4BE-5346-8A15-4E8DA62C17ED}">
      <dgm:prSet phldrT="[Text]" phldr="1" custT="1"/>
      <dgm:spPr>
        <a:solidFill>
          <a:srgbClr val="E9E9E9">
            <a:alpha val="90000"/>
          </a:srgbClr>
        </a:solidFill>
        <a:ln>
          <a:noFill/>
        </a:ln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2B87F275-5750-C447-8209-EBACD3B49155}" type="parTrans" cxnId="{76A15DB5-541A-6144-9B14-E12044F72AF6}">
      <dgm:prSet/>
      <dgm:spPr>
        <a:solidFill>
          <a:srgbClr val="FDBF38"/>
        </a:solidFill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0586CB55-7A53-E140-8293-12FCBEE771ED}" type="sibTrans" cxnId="{76A15DB5-541A-6144-9B14-E12044F72AF6}">
      <dgm:prSet/>
      <dgm:spPr>
        <a:solidFill>
          <a:srgbClr val="FDBF38"/>
        </a:solidFill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D94E2B69-518A-9B4A-AF32-DF80D12E0D1C}">
      <dgm:prSet phldrT="[Text]" phldr="1" custT="1"/>
      <dgm:spPr>
        <a:solidFill>
          <a:srgbClr val="E9E9E9">
            <a:alpha val="90000"/>
          </a:srgbClr>
        </a:solidFill>
        <a:ln>
          <a:noFill/>
        </a:ln>
      </dgm:spPr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FA99EB55-5023-E74B-8587-09CE9CE1A004}" type="parTrans" cxnId="{8E932758-6A80-FF48-88AC-B3E9007865BE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3BE2FF2A-96B3-984A-BA04-68532A5EA7A1}" type="sibTrans" cxnId="{8E932758-6A80-FF48-88AC-B3E9007865BE}">
      <dgm:prSet/>
      <dgm:spPr/>
      <dgm:t>
        <a:bodyPr/>
        <a:lstStyle/>
        <a:p>
          <a:endParaRPr lang="en-US" sz="1800">
            <a:latin typeface="Roboto" charset="0"/>
            <a:ea typeface="Roboto" charset="0"/>
            <a:cs typeface="Roboto" charset="0"/>
          </a:endParaRPr>
        </a:p>
      </dgm:t>
    </dgm:pt>
    <dgm:pt modelId="{57200F38-8101-9241-BA92-0830D274021A}" type="pres">
      <dgm:prSet presAssocID="{1B2EA667-EDD2-FA4A-BCD0-352E082F2A6D}" presName="Name0" presStyleCnt="0">
        <dgm:presLayoutVars>
          <dgm:dir/>
          <dgm:animLvl val="lvl"/>
          <dgm:resizeHandles val="exact"/>
        </dgm:presLayoutVars>
      </dgm:prSet>
      <dgm:spPr/>
    </dgm:pt>
    <dgm:pt modelId="{C8281DF6-4E92-8341-BC53-8FA81F3C7E90}" type="pres">
      <dgm:prSet presAssocID="{779DD087-C893-E641-A654-2A3E10BFB33B}" presName="vertFlow" presStyleCnt="0"/>
      <dgm:spPr/>
    </dgm:pt>
    <dgm:pt modelId="{9C25B3FC-9861-0140-9E7C-14516392AB0F}" type="pres">
      <dgm:prSet presAssocID="{779DD087-C893-E641-A654-2A3E10BFB33B}" presName="header" presStyleLbl="node1" presStyleIdx="0" presStyleCnt="2"/>
      <dgm:spPr>
        <a:prstGeom prst="rect">
          <a:avLst/>
        </a:prstGeom>
      </dgm:spPr>
    </dgm:pt>
    <dgm:pt modelId="{9E41F4B3-1DFA-5F45-AFE9-1B5FC854FF98}" type="pres">
      <dgm:prSet presAssocID="{E31C287B-419C-F348-9AB3-954F1D310DED}" presName="parTrans" presStyleLbl="sibTrans2D1" presStyleIdx="0" presStyleCnt="4"/>
      <dgm:spPr/>
    </dgm:pt>
    <dgm:pt modelId="{9251179D-45AE-5447-9B6B-451EC1FA7C6B}" type="pres">
      <dgm:prSet presAssocID="{DB8E8DD1-037A-4C4E-8DF7-B6A47BC98451}" presName="child" presStyleLbl="alignAccFollow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CEEB6F16-6145-E944-AC9C-A96A6B1D5379}" type="pres">
      <dgm:prSet presAssocID="{31E81954-6C11-5D40-A357-633EC5A1D769}" presName="sibTrans" presStyleLbl="sibTrans2D1" presStyleIdx="1" presStyleCnt="4"/>
      <dgm:spPr/>
    </dgm:pt>
    <dgm:pt modelId="{CF1B246F-CB60-094B-A815-16EC75C03B4A}" type="pres">
      <dgm:prSet presAssocID="{E1A3842A-D450-C441-B568-02A0B52896E6}" presName="child" presStyleLbl="alignAccFollow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4C801A6-1F32-094C-B1CF-CE71264335F0}" type="pres">
      <dgm:prSet presAssocID="{779DD087-C893-E641-A654-2A3E10BFB33B}" presName="hSp" presStyleCnt="0"/>
      <dgm:spPr/>
    </dgm:pt>
    <dgm:pt modelId="{B2514920-04AD-1240-95BD-A431EBEF297E}" type="pres">
      <dgm:prSet presAssocID="{3811F424-3B97-8E47-A2A4-F94114DE0AF8}" presName="vertFlow" presStyleCnt="0"/>
      <dgm:spPr/>
    </dgm:pt>
    <dgm:pt modelId="{F9533116-6634-D74E-B44B-76E725B84677}" type="pres">
      <dgm:prSet presAssocID="{3811F424-3B97-8E47-A2A4-F94114DE0AF8}" presName="header" presStyleLbl="node1" presStyleIdx="1" presStyleCnt="2" custLinFactNeighborX="10398"/>
      <dgm:spPr>
        <a:prstGeom prst="rect">
          <a:avLst/>
        </a:prstGeom>
      </dgm:spPr>
    </dgm:pt>
    <dgm:pt modelId="{7E55D39E-228D-9A49-A967-3AC582CD71FB}" type="pres">
      <dgm:prSet presAssocID="{2B87F275-5750-C447-8209-EBACD3B49155}" presName="parTrans" presStyleLbl="sibTrans2D1" presStyleIdx="2" presStyleCnt="4"/>
      <dgm:spPr/>
    </dgm:pt>
    <dgm:pt modelId="{54F20CA0-40CE-C640-8770-5229B43E7DCA}" type="pres">
      <dgm:prSet presAssocID="{C3FED779-C4BE-5346-8A15-4E8DA62C17ED}" presName="child" presStyleLbl="alignAccFollow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5C3CBEC-10F6-3C41-B221-FE7177AB4D9E}" type="pres">
      <dgm:prSet presAssocID="{0586CB55-7A53-E140-8293-12FCBEE771ED}" presName="sibTrans" presStyleLbl="sibTrans2D1" presStyleIdx="3" presStyleCnt="4"/>
      <dgm:spPr/>
    </dgm:pt>
    <dgm:pt modelId="{166B317D-170A-AA40-AABD-01359DE752BD}" type="pres">
      <dgm:prSet presAssocID="{D94E2B69-518A-9B4A-AF32-DF80D12E0D1C}" presName="child" presStyleLbl="alignAccFollow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AD33102-064F-5043-97C6-5FB99C725893}" type="presOf" srcId="{31E81954-6C11-5D40-A357-633EC5A1D769}" destId="{CEEB6F16-6145-E944-AC9C-A96A6B1D5379}" srcOrd="0" destOrd="0" presId="urn:microsoft.com/office/officeart/2005/8/layout/lProcess1"/>
    <dgm:cxn modelId="{6AB86D19-81C6-C64B-BA63-D0B361537A36}" type="presOf" srcId="{E31C287B-419C-F348-9AB3-954F1D310DED}" destId="{9E41F4B3-1DFA-5F45-AFE9-1B5FC854FF98}" srcOrd="0" destOrd="0" presId="urn:microsoft.com/office/officeart/2005/8/layout/lProcess1"/>
    <dgm:cxn modelId="{88007736-CA7C-4846-A38C-C4CA9C089FC5}" type="presOf" srcId="{0586CB55-7A53-E140-8293-12FCBEE771ED}" destId="{35C3CBEC-10F6-3C41-B221-FE7177AB4D9E}" srcOrd="0" destOrd="0" presId="urn:microsoft.com/office/officeart/2005/8/layout/lProcess1"/>
    <dgm:cxn modelId="{B5078338-CE42-E148-9EC6-26CF94626D8D}" srcId="{779DD087-C893-E641-A654-2A3E10BFB33B}" destId="{E1A3842A-D450-C441-B568-02A0B52896E6}" srcOrd="1" destOrd="0" parTransId="{F097D3A6-ACD1-2F4E-A34F-D1C5CFE11617}" sibTransId="{7B57823B-2C43-3341-8B3E-E721C8B7AD05}"/>
    <dgm:cxn modelId="{4E95615E-11E4-1846-B0D9-E99DA56C87CA}" type="presOf" srcId="{E1A3842A-D450-C441-B568-02A0B52896E6}" destId="{CF1B246F-CB60-094B-A815-16EC75C03B4A}" srcOrd="0" destOrd="0" presId="urn:microsoft.com/office/officeart/2005/8/layout/lProcess1"/>
    <dgm:cxn modelId="{F126DD66-624F-1843-BFB1-A634E8AE9506}" srcId="{779DD087-C893-E641-A654-2A3E10BFB33B}" destId="{DB8E8DD1-037A-4C4E-8DF7-B6A47BC98451}" srcOrd="0" destOrd="0" parTransId="{E31C287B-419C-F348-9AB3-954F1D310DED}" sibTransId="{31E81954-6C11-5D40-A357-633EC5A1D769}"/>
    <dgm:cxn modelId="{BDC1844C-68C8-BE4B-9430-6D05363AE999}" type="presOf" srcId="{C3FED779-C4BE-5346-8A15-4E8DA62C17ED}" destId="{54F20CA0-40CE-C640-8770-5229B43E7DCA}" srcOrd="0" destOrd="0" presId="urn:microsoft.com/office/officeart/2005/8/layout/lProcess1"/>
    <dgm:cxn modelId="{5D29E66F-FF54-C540-98B1-A2C27576DC71}" type="presOf" srcId="{779DD087-C893-E641-A654-2A3E10BFB33B}" destId="{9C25B3FC-9861-0140-9E7C-14516392AB0F}" srcOrd="0" destOrd="0" presId="urn:microsoft.com/office/officeart/2005/8/layout/lProcess1"/>
    <dgm:cxn modelId="{31130672-7F10-654A-A62F-6DA4B45D1B70}" srcId="{1B2EA667-EDD2-FA4A-BCD0-352E082F2A6D}" destId="{779DD087-C893-E641-A654-2A3E10BFB33B}" srcOrd="0" destOrd="0" parTransId="{43128D52-BFA4-5F45-8AD7-578382DE5C3F}" sibTransId="{D80CB064-C887-2F48-B539-DFEB750531BE}"/>
    <dgm:cxn modelId="{8E932758-6A80-FF48-88AC-B3E9007865BE}" srcId="{3811F424-3B97-8E47-A2A4-F94114DE0AF8}" destId="{D94E2B69-518A-9B4A-AF32-DF80D12E0D1C}" srcOrd="1" destOrd="0" parTransId="{FA99EB55-5023-E74B-8587-09CE9CE1A004}" sibTransId="{3BE2FF2A-96B3-984A-BA04-68532A5EA7A1}"/>
    <dgm:cxn modelId="{1E5F077B-4967-804E-9754-9BC6A435B2EB}" type="presOf" srcId="{3811F424-3B97-8E47-A2A4-F94114DE0AF8}" destId="{F9533116-6634-D74E-B44B-76E725B84677}" srcOrd="0" destOrd="0" presId="urn:microsoft.com/office/officeart/2005/8/layout/lProcess1"/>
    <dgm:cxn modelId="{1A1A2F87-A683-6A43-88BF-418AAE3EE611}" type="presOf" srcId="{D94E2B69-518A-9B4A-AF32-DF80D12E0D1C}" destId="{166B317D-170A-AA40-AABD-01359DE752BD}" srcOrd="0" destOrd="0" presId="urn:microsoft.com/office/officeart/2005/8/layout/lProcess1"/>
    <dgm:cxn modelId="{438979A5-D573-6D44-94B9-51114A8E60BC}" srcId="{1B2EA667-EDD2-FA4A-BCD0-352E082F2A6D}" destId="{3811F424-3B97-8E47-A2A4-F94114DE0AF8}" srcOrd="1" destOrd="0" parTransId="{F958E88B-DE06-8246-A517-D614CF60711E}" sibTransId="{8C27D17D-AC64-CC45-9301-84C28582DAB9}"/>
    <dgm:cxn modelId="{76A15DB5-541A-6144-9B14-E12044F72AF6}" srcId="{3811F424-3B97-8E47-A2A4-F94114DE0AF8}" destId="{C3FED779-C4BE-5346-8A15-4E8DA62C17ED}" srcOrd="0" destOrd="0" parTransId="{2B87F275-5750-C447-8209-EBACD3B49155}" sibTransId="{0586CB55-7A53-E140-8293-12FCBEE771ED}"/>
    <dgm:cxn modelId="{0B8B88B9-8C1A-8D40-9925-65277E90F020}" type="presOf" srcId="{1B2EA667-EDD2-FA4A-BCD0-352E082F2A6D}" destId="{57200F38-8101-9241-BA92-0830D274021A}" srcOrd="0" destOrd="0" presId="urn:microsoft.com/office/officeart/2005/8/layout/lProcess1"/>
    <dgm:cxn modelId="{6147EEBD-E263-F84E-B495-F55BAA7B81B4}" type="presOf" srcId="{2B87F275-5750-C447-8209-EBACD3B49155}" destId="{7E55D39E-228D-9A49-A967-3AC582CD71FB}" srcOrd="0" destOrd="0" presId="urn:microsoft.com/office/officeart/2005/8/layout/lProcess1"/>
    <dgm:cxn modelId="{10A1BDCC-4945-BF46-9A02-DFEEA971E5B9}" type="presOf" srcId="{DB8E8DD1-037A-4C4E-8DF7-B6A47BC98451}" destId="{9251179D-45AE-5447-9B6B-451EC1FA7C6B}" srcOrd="0" destOrd="0" presId="urn:microsoft.com/office/officeart/2005/8/layout/lProcess1"/>
    <dgm:cxn modelId="{C71C2109-6C6C-7444-A181-A419CB7D8200}" type="presParOf" srcId="{57200F38-8101-9241-BA92-0830D274021A}" destId="{C8281DF6-4E92-8341-BC53-8FA81F3C7E90}" srcOrd="0" destOrd="0" presId="urn:microsoft.com/office/officeart/2005/8/layout/lProcess1"/>
    <dgm:cxn modelId="{50BBF83B-D695-D144-88F2-4E1249A2B4FA}" type="presParOf" srcId="{C8281DF6-4E92-8341-BC53-8FA81F3C7E90}" destId="{9C25B3FC-9861-0140-9E7C-14516392AB0F}" srcOrd="0" destOrd="0" presId="urn:microsoft.com/office/officeart/2005/8/layout/lProcess1"/>
    <dgm:cxn modelId="{7EE994A6-F021-764C-AA2B-7BE0FBD0D1B9}" type="presParOf" srcId="{C8281DF6-4E92-8341-BC53-8FA81F3C7E90}" destId="{9E41F4B3-1DFA-5F45-AFE9-1B5FC854FF98}" srcOrd="1" destOrd="0" presId="urn:microsoft.com/office/officeart/2005/8/layout/lProcess1"/>
    <dgm:cxn modelId="{070341E8-BFBE-DE44-9BD1-92AAA28E6517}" type="presParOf" srcId="{C8281DF6-4E92-8341-BC53-8FA81F3C7E90}" destId="{9251179D-45AE-5447-9B6B-451EC1FA7C6B}" srcOrd="2" destOrd="0" presId="urn:microsoft.com/office/officeart/2005/8/layout/lProcess1"/>
    <dgm:cxn modelId="{A6FA122F-0FD1-1F4F-8863-1EA69ACA6E88}" type="presParOf" srcId="{C8281DF6-4E92-8341-BC53-8FA81F3C7E90}" destId="{CEEB6F16-6145-E944-AC9C-A96A6B1D5379}" srcOrd="3" destOrd="0" presId="urn:microsoft.com/office/officeart/2005/8/layout/lProcess1"/>
    <dgm:cxn modelId="{EF4080C3-D9ED-7F49-8D32-F9D8C6FD180D}" type="presParOf" srcId="{C8281DF6-4E92-8341-BC53-8FA81F3C7E90}" destId="{CF1B246F-CB60-094B-A815-16EC75C03B4A}" srcOrd="4" destOrd="0" presId="urn:microsoft.com/office/officeart/2005/8/layout/lProcess1"/>
    <dgm:cxn modelId="{37DF9EBA-B7D7-0A47-A585-E4FB9392003C}" type="presParOf" srcId="{57200F38-8101-9241-BA92-0830D274021A}" destId="{E4C801A6-1F32-094C-B1CF-CE71264335F0}" srcOrd="1" destOrd="0" presId="urn:microsoft.com/office/officeart/2005/8/layout/lProcess1"/>
    <dgm:cxn modelId="{C37F472F-7092-FB4E-B124-0D81830C88B2}" type="presParOf" srcId="{57200F38-8101-9241-BA92-0830D274021A}" destId="{B2514920-04AD-1240-95BD-A431EBEF297E}" srcOrd="2" destOrd="0" presId="urn:microsoft.com/office/officeart/2005/8/layout/lProcess1"/>
    <dgm:cxn modelId="{E6D23871-15C7-1A44-A325-6172F0E86791}" type="presParOf" srcId="{B2514920-04AD-1240-95BD-A431EBEF297E}" destId="{F9533116-6634-D74E-B44B-76E725B84677}" srcOrd="0" destOrd="0" presId="urn:microsoft.com/office/officeart/2005/8/layout/lProcess1"/>
    <dgm:cxn modelId="{FA262D07-06F1-B343-AD67-7A8EE57A1B19}" type="presParOf" srcId="{B2514920-04AD-1240-95BD-A431EBEF297E}" destId="{7E55D39E-228D-9A49-A967-3AC582CD71FB}" srcOrd="1" destOrd="0" presId="urn:microsoft.com/office/officeart/2005/8/layout/lProcess1"/>
    <dgm:cxn modelId="{62EECAAC-E88B-8D43-8D6D-82F10C75F222}" type="presParOf" srcId="{B2514920-04AD-1240-95BD-A431EBEF297E}" destId="{54F20CA0-40CE-C640-8770-5229B43E7DCA}" srcOrd="2" destOrd="0" presId="urn:microsoft.com/office/officeart/2005/8/layout/lProcess1"/>
    <dgm:cxn modelId="{D34489B1-99A7-1741-BCEC-A6A6FBE6560C}" type="presParOf" srcId="{B2514920-04AD-1240-95BD-A431EBEF297E}" destId="{35C3CBEC-10F6-3C41-B221-FE7177AB4D9E}" srcOrd="3" destOrd="0" presId="urn:microsoft.com/office/officeart/2005/8/layout/lProcess1"/>
    <dgm:cxn modelId="{FA3AE79E-A032-E145-BCE1-A5033A73D375}" type="presParOf" srcId="{B2514920-04AD-1240-95BD-A431EBEF297E}" destId="{166B317D-170A-AA40-AABD-01359DE752BD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CA470-C579-734D-971B-6B21CCBCCCC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96594-BCCA-1844-ABA6-11D93F4356C6}">
      <dgm:prSet phldrT="[Text]" phldr="1" custT="1"/>
      <dgm:spPr>
        <a:solidFill>
          <a:srgbClr val="B51902"/>
        </a:solidFill>
      </dgm:spPr>
      <dgm:t>
        <a:bodyPr/>
        <a:lstStyle/>
        <a:p>
          <a:endParaRPr lang="en-US" sz="1800" dirty="0"/>
        </a:p>
      </dgm:t>
    </dgm:pt>
    <dgm:pt modelId="{59A84E99-C079-1241-9815-911731FE1E1F}" type="parTrans" cxnId="{40088EB5-4787-B944-BE8B-9055F91E290C}">
      <dgm:prSet/>
      <dgm:spPr/>
      <dgm:t>
        <a:bodyPr/>
        <a:lstStyle/>
        <a:p>
          <a:endParaRPr lang="en-US" sz="1800"/>
        </a:p>
      </dgm:t>
    </dgm:pt>
    <dgm:pt modelId="{DD8EF37A-A248-3A42-B8FB-902DD5A18DD1}" type="sibTrans" cxnId="{40088EB5-4787-B944-BE8B-9055F91E290C}">
      <dgm:prSet/>
      <dgm:spPr/>
      <dgm:t>
        <a:bodyPr/>
        <a:lstStyle/>
        <a:p>
          <a:endParaRPr lang="en-US" sz="1800"/>
        </a:p>
      </dgm:t>
    </dgm:pt>
    <dgm:pt modelId="{3942F918-49EE-C74F-9B5A-A2BA61A5C2B1}" type="asst">
      <dgm:prSet phldrT="[Text]" phldr="1" custT="1"/>
      <dgm:spPr>
        <a:solidFill>
          <a:srgbClr val="FDBF38"/>
        </a:solidFill>
        <a:ln>
          <a:noFill/>
        </a:ln>
      </dgm:spPr>
      <dgm:t>
        <a:bodyPr/>
        <a:lstStyle/>
        <a:p>
          <a:endParaRPr lang="en-US" sz="1800" dirty="0">
            <a:solidFill>
              <a:srgbClr val="3C3C43"/>
            </a:solidFill>
          </a:endParaRPr>
        </a:p>
      </dgm:t>
    </dgm:pt>
    <dgm:pt modelId="{553DEE3C-9206-B04D-9566-9086DD61157A}" type="parTrans" cxnId="{92114C8B-2D09-F449-BB8E-1C2961443B8D}">
      <dgm:prSet/>
      <dgm:spPr/>
      <dgm:t>
        <a:bodyPr/>
        <a:lstStyle/>
        <a:p>
          <a:endParaRPr lang="en-US" sz="1800"/>
        </a:p>
      </dgm:t>
    </dgm:pt>
    <dgm:pt modelId="{317A0EDF-F90F-994B-88F3-5BEE4B69C978}" type="sibTrans" cxnId="{92114C8B-2D09-F449-BB8E-1C2961443B8D}">
      <dgm:prSet/>
      <dgm:spPr/>
      <dgm:t>
        <a:bodyPr/>
        <a:lstStyle/>
        <a:p>
          <a:endParaRPr lang="en-US" sz="1800"/>
        </a:p>
      </dgm:t>
    </dgm:pt>
    <dgm:pt modelId="{18124105-D11B-9A47-B9DE-B79343082342}">
      <dgm:prSet phldrT="[Text]" phldr="1" custT="1"/>
      <dgm:spPr>
        <a:solidFill>
          <a:srgbClr val="3C3C43"/>
        </a:solidFill>
      </dgm:spPr>
      <dgm:t>
        <a:bodyPr/>
        <a:lstStyle/>
        <a:p>
          <a:endParaRPr lang="en-US" sz="1800"/>
        </a:p>
      </dgm:t>
    </dgm:pt>
    <dgm:pt modelId="{37A7127A-3E36-B547-B9A1-78E5B7427C84}" type="parTrans" cxnId="{F7692516-7957-1443-B143-582C87B6393B}">
      <dgm:prSet/>
      <dgm:spPr/>
      <dgm:t>
        <a:bodyPr/>
        <a:lstStyle/>
        <a:p>
          <a:endParaRPr lang="en-US" sz="1800"/>
        </a:p>
      </dgm:t>
    </dgm:pt>
    <dgm:pt modelId="{73E2AECB-DFD5-E94F-AB9C-FD372DE634CF}" type="sibTrans" cxnId="{F7692516-7957-1443-B143-582C87B6393B}">
      <dgm:prSet/>
      <dgm:spPr/>
      <dgm:t>
        <a:bodyPr/>
        <a:lstStyle/>
        <a:p>
          <a:endParaRPr lang="en-US" sz="1800"/>
        </a:p>
      </dgm:t>
    </dgm:pt>
    <dgm:pt modelId="{1A6F0F02-E95E-5C40-B135-1A7CFBBB7C31}">
      <dgm:prSet phldrT="[Text]" phldr="1" custT="1"/>
      <dgm:spPr>
        <a:solidFill>
          <a:srgbClr val="3C3C43"/>
        </a:solidFill>
      </dgm:spPr>
      <dgm:t>
        <a:bodyPr/>
        <a:lstStyle/>
        <a:p>
          <a:endParaRPr lang="en-US" sz="1800" dirty="0"/>
        </a:p>
      </dgm:t>
    </dgm:pt>
    <dgm:pt modelId="{D8CDF6CF-97E6-FC4E-8612-6400D6ABAE21}" type="parTrans" cxnId="{0AD42A17-B81D-1B46-A2FB-B2B751517237}">
      <dgm:prSet/>
      <dgm:spPr/>
      <dgm:t>
        <a:bodyPr/>
        <a:lstStyle/>
        <a:p>
          <a:endParaRPr lang="en-US" sz="1800"/>
        </a:p>
      </dgm:t>
    </dgm:pt>
    <dgm:pt modelId="{E9FD947A-A071-F94F-91A0-1CCBE251A8E2}" type="sibTrans" cxnId="{0AD42A17-B81D-1B46-A2FB-B2B751517237}">
      <dgm:prSet/>
      <dgm:spPr/>
      <dgm:t>
        <a:bodyPr/>
        <a:lstStyle/>
        <a:p>
          <a:endParaRPr lang="en-US" sz="1800"/>
        </a:p>
      </dgm:t>
    </dgm:pt>
    <dgm:pt modelId="{000D0506-1F18-254E-85EE-6C2F3A541FB0}">
      <dgm:prSet phldrT="[Text]" custT="1"/>
      <dgm:spPr>
        <a:solidFill>
          <a:srgbClr val="3C3C43"/>
        </a:solidFill>
      </dgm:spPr>
      <dgm:t>
        <a:bodyPr/>
        <a:lstStyle/>
        <a:p>
          <a:endParaRPr lang="en-US" sz="1800" dirty="0"/>
        </a:p>
      </dgm:t>
    </dgm:pt>
    <dgm:pt modelId="{57C89C8F-F46F-D940-9B90-DF340AA3E061}" type="parTrans" cxnId="{9087A4E6-2E33-F443-9899-E315D0F5AF0F}">
      <dgm:prSet/>
      <dgm:spPr/>
      <dgm:t>
        <a:bodyPr/>
        <a:lstStyle/>
        <a:p>
          <a:endParaRPr lang="en-US" sz="1800"/>
        </a:p>
      </dgm:t>
    </dgm:pt>
    <dgm:pt modelId="{12210843-D68C-7C49-BE7F-AA1F3932D54F}" type="sibTrans" cxnId="{9087A4E6-2E33-F443-9899-E315D0F5AF0F}">
      <dgm:prSet/>
      <dgm:spPr/>
      <dgm:t>
        <a:bodyPr/>
        <a:lstStyle/>
        <a:p>
          <a:endParaRPr lang="en-US" sz="1800"/>
        </a:p>
      </dgm:t>
    </dgm:pt>
    <dgm:pt modelId="{936B7AB5-D4BC-CC4B-8D4E-DBC659DF6402}" type="pres">
      <dgm:prSet presAssocID="{2CACA470-C579-734D-971B-6B21CCBCCC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31FE21-E548-5246-91F5-A4F6AD03F8AF}" type="pres">
      <dgm:prSet presAssocID="{D6B96594-BCCA-1844-ABA6-11D93F4356C6}" presName="hierRoot1" presStyleCnt="0">
        <dgm:presLayoutVars>
          <dgm:hierBranch val="init"/>
        </dgm:presLayoutVars>
      </dgm:prSet>
      <dgm:spPr/>
    </dgm:pt>
    <dgm:pt modelId="{5EA75688-FF74-364D-A335-E299311292A3}" type="pres">
      <dgm:prSet presAssocID="{D6B96594-BCCA-1844-ABA6-11D93F4356C6}" presName="rootComposite1" presStyleCnt="0"/>
      <dgm:spPr/>
    </dgm:pt>
    <dgm:pt modelId="{C7A36946-B516-3742-B834-BB9BEBFE0C0E}" type="pres">
      <dgm:prSet presAssocID="{D6B96594-BCCA-1844-ABA6-11D93F4356C6}" presName="rootText1" presStyleLbl="node0" presStyleIdx="0" presStyleCnt="1">
        <dgm:presLayoutVars>
          <dgm:chPref val="3"/>
        </dgm:presLayoutVars>
      </dgm:prSet>
      <dgm:spPr/>
    </dgm:pt>
    <dgm:pt modelId="{3145A37F-CA9E-374D-BC38-A216344560E8}" type="pres">
      <dgm:prSet presAssocID="{D6B96594-BCCA-1844-ABA6-11D93F4356C6}" presName="rootConnector1" presStyleLbl="node1" presStyleIdx="0" presStyleCnt="0"/>
      <dgm:spPr/>
    </dgm:pt>
    <dgm:pt modelId="{347F0E83-E4F7-F842-96BB-942333822F2A}" type="pres">
      <dgm:prSet presAssocID="{D6B96594-BCCA-1844-ABA6-11D93F4356C6}" presName="hierChild2" presStyleCnt="0"/>
      <dgm:spPr/>
    </dgm:pt>
    <dgm:pt modelId="{50829D08-C400-B646-9900-2D7C9823F882}" type="pres">
      <dgm:prSet presAssocID="{37A7127A-3E36-B547-B9A1-78E5B7427C84}" presName="Name37" presStyleLbl="parChTrans1D2" presStyleIdx="0" presStyleCnt="4"/>
      <dgm:spPr/>
    </dgm:pt>
    <dgm:pt modelId="{508588D7-8F5D-824E-9A51-7523397E93B6}" type="pres">
      <dgm:prSet presAssocID="{18124105-D11B-9A47-B9DE-B79343082342}" presName="hierRoot2" presStyleCnt="0">
        <dgm:presLayoutVars>
          <dgm:hierBranch val="init"/>
        </dgm:presLayoutVars>
      </dgm:prSet>
      <dgm:spPr/>
    </dgm:pt>
    <dgm:pt modelId="{8D4FA609-E94A-1747-83BA-DD7C1C0BB5FB}" type="pres">
      <dgm:prSet presAssocID="{18124105-D11B-9A47-B9DE-B79343082342}" presName="rootComposite" presStyleCnt="0"/>
      <dgm:spPr/>
    </dgm:pt>
    <dgm:pt modelId="{2B4E2E39-FE01-8F47-9E57-3E6806BB9FFE}" type="pres">
      <dgm:prSet presAssocID="{18124105-D11B-9A47-B9DE-B79343082342}" presName="rootText" presStyleLbl="node2" presStyleIdx="0" presStyleCnt="3">
        <dgm:presLayoutVars>
          <dgm:chPref val="3"/>
        </dgm:presLayoutVars>
      </dgm:prSet>
      <dgm:spPr/>
    </dgm:pt>
    <dgm:pt modelId="{17A65A81-10B6-3747-A231-FBF3423FF454}" type="pres">
      <dgm:prSet presAssocID="{18124105-D11B-9A47-B9DE-B79343082342}" presName="rootConnector" presStyleLbl="node2" presStyleIdx="0" presStyleCnt="3"/>
      <dgm:spPr/>
    </dgm:pt>
    <dgm:pt modelId="{8F7A67BA-6A05-7142-9EB2-758AFEE61EB3}" type="pres">
      <dgm:prSet presAssocID="{18124105-D11B-9A47-B9DE-B79343082342}" presName="hierChild4" presStyleCnt="0"/>
      <dgm:spPr/>
    </dgm:pt>
    <dgm:pt modelId="{2F953EDD-E007-DB49-8BEE-11EC2D72F421}" type="pres">
      <dgm:prSet presAssocID="{18124105-D11B-9A47-B9DE-B79343082342}" presName="hierChild5" presStyleCnt="0"/>
      <dgm:spPr/>
    </dgm:pt>
    <dgm:pt modelId="{7140C5C2-289A-F141-B928-765FA708DD53}" type="pres">
      <dgm:prSet presAssocID="{D8CDF6CF-97E6-FC4E-8612-6400D6ABAE21}" presName="Name37" presStyleLbl="parChTrans1D2" presStyleIdx="1" presStyleCnt="4"/>
      <dgm:spPr/>
    </dgm:pt>
    <dgm:pt modelId="{6D643CF3-2B91-BE40-A2E1-D1AB74B28BE7}" type="pres">
      <dgm:prSet presAssocID="{1A6F0F02-E95E-5C40-B135-1A7CFBBB7C31}" presName="hierRoot2" presStyleCnt="0">
        <dgm:presLayoutVars>
          <dgm:hierBranch val="init"/>
        </dgm:presLayoutVars>
      </dgm:prSet>
      <dgm:spPr/>
    </dgm:pt>
    <dgm:pt modelId="{D6381D82-1526-DD43-BF9F-1CFAC2B920C2}" type="pres">
      <dgm:prSet presAssocID="{1A6F0F02-E95E-5C40-B135-1A7CFBBB7C31}" presName="rootComposite" presStyleCnt="0"/>
      <dgm:spPr/>
    </dgm:pt>
    <dgm:pt modelId="{34ED1256-2F0D-7347-8224-CAF3160AB630}" type="pres">
      <dgm:prSet presAssocID="{1A6F0F02-E95E-5C40-B135-1A7CFBBB7C31}" presName="rootText" presStyleLbl="node2" presStyleIdx="1" presStyleCnt="3">
        <dgm:presLayoutVars>
          <dgm:chPref val="3"/>
        </dgm:presLayoutVars>
      </dgm:prSet>
      <dgm:spPr/>
    </dgm:pt>
    <dgm:pt modelId="{40E79D23-0DF8-6340-96ED-C381F9CC6EE9}" type="pres">
      <dgm:prSet presAssocID="{1A6F0F02-E95E-5C40-B135-1A7CFBBB7C31}" presName="rootConnector" presStyleLbl="node2" presStyleIdx="1" presStyleCnt="3"/>
      <dgm:spPr/>
    </dgm:pt>
    <dgm:pt modelId="{4625618C-FDC3-DB4C-8094-E952EE9F1A28}" type="pres">
      <dgm:prSet presAssocID="{1A6F0F02-E95E-5C40-B135-1A7CFBBB7C31}" presName="hierChild4" presStyleCnt="0"/>
      <dgm:spPr/>
    </dgm:pt>
    <dgm:pt modelId="{090F63BB-7162-E348-999B-4DEAA0A7805B}" type="pres">
      <dgm:prSet presAssocID="{1A6F0F02-E95E-5C40-B135-1A7CFBBB7C31}" presName="hierChild5" presStyleCnt="0"/>
      <dgm:spPr/>
    </dgm:pt>
    <dgm:pt modelId="{E96ECF5A-E51B-1144-9CE3-8F6C53FD671D}" type="pres">
      <dgm:prSet presAssocID="{57C89C8F-F46F-D940-9B90-DF340AA3E061}" presName="Name37" presStyleLbl="parChTrans1D2" presStyleIdx="2" presStyleCnt="4"/>
      <dgm:spPr/>
    </dgm:pt>
    <dgm:pt modelId="{9C27E552-A93D-7444-9255-7BF60E5C7B29}" type="pres">
      <dgm:prSet presAssocID="{000D0506-1F18-254E-85EE-6C2F3A541FB0}" presName="hierRoot2" presStyleCnt="0">
        <dgm:presLayoutVars>
          <dgm:hierBranch val="init"/>
        </dgm:presLayoutVars>
      </dgm:prSet>
      <dgm:spPr/>
    </dgm:pt>
    <dgm:pt modelId="{1D25B227-B904-5145-95D3-A568C2CCA291}" type="pres">
      <dgm:prSet presAssocID="{000D0506-1F18-254E-85EE-6C2F3A541FB0}" presName="rootComposite" presStyleCnt="0"/>
      <dgm:spPr/>
    </dgm:pt>
    <dgm:pt modelId="{0D13C7B5-44DC-DA43-8CB0-CEF9BF6CD3AC}" type="pres">
      <dgm:prSet presAssocID="{000D0506-1F18-254E-85EE-6C2F3A541FB0}" presName="rootText" presStyleLbl="node2" presStyleIdx="2" presStyleCnt="3">
        <dgm:presLayoutVars>
          <dgm:chPref val="3"/>
        </dgm:presLayoutVars>
      </dgm:prSet>
      <dgm:spPr/>
    </dgm:pt>
    <dgm:pt modelId="{825ACCA9-9DA5-1349-B3D4-029E710F90A2}" type="pres">
      <dgm:prSet presAssocID="{000D0506-1F18-254E-85EE-6C2F3A541FB0}" presName="rootConnector" presStyleLbl="node2" presStyleIdx="2" presStyleCnt="3"/>
      <dgm:spPr/>
    </dgm:pt>
    <dgm:pt modelId="{3434CCBB-493C-7749-AE91-B49BCFB7FCCE}" type="pres">
      <dgm:prSet presAssocID="{000D0506-1F18-254E-85EE-6C2F3A541FB0}" presName="hierChild4" presStyleCnt="0"/>
      <dgm:spPr/>
    </dgm:pt>
    <dgm:pt modelId="{22963D32-83EF-4A4F-95A3-8CD7ED6D5841}" type="pres">
      <dgm:prSet presAssocID="{000D0506-1F18-254E-85EE-6C2F3A541FB0}" presName="hierChild5" presStyleCnt="0"/>
      <dgm:spPr/>
    </dgm:pt>
    <dgm:pt modelId="{B54220C6-FF76-0948-9768-9E10A966457D}" type="pres">
      <dgm:prSet presAssocID="{D6B96594-BCCA-1844-ABA6-11D93F4356C6}" presName="hierChild3" presStyleCnt="0"/>
      <dgm:spPr/>
    </dgm:pt>
    <dgm:pt modelId="{557C3485-5646-2C4B-ABA5-0D00BC3BC164}" type="pres">
      <dgm:prSet presAssocID="{553DEE3C-9206-B04D-9566-9086DD61157A}" presName="Name111" presStyleLbl="parChTrans1D2" presStyleIdx="3" presStyleCnt="4"/>
      <dgm:spPr/>
    </dgm:pt>
    <dgm:pt modelId="{60F31CEB-5A96-2043-BD95-54388DE4BCF4}" type="pres">
      <dgm:prSet presAssocID="{3942F918-49EE-C74F-9B5A-A2BA61A5C2B1}" presName="hierRoot3" presStyleCnt="0">
        <dgm:presLayoutVars>
          <dgm:hierBranch val="init"/>
        </dgm:presLayoutVars>
      </dgm:prSet>
      <dgm:spPr/>
    </dgm:pt>
    <dgm:pt modelId="{8F256AC6-ABA2-5448-8B85-191FEC3FD3B5}" type="pres">
      <dgm:prSet presAssocID="{3942F918-49EE-C74F-9B5A-A2BA61A5C2B1}" presName="rootComposite3" presStyleCnt="0"/>
      <dgm:spPr/>
    </dgm:pt>
    <dgm:pt modelId="{4E039E59-1907-2A4A-9C4D-9A0872ACC863}" type="pres">
      <dgm:prSet presAssocID="{3942F918-49EE-C74F-9B5A-A2BA61A5C2B1}" presName="rootText3" presStyleLbl="asst1" presStyleIdx="0" presStyleCnt="1">
        <dgm:presLayoutVars>
          <dgm:chPref val="3"/>
        </dgm:presLayoutVars>
      </dgm:prSet>
      <dgm:spPr/>
    </dgm:pt>
    <dgm:pt modelId="{0B035F75-F87D-B147-8CA1-DDA9AF5BD2D3}" type="pres">
      <dgm:prSet presAssocID="{3942F918-49EE-C74F-9B5A-A2BA61A5C2B1}" presName="rootConnector3" presStyleLbl="asst1" presStyleIdx="0" presStyleCnt="1"/>
      <dgm:spPr/>
    </dgm:pt>
    <dgm:pt modelId="{A02DCC67-4D57-DA40-A694-971D3F2E2854}" type="pres">
      <dgm:prSet presAssocID="{3942F918-49EE-C74F-9B5A-A2BA61A5C2B1}" presName="hierChild6" presStyleCnt="0"/>
      <dgm:spPr/>
    </dgm:pt>
    <dgm:pt modelId="{39C234E8-BD6E-E744-9782-868ECAA28762}" type="pres">
      <dgm:prSet presAssocID="{3942F918-49EE-C74F-9B5A-A2BA61A5C2B1}" presName="hierChild7" presStyleCnt="0"/>
      <dgm:spPr/>
    </dgm:pt>
  </dgm:ptLst>
  <dgm:cxnLst>
    <dgm:cxn modelId="{F7692516-7957-1443-B143-582C87B6393B}" srcId="{D6B96594-BCCA-1844-ABA6-11D93F4356C6}" destId="{18124105-D11B-9A47-B9DE-B79343082342}" srcOrd="1" destOrd="0" parTransId="{37A7127A-3E36-B547-B9A1-78E5B7427C84}" sibTransId="{73E2AECB-DFD5-E94F-AB9C-FD372DE634CF}"/>
    <dgm:cxn modelId="{0AD42A17-B81D-1B46-A2FB-B2B751517237}" srcId="{D6B96594-BCCA-1844-ABA6-11D93F4356C6}" destId="{1A6F0F02-E95E-5C40-B135-1A7CFBBB7C31}" srcOrd="2" destOrd="0" parTransId="{D8CDF6CF-97E6-FC4E-8612-6400D6ABAE21}" sibTransId="{E9FD947A-A071-F94F-91A0-1CCBE251A8E2}"/>
    <dgm:cxn modelId="{9F07D119-9E23-9F4D-95F3-4A29B87BA631}" type="presOf" srcId="{18124105-D11B-9A47-B9DE-B79343082342}" destId="{17A65A81-10B6-3747-A231-FBF3423FF454}" srcOrd="1" destOrd="0" presId="urn:microsoft.com/office/officeart/2005/8/layout/orgChart1"/>
    <dgm:cxn modelId="{61627B24-639A-594F-9EA8-20643D2683B4}" type="presOf" srcId="{000D0506-1F18-254E-85EE-6C2F3A541FB0}" destId="{825ACCA9-9DA5-1349-B3D4-029E710F90A2}" srcOrd="1" destOrd="0" presId="urn:microsoft.com/office/officeart/2005/8/layout/orgChart1"/>
    <dgm:cxn modelId="{AE845460-05D9-EC4C-9C7E-5DEC05E4B267}" type="presOf" srcId="{57C89C8F-F46F-D940-9B90-DF340AA3E061}" destId="{E96ECF5A-E51B-1144-9CE3-8F6C53FD671D}" srcOrd="0" destOrd="0" presId="urn:microsoft.com/office/officeart/2005/8/layout/orgChart1"/>
    <dgm:cxn modelId="{DFE9CC4E-C407-1442-B253-CF35A9CC66FC}" type="presOf" srcId="{37A7127A-3E36-B547-B9A1-78E5B7427C84}" destId="{50829D08-C400-B646-9900-2D7C9823F882}" srcOrd="0" destOrd="0" presId="urn:microsoft.com/office/officeart/2005/8/layout/orgChart1"/>
    <dgm:cxn modelId="{C36A047F-9E8A-8841-8713-8F9256478FC7}" type="presOf" srcId="{3942F918-49EE-C74F-9B5A-A2BA61A5C2B1}" destId="{4E039E59-1907-2A4A-9C4D-9A0872ACC863}" srcOrd="0" destOrd="0" presId="urn:microsoft.com/office/officeart/2005/8/layout/orgChart1"/>
    <dgm:cxn modelId="{A43D8E89-831A-C242-9249-D74A85732BB1}" type="presOf" srcId="{D6B96594-BCCA-1844-ABA6-11D93F4356C6}" destId="{3145A37F-CA9E-374D-BC38-A216344560E8}" srcOrd="1" destOrd="0" presId="urn:microsoft.com/office/officeart/2005/8/layout/orgChart1"/>
    <dgm:cxn modelId="{92114C8B-2D09-F449-BB8E-1C2961443B8D}" srcId="{D6B96594-BCCA-1844-ABA6-11D93F4356C6}" destId="{3942F918-49EE-C74F-9B5A-A2BA61A5C2B1}" srcOrd="0" destOrd="0" parTransId="{553DEE3C-9206-B04D-9566-9086DD61157A}" sibTransId="{317A0EDF-F90F-994B-88F3-5BEE4B69C978}"/>
    <dgm:cxn modelId="{93C5BB8F-F27D-4F4C-B2C3-33FFECB25F16}" type="presOf" srcId="{2CACA470-C579-734D-971B-6B21CCBCCCC1}" destId="{936B7AB5-D4BC-CC4B-8D4E-DBC659DF6402}" srcOrd="0" destOrd="0" presId="urn:microsoft.com/office/officeart/2005/8/layout/orgChart1"/>
    <dgm:cxn modelId="{D7FAF391-E24B-D04A-9406-C0C462AAAF18}" type="presOf" srcId="{000D0506-1F18-254E-85EE-6C2F3A541FB0}" destId="{0D13C7B5-44DC-DA43-8CB0-CEF9BF6CD3AC}" srcOrd="0" destOrd="0" presId="urn:microsoft.com/office/officeart/2005/8/layout/orgChart1"/>
    <dgm:cxn modelId="{4C400396-5247-1A49-9D9D-31B327BD0B70}" type="presOf" srcId="{D6B96594-BCCA-1844-ABA6-11D93F4356C6}" destId="{C7A36946-B516-3742-B834-BB9BEBFE0C0E}" srcOrd="0" destOrd="0" presId="urn:microsoft.com/office/officeart/2005/8/layout/orgChart1"/>
    <dgm:cxn modelId="{8BE9D99B-49A5-8046-A983-9013EB7881BB}" type="presOf" srcId="{553DEE3C-9206-B04D-9566-9086DD61157A}" destId="{557C3485-5646-2C4B-ABA5-0D00BC3BC164}" srcOrd="0" destOrd="0" presId="urn:microsoft.com/office/officeart/2005/8/layout/orgChart1"/>
    <dgm:cxn modelId="{8682E5A9-BCB1-094B-86EC-AD67EDD83108}" type="presOf" srcId="{18124105-D11B-9A47-B9DE-B79343082342}" destId="{2B4E2E39-FE01-8F47-9E57-3E6806BB9FFE}" srcOrd="0" destOrd="0" presId="urn:microsoft.com/office/officeart/2005/8/layout/orgChart1"/>
    <dgm:cxn modelId="{A0B6DBB1-15D8-854A-A281-B02B4FE17084}" type="presOf" srcId="{1A6F0F02-E95E-5C40-B135-1A7CFBBB7C31}" destId="{40E79D23-0DF8-6340-96ED-C381F9CC6EE9}" srcOrd="1" destOrd="0" presId="urn:microsoft.com/office/officeart/2005/8/layout/orgChart1"/>
    <dgm:cxn modelId="{EBE56EB2-FFD8-C949-AADD-CE5FB569C9D3}" type="presOf" srcId="{1A6F0F02-E95E-5C40-B135-1A7CFBBB7C31}" destId="{34ED1256-2F0D-7347-8224-CAF3160AB630}" srcOrd="0" destOrd="0" presId="urn:microsoft.com/office/officeart/2005/8/layout/orgChart1"/>
    <dgm:cxn modelId="{40088EB5-4787-B944-BE8B-9055F91E290C}" srcId="{2CACA470-C579-734D-971B-6B21CCBCCCC1}" destId="{D6B96594-BCCA-1844-ABA6-11D93F4356C6}" srcOrd="0" destOrd="0" parTransId="{59A84E99-C079-1241-9815-911731FE1E1F}" sibTransId="{DD8EF37A-A248-3A42-B8FB-902DD5A18DD1}"/>
    <dgm:cxn modelId="{BAEEFEBB-3A34-5D4C-B7AB-F4C43C1EED08}" type="presOf" srcId="{D8CDF6CF-97E6-FC4E-8612-6400D6ABAE21}" destId="{7140C5C2-289A-F141-B928-765FA708DD53}" srcOrd="0" destOrd="0" presId="urn:microsoft.com/office/officeart/2005/8/layout/orgChart1"/>
    <dgm:cxn modelId="{9087A4E6-2E33-F443-9899-E315D0F5AF0F}" srcId="{D6B96594-BCCA-1844-ABA6-11D93F4356C6}" destId="{000D0506-1F18-254E-85EE-6C2F3A541FB0}" srcOrd="3" destOrd="0" parTransId="{57C89C8F-F46F-D940-9B90-DF340AA3E061}" sibTransId="{12210843-D68C-7C49-BE7F-AA1F3932D54F}"/>
    <dgm:cxn modelId="{79A576F2-44D6-8448-B57D-FE0923485692}" type="presOf" srcId="{3942F918-49EE-C74F-9B5A-A2BA61A5C2B1}" destId="{0B035F75-F87D-B147-8CA1-DDA9AF5BD2D3}" srcOrd="1" destOrd="0" presId="urn:microsoft.com/office/officeart/2005/8/layout/orgChart1"/>
    <dgm:cxn modelId="{ECCF6850-A554-1A47-962F-E8A7951C45FB}" type="presParOf" srcId="{936B7AB5-D4BC-CC4B-8D4E-DBC659DF6402}" destId="{0231FE21-E548-5246-91F5-A4F6AD03F8AF}" srcOrd="0" destOrd="0" presId="urn:microsoft.com/office/officeart/2005/8/layout/orgChart1"/>
    <dgm:cxn modelId="{BEBE2A52-19FB-5649-B7FB-5A8186C2FF48}" type="presParOf" srcId="{0231FE21-E548-5246-91F5-A4F6AD03F8AF}" destId="{5EA75688-FF74-364D-A335-E299311292A3}" srcOrd="0" destOrd="0" presId="urn:microsoft.com/office/officeart/2005/8/layout/orgChart1"/>
    <dgm:cxn modelId="{A65A15C9-76FB-DA44-A12B-71BB5923B0D0}" type="presParOf" srcId="{5EA75688-FF74-364D-A335-E299311292A3}" destId="{C7A36946-B516-3742-B834-BB9BEBFE0C0E}" srcOrd="0" destOrd="0" presId="urn:microsoft.com/office/officeart/2005/8/layout/orgChart1"/>
    <dgm:cxn modelId="{1593DBCE-417F-CE4E-8E86-F56D6989178C}" type="presParOf" srcId="{5EA75688-FF74-364D-A335-E299311292A3}" destId="{3145A37F-CA9E-374D-BC38-A216344560E8}" srcOrd="1" destOrd="0" presId="urn:microsoft.com/office/officeart/2005/8/layout/orgChart1"/>
    <dgm:cxn modelId="{4C3723BA-808B-C645-ACB8-ADFD5E710C98}" type="presParOf" srcId="{0231FE21-E548-5246-91F5-A4F6AD03F8AF}" destId="{347F0E83-E4F7-F842-96BB-942333822F2A}" srcOrd="1" destOrd="0" presId="urn:microsoft.com/office/officeart/2005/8/layout/orgChart1"/>
    <dgm:cxn modelId="{D967C36C-27D8-8444-BCCF-16C0DE1B9311}" type="presParOf" srcId="{347F0E83-E4F7-F842-96BB-942333822F2A}" destId="{50829D08-C400-B646-9900-2D7C9823F882}" srcOrd="0" destOrd="0" presId="urn:microsoft.com/office/officeart/2005/8/layout/orgChart1"/>
    <dgm:cxn modelId="{54B7629E-ED53-6A4D-AF7C-AF5E06B32B56}" type="presParOf" srcId="{347F0E83-E4F7-F842-96BB-942333822F2A}" destId="{508588D7-8F5D-824E-9A51-7523397E93B6}" srcOrd="1" destOrd="0" presId="urn:microsoft.com/office/officeart/2005/8/layout/orgChart1"/>
    <dgm:cxn modelId="{DDFCED6A-F9AA-DE46-93F5-71A786CBE667}" type="presParOf" srcId="{508588D7-8F5D-824E-9A51-7523397E93B6}" destId="{8D4FA609-E94A-1747-83BA-DD7C1C0BB5FB}" srcOrd="0" destOrd="0" presId="urn:microsoft.com/office/officeart/2005/8/layout/orgChart1"/>
    <dgm:cxn modelId="{952A5591-1CC8-CD4F-A073-B8B356798E96}" type="presParOf" srcId="{8D4FA609-E94A-1747-83BA-DD7C1C0BB5FB}" destId="{2B4E2E39-FE01-8F47-9E57-3E6806BB9FFE}" srcOrd="0" destOrd="0" presId="urn:microsoft.com/office/officeart/2005/8/layout/orgChart1"/>
    <dgm:cxn modelId="{5B30FAE9-6475-134A-858D-E04A923B40C3}" type="presParOf" srcId="{8D4FA609-E94A-1747-83BA-DD7C1C0BB5FB}" destId="{17A65A81-10B6-3747-A231-FBF3423FF454}" srcOrd="1" destOrd="0" presId="urn:microsoft.com/office/officeart/2005/8/layout/orgChart1"/>
    <dgm:cxn modelId="{0467660C-B940-1645-AB44-403812F5DB03}" type="presParOf" srcId="{508588D7-8F5D-824E-9A51-7523397E93B6}" destId="{8F7A67BA-6A05-7142-9EB2-758AFEE61EB3}" srcOrd="1" destOrd="0" presId="urn:microsoft.com/office/officeart/2005/8/layout/orgChart1"/>
    <dgm:cxn modelId="{B3E044F6-2F52-124A-874F-D4C3AEA5BF69}" type="presParOf" srcId="{508588D7-8F5D-824E-9A51-7523397E93B6}" destId="{2F953EDD-E007-DB49-8BEE-11EC2D72F421}" srcOrd="2" destOrd="0" presId="urn:microsoft.com/office/officeart/2005/8/layout/orgChart1"/>
    <dgm:cxn modelId="{9FED15E7-0AA0-0A49-9B0A-20E24A44CE9D}" type="presParOf" srcId="{347F0E83-E4F7-F842-96BB-942333822F2A}" destId="{7140C5C2-289A-F141-B928-765FA708DD53}" srcOrd="2" destOrd="0" presId="urn:microsoft.com/office/officeart/2005/8/layout/orgChart1"/>
    <dgm:cxn modelId="{9C927DB7-0A08-644F-813F-EFC2B9715ABC}" type="presParOf" srcId="{347F0E83-E4F7-F842-96BB-942333822F2A}" destId="{6D643CF3-2B91-BE40-A2E1-D1AB74B28BE7}" srcOrd="3" destOrd="0" presId="urn:microsoft.com/office/officeart/2005/8/layout/orgChart1"/>
    <dgm:cxn modelId="{1C425B64-4383-C44B-B949-3E0E917EEF71}" type="presParOf" srcId="{6D643CF3-2B91-BE40-A2E1-D1AB74B28BE7}" destId="{D6381D82-1526-DD43-BF9F-1CFAC2B920C2}" srcOrd="0" destOrd="0" presId="urn:microsoft.com/office/officeart/2005/8/layout/orgChart1"/>
    <dgm:cxn modelId="{4CB989FC-19CD-A844-9B21-AE3E075FF29A}" type="presParOf" srcId="{D6381D82-1526-DD43-BF9F-1CFAC2B920C2}" destId="{34ED1256-2F0D-7347-8224-CAF3160AB630}" srcOrd="0" destOrd="0" presId="urn:microsoft.com/office/officeart/2005/8/layout/orgChart1"/>
    <dgm:cxn modelId="{764CF78E-B67A-184A-8E11-9EFADC32B47E}" type="presParOf" srcId="{D6381D82-1526-DD43-BF9F-1CFAC2B920C2}" destId="{40E79D23-0DF8-6340-96ED-C381F9CC6EE9}" srcOrd="1" destOrd="0" presId="urn:microsoft.com/office/officeart/2005/8/layout/orgChart1"/>
    <dgm:cxn modelId="{AFF28818-628B-A24C-8B13-A74B8F48C8EF}" type="presParOf" srcId="{6D643CF3-2B91-BE40-A2E1-D1AB74B28BE7}" destId="{4625618C-FDC3-DB4C-8094-E952EE9F1A28}" srcOrd="1" destOrd="0" presId="urn:microsoft.com/office/officeart/2005/8/layout/orgChart1"/>
    <dgm:cxn modelId="{654F8A3E-F3A1-EE44-9B5D-F6EB10D1EC6F}" type="presParOf" srcId="{6D643CF3-2B91-BE40-A2E1-D1AB74B28BE7}" destId="{090F63BB-7162-E348-999B-4DEAA0A7805B}" srcOrd="2" destOrd="0" presId="urn:microsoft.com/office/officeart/2005/8/layout/orgChart1"/>
    <dgm:cxn modelId="{291078D1-08D4-2647-8AD2-8F3E2C6B14CD}" type="presParOf" srcId="{347F0E83-E4F7-F842-96BB-942333822F2A}" destId="{E96ECF5A-E51B-1144-9CE3-8F6C53FD671D}" srcOrd="4" destOrd="0" presId="urn:microsoft.com/office/officeart/2005/8/layout/orgChart1"/>
    <dgm:cxn modelId="{76E02417-C625-BB4C-B4A0-2D1EC90A82D8}" type="presParOf" srcId="{347F0E83-E4F7-F842-96BB-942333822F2A}" destId="{9C27E552-A93D-7444-9255-7BF60E5C7B29}" srcOrd="5" destOrd="0" presId="urn:microsoft.com/office/officeart/2005/8/layout/orgChart1"/>
    <dgm:cxn modelId="{F46C726E-DE94-3E45-B767-DF46E9B6570F}" type="presParOf" srcId="{9C27E552-A93D-7444-9255-7BF60E5C7B29}" destId="{1D25B227-B904-5145-95D3-A568C2CCA291}" srcOrd="0" destOrd="0" presId="urn:microsoft.com/office/officeart/2005/8/layout/orgChart1"/>
    <dgm:cxn modelId="{46CB964E-3B02-5E48-AB4A-87F9203F7F48}" type="presParOf" srcId="{1D25B227-B904-5145-95D3-A568C2CCA291}" destId="{0D13C7B5-44DC-DA43-8CB0-CEF9BF6CD3AC}" srcOrd="0" destOrd="0" presId="urn:microsoft.com/office/officeart/2005/8/layout/orgChart1"/>
    <dgm:cxn modelId="{370E97EE-2427-6849-898F-FEB34202B3EB}" type="presParOf" srcId="{1D25B227-B904-5145-95D3-A568C2CCA291}" destId="{825ACCA9-9DA5-1349-B3D4-029E710F90A2}" srcOrd="1" destOrd="0" presId="urn:microsoft.com/office/officeart/2005/8/layout/orgChart1"/>
    <dgm:cxn modelId="{963F15EF-E06A-AE49-BB2C-F7AC748E33EB}" type="presParOf" srcId="{9C27E552-A93D-7444-9255-7BF60E5C7B29}" destId="{3434CCBB-493C-7749-AE91-B49BCFB7FCCE}" srcOrd="1" destOrd="0" presId="urn:microsoft.com/office/officeart/2005/8/layout/orgChart1"/>
    <dgm:cxn modelId="{D11641C6-0C9B-FA4A-ADE0-95320E49316B}" type="presParOf" srcId="{9C27E552-A93D-7444-9255-7BF60E5C7B29}" destId="{22963D32-83EF-4A4F-95A3-8CD7ED6D5841}" srcOrd="2" destOrd="0" presId="urn:microsoft.com/office/officeart/2005/8/layout/orgChart1"/>
    <dgm:cxn modelId="{A7AE2715-0810-774E-B45D-8DCF33A3BDC3}" type="presParOf" srcId="{0231FE21-E548-5246-91F5-A4F6AD03F8AF}" destId="{B54220C6-FF76-0948-9768-9E10A966457D}" srcOrd="2" destOrd="0" presId="urn:microsoft.com/office/officeart/2005/8/layout/orgChart1"/>
    <dgm:cxn modelId="{E0284075-5C9E-EF44-A0ED-ED6654C512C8}" type="presParOf" srcId="{B54220C6-FF76-0948-9768-9E10A966457D}" destId="{557C3485-5646-2C4B-ABA5-0D00BC3BC164}" srcOrd="0" destOrd="0" presId="urn:microsoft.com/office/officeart/2005/8/layout/orgChart1"/>
    <dgm:cxn modelId="{E9F2E9E8-D724-1140-A329-23973F2E09BB}" type="presParOf" srcId="{B54220C6-FF76-0948-9768-9E10A966457D}" destId="{60F31CEB-5A96-2043-BD95-54388DE4BCF4}" srcOrd="1" destOrd="0" presId="urn:microsoft.com/office/officeart/2005/8/layout/orgChart1"/>
    <dgm:cxn modelId="{9425D16C-1198-7241-B6B4-010EDCD17EF5}" type="presParOf" srcId="{60F31CEB-5A96-2043-BD95-54388DE4BCF4}" destId="{8F256AC6-ABA2-5448-8B85-191FEC3FD3B5}" srcOrd="0" destOrd="0" presId="urn:microsoft.com/office/officeart/2005/8/layout/orgChart1"/>
    <dgm:cxn modelId="{4B5A702E-03D2-9342-B02A-209987A5D7C6}" type="presParOf" srcId="{8F256AC6-ABA2-5448-8B85-191FEC3FD3B5}" destId="{4E039E59-1907-2A4A-9C4D-9A0872ACC863}" srcOrd="0" destOrd="0" presId="urn:microsoft.com/office/officeart/2005/8/layout/orgChart1"/>
    <dgm:cxn modelId="{BB6FCDB6-3373-C44B-B0C0-68D6E1DD5160}" type="presParOf" srcId="{8F256AC6-ABA2-5448-8B85-191FEC3FD3B5}" destId="{0B035F75-F87D-B147-8CA1-DDA9AF5BD2D3}" srcOrd="1" destOrd="0" presId="urn:microsoft.com/office/officeart/2005/8/layout/orgChart1"/>
    <dgm:cxn modelId="{3A2F1CE8-B760-BB4D-A6D0-D3DEED6A4566}" type="presParOf" srcId="{60F31CEB-5A96-2043-BD95-54388DE4BCF4}" destId="{A02DCC67-4D57-DA40-A694-971D3F2E2854}" srcOrd="1" destOrd="0" presId="urn:microsoft.com/office/officeart/2005/8/layout/orgChart1"/>
    <dgm:cxn modelId="{611E2A7F-F29B-D549-842A-1B990750912F}" type="presParOf" srcId="{60F31CEB-5A96-2043-BD95-54388DE4BCF4}" destId="{39C234E8-BD6E-E744-9782-868ECAA287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5B3FC-9861-0140-9E7C-14516392AB0F}">
      <dsp:nvSpPr>
        <dsp:cNvPr id="0" name=""/>
        <dsp:cNvSpPr/>
      </dsp:nvSpPr>
      <dsp:spPr>
        <a:xfrm>
          <a:off x="3231" y="522844"/>
          <a:ext cx="3682354" cy="920588"/>
        </a:xfrm>
        <a:prstGeom prst="rect">
          <a:avLst/>
        </a:prstGeom>
        <a:solidFill>
          <a:srgbClr val="B51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charset="0"/>
              <a:ea typeface="Roboto" charset="0"/>
              <a:cs typeface="Roboto" charset="0"/>
            </a:rPr>
            <a:t>[Text]</a:t>
          </a:r>
        </a:p>
      </dsp:txBody>
      <dsp:txXfrm>
        <a:off x="3231" y="522844"/>
        <a:ext cx="3682354" cy="920588"/>
      </dsp:txXfrm>
    </dsp:sp>
    <dsp:sp modelId="{9E41F4B3-1DFA-5F45-AFE9-1B5FC854FF98}">
      <dsp:nvSpPr>
        <dsp:cNvPr id="0" name=""/>
        <dsp:cNvSpPr/>
      </dsp:nvSpPr>
      <dsp:spPr>
        <a:xfrm rot="5400000">
          <a:off x="1763856" y="1523984"/>
          <a:ext cx="161102" cy="161102"/>
        </a:xfrm>
        <a:prstGeom prst="rightArrow">
          <a:avLst>
            <a:gd name="adj1" fmla="val 66700"/>
            <a:gd name="adj2" fmla="val 50000"/>
          </a:avLst>
        </a:prstGeom>
        <a:solidFill>
          <a:srgbClr val="FDBF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1179D-45AE-5447-9B6B-451EC1FA7C6B}">
      <dsp:nvSpPr>
        <dsp:cNvPr id="0" name=""/>
        <dsp:cNvSpPr/>
      </dsp:nvSpPr>
      <dsp:spPr>
        <a:xfrm>
          <a:off x="3231" y="1765638"/>
          <a:ext cx="3682354" cy="920588"/>
        </a:xfrm>
        <a:prstGeom prst="rect">
          <a:avLst/>
        </a:prstGeom>
        <a:solidFill>
          <a:srgbClr val="E9E9E9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Roboto" charset="0"/>
            <a:ea typeface="Roboto" charset="0"/>
            <a:cs typeface="Roboto" charset="0"/>
          </a:endParaRPr>
        </a:p>
      </dsp:txBody>
      <dsp:txXfrm>
        <a:off x="3231" y="1765638"/>
        <a:ext cx="3682354" cy="920588"/>
      </dsp:txXfrm>
    </dsp:sp>
    <dsp:sp modelId="{CEEB6F16-6145-E944-AC9C-A96A6B1D5379}">
      <dsp:nvSpPr>
        <dsp:cNvPr id="0" name=""/>
        <dsp:cNvSpPr/>
      </dsp:nvSpPr>
      <dsp:spPr>
        <a:xfrm rot="5400000">
          <a:off x="1763856" y="2766778"/>
          <a:ext cx="161102" cy="161102"/>
        </a:xfrm>
        <a:prstGeom prst="rightArrow">
          <a:avLst>
            <a:gd name="adj1" fmla="val 66700"/>
            <a:gd name="adj2" fmla="val 50000"/>
          </a:avLst>
        </a:prstGeom>
        <a:solidFill>
          <a:srgbClr val="FDBF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B246F-CB60-094B-A815-16EC75C03B4A}">
      <dsp:nvSpPr>
        <dsp:cNvPr id="0" name=""/>
        <dsp:cNvSpPr/>
      </dsp:nvSpPr>
      <dsp:spPr>
        <a:xfrm>
          <a:off x="3231" y="3008433"/>
          <a:ext cx="3682354" cy="920588"/>
        </a:xfrm>
        <a:prstGeom prst="rect">
          <a:avLst/>
        </a:prstGeom>
        <a:solidFill>
          <a:srgbClr val="E9E9E9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Roboto" charset="0"/>
            <a:ea typeface="Roboto" charset="0"/>
            <a:cs typeface="Roboto" charset="0"/>
          </a:endParaRPr>
        </a:p>
      </dsp:txBody>
      <dsp:txXfrm>
        <a:off x="3231" y="3008433"/>
        <a:ext cx="3682354" cy="920588"/>
      </dsp:txXfrm>
    </dsp:sp>
    <dsp:sp modelId="{F9533116-6634-D74E-B44B-76E725B84677}">
      <dsp:nvSpPr>
        <dsp:cNvPr id="0" name=""/>
        <dsp:cNvSpPr/>
      </dsp:nvSpPr>
      <dsp:spPr>
        <a:xfrm>
          <a:off x="4204345" y="522844"/>
          <a:ext cx="3682354" cy="920588"/>
        </a:xfrm>
        <a:prstGeom prst="rect">
          <a:avLst/>
        </a:prstGeom>
        <a:solidFill>
          <a:srgbClr val="B51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Roboto" charset="0"/>
            <a:ea typeface="Roboto" charset="0"/>
            <a:cs typeface="Roboto" charset="0"/>
          </a:endParaRPr>
        </a:p>
      </dsp:txBody>
      <dsp:txXfrm>
        <a:off x="4204345" y="522844"/>
        <a:ext cx="3682354" cy="920588"/>
      </dsp:txXfrm>
    </dsp:sp>
    <dsp:sp modelId="{7E55D39E-228D-9A49-A967-3AC582CD71FB}">
      <dsp:nvSpPr>
        <dsp:cNvPr id="0" name=""/>
        <dsp:cNvSpPr/>
      </dsp:nvSpPr>
      <dsp:spPr>
        <a:xfrm rot="5408938">
          <a:off x="5963355" y="1523984"/>
          <a:ext cx="161103" cy="161102"/>
        </a:xfrm>
        <a:prstGeom prst="rightArrow">
          <a:avLst>
            <a:gd name="adj1" fmla="val 66700"/>
            <a:gd name="adj2" fmla="val 50000"/>
          </a:avLst>
        </a:prstGeom>
        <a:solidFill>
          <a:srgbClr val="FDBF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0CA0-40CE-C640-8770-5229B43E7DCA}">
      <dsp:nvSpPr>
        <dsp:cNvPr id="0" name=""/>
        <dsp:cNvSpPr/>
      </dsp:nvSpPr>
      <dsp:spPr>
        <a:xfrm>
          <a:off x="4201114" y="1765638"/>
          <a:ext cx="3682354" cy="920588"/>
        </a:xfrm>
        <a:prstGeom prst="rect">
          <a:avLst/>
        </a:prstGeom>
        <a:solidFill>
          <a:srgbClr val="E9E9E9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Roboto" charset="0"/>
            <a:ea typeface="Roboto" charset="0"/>
            <a:cs typeface="Roboto" charset="0"/>
          </a:endParaRPr>
        </a:p>
      </dsp:txBody>
      <dsp:txXfrm>
        <a:off x="4201114" y="1765638"/>
        <a:ext cx="3682354" cy="920588"/>
      </dsp:txXfrm>
    </dsp:sp>
    <dsp:sp modelId="{35C3CBEC-10F6-3C41-B221-FE7177AB4D9E}">
      <dsp:nvSpPr>
        <dsp:cNvPr id="0" name=""/>
        <dsp:cNvSpPr/>
      </dsp:nvSpPr>
      <dsp:spPr>
        <a:xfrm rot="5400000">
          <a:off x="5961740" y="2766778"/>
          <a:ext cx="161102" cy="161102"/>
        </a:xfrm>
        <a:prstGeom prst="rightArrow">
          <a:avLst>
            <a:gd name="adj1" fmla="val 66700"/>
            <a:gd name="adj2" fmla="val 50000"/>
          </a:avLst>
        </a:prstGeom>
        <a:solidFill>
          <a:srgbClr val="FDBF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B317D-170A-AA40-AABD-01359DE752BD}">
      <dsp:nvSpPr>
        <dsp:cNvPr id="0" name=""/>
        <dsp:cNvSpPr/>
      </dsp:nvSpPr>
      <dsp:spPr>
        <a:xfrm>
          <a:off x="4201114" y="3008433"/>
          <a:ext cx="3682354" cy="920588"/>
        </a:xfrm>
        <a:prstGeom prst="rect">
          <a:avLst/>
        </a:prstGeom>
        <a:solidFill>
          <a:srgbClr val="E9E9E9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Roboto" charset="0"/>
            <a:ea typeface="Roboto" charset="0"/>
            <a:cs typeface="Roboto" charset="0"/>
          </a:endParaRPr>
        </a:p>
      </dsp:txBody>
      <dsp:txXfrm>
        <a:off x="4201114" y="3008433"/>
        <a:ext cx="3682354" cy="92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C3485-5646-2C4B-ABA5-0D00BC3BC164}">
      <dsp:nvSpPr>
        <dsp:cNvPr id="0" name=""/>
        <dsp:cNvSpPr/>
      </dsp:nvSpPr>
      <dsp:spPr>
        <a:xfrm>
          <a:off x="3236699" y="1243086"/>
          <a:ext cx="211716" cy="927519"/>
        </a:xfrm>
        <a:custGeom>
          <a:avLst/>
          <a:gdLst/>
          <a:ahLst/>
          <a:cxnLst/>
          <a:rect l="0" t="0" r="0" b="0"/>
          <a:pathLst>
            <a:path>
              <a:moveTo>
                <a:pt x="211716" y="0"/>
              </a:moveTo>
              <a:lnTo>
                <a:pt x="211716" y="927519"/>
              </a:lnTo>
              <a:lnTo>
                <a:pt x="0" y="927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ECF5A-E51B-1144-9CE3-8F6C53FD671D}">
      <dsp:nvSpPr>
        <dsp:cNvPr id="0" name=""/>
        <dsp:cNvSpPr/>
      </dsp:nvSpPr>
      <dsp:spPr>
        <a:xfrm>
          <a:off x="3448415" y="1243086"/>
          <a:ext cx="2439779" cy="185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322"/>
              </a:lnTo>
              <a:lnTo>
                <a:pt x="2439779" y="1643322"/>
              </a:lnTo>
              <a:lnTo>
                <a:pt x="2439779" y="1855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C5C2-289A-F141-B928-765FA708DD53}">
      <dsp:nvSpPr>
        <dsp:cNvPr id="0" name=""/>
        <dsp:cNvSpPr/>
      </dsp:nvSpPr>
      <dsp:spPr>
        <a:xfrm>
          <a:off x="3402695" y="1243086"/>
          <a:ext cx="91440" cy="1855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5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9D08-C400-B646-9900-2D7C9823F882}">
      <dsp:nvSpPr>
        <dsp:cNvPr id="0" name=""/>
        <dsp:cNvSpPr/>
      </dsp:nvSpPr>
      <dsp:spPr>
        <a:xfrm>
          <a:off x="1008636" y="1243086"/>
          <a:ext cx="2439779" cy="1855038"/>
        </a:xfrm>
        <a:custGeom>
          <a:avLst/>
          <a:gdLst/>
          <a:ahLst/>
          <a:cxnLst/>
          <a:rect l="0" t="0" r="0" b="0"/>
          <a:pathLst>
            <a:path>
              <a:moveTo>
                <a:pt x="2439779" y="0"/>
              </a:moveTo>
              <a:lnTo>
                <a:pt x="2439779" y="1643322"/>
              </a:lnTo>
              <a:lnTo>
                <a:pt x="0" y="1643322"/>
              </a:lnTo>
              <a:lnTo>
                <a:pt x="0" y="1855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36946-B516-3742-B834-BB9BEBFE0C0E}">
      <dsp:nvSpPr>
        <dsp:cNvPr id="0" name=""/>
        <dsp:cNvSpPr/>
      </dsp:nvSpPr>
      <dsp:spPr>
        <a:xfrm>
          <a:off x="2440242" y="234913"/>
          <a:ext cx="2016346" cy="1008173"/>
        </a:xfrm>
        <a:prstGeom prst="rect">
          <a:avLst/>
        </a:prstGeom>
        <a:solidFill>
          <a:srgbClr val="B519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440242" y="234913"/>
        <a:ext cx="2016346" cy="1008173"/>
      </dsp:txXfrm>
    </dsp:sp>
    <dsp:sp modelId="{2B4E2E39-FE01-8F47-9E57-3E6806BB9FFE}">
      <dsp:nvSpPr>
        <dsp:cNvPr id="0" name=""/>
        <dsp:cNvSpPr/>
      </dsp:nvSpPr>
      <dsp:spPr>
        <a:xfrm>
          <a:off x="463" y="3098125"/>
          <a:ext cx="2016346" cy="1008173"/>
        </a:xfrm>
        <a:prstGeom prst="rect">
          <a:avLst/>
        </a:prstGeom>
        <a:solidFill>
          <a:srgbClr val="3C3C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63" y="3098125"/>
        <a:ext cx="2016346" cy="1008173"/>
      </dsp:txXfrm>
    </dsp:sp>
    <dsp:sp modelId="{34ED1256-2F0D-7347-8224-CAF3160AB630}">
      <dsp:nvSpPr>
        <dsp:cNvPr id="0" name=""/>
        <dsp:cNvSpPr/>
      </dsp:nvSpPr>
      <dsp:spPr>
        <a:xfrm>
          <a:off x="2440242" y="3098125"/>
          <a:ext cx="2016346" cy="1008173"/>
        </a:xfrm>
        <a:prstGeom prst="rect">
          <a:avLst/>
        </a:prstGeom>
        <a:solidFill>
          <a:srgbClr val="3C3C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440242" y="3098125"/>
        <a:ext cx="2016346" cy="1008173"/>
      </dsp:txXfrm>
    </dsp:sp>
    <dsp:sp modelId="{0D13C7B5-44DC-DA43-8CB0-CEF9BF6CD3AC}">
      <dsp:nvSpPr>
        <dsp:cNvPr id="0" name=""/>
        <dsp:cNvSpPr/>
      </dsp:nvSpPr>
      <dsp:spPr>
        <a:xfrm>
          <a:off x="4880021" y="3098125"/>
          <a:ext cx="2016346" cy="1008173"/>
        </a:xfrm>
        <a:prstGeom prst="rect">
          <a:avLst/>
        </a:prstGeom>
        <a:solidFill>
          <a:srgbClr val="3C3C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80021" y="3098125"/>
        <a:ext cx="2016346" cy="1008173"/>
      </dsp:txXfrm>
    </dsp:sp>
    <dsp:sp modelId="{4E039E59-1907-2A4A-9C4D-9A0872ACC863}">
      <dsp:nvSpPr>
        <dsp:cNvPr id="0" name=""/>
        <dsp:cNvSpPr/>
      </dsp:nvSpPr>
      <dsp:spPr>
        <a:xfrm>
          <a:off x="1220352" y="1666519"/>
          <a:ext cx="2016346" cy="1008173"/>
        </a:xfrm>
        <a:prstGeom prst="rect">
          <a:avLst/>
        </a:prstGeom>
        <a:solidFill>
          <a:srgbClr val="FDB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3C3C43"/>
            </a:solidFill>
          </a:endParaRPr>
        </a:p>
      </dsp:txBody>
      <dsp:txXfrm>
        <a:off x="1220352" y="1666519"/>
        <a:ext cx="2016346" cy="1008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536A7-F65D-6D4F-B560-539EE01E29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BF4-2558-3A4C-BB3B-DDA5AAF5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2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EF0BD-D213-3643-A568-2C09D100562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3A48E-474C-3F46-A5F0-1456CD97C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3A48E-474C-3F46-A5F0-1456CD97C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442" y="1911634"/>
            <a:ext cx="385491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442" y="4391309"/>
            <a:ext cx="3854919" cy="90258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-613613" y="613614"/>
            <a:ext cx="6858002" cy="5630780"/>
          </a:xfrm>
          <a:custGeom>
            <a:avLst/>
            <a:gdLst>
              <a:gd name="connsiteX0" fmla="*/ 0 w 6858002"/>
              <a:gd name="connsiteY0" fmla="*/ 3686479 h 6323801"/>
              <a:gd name="connsiteX1" fmla="*/ 0 w 6858002"/>
              <a:gd name="connsiteY1" fmla="*/ 0 h 6323801"/>
              <a:gd name="connsiteX2" fmla="*/ 6858002 w 6858002"/>
              <a:gd name="connsiteY2" fmla="*/ 3686479 h 6323801"/>
              <a:gd name="connsiteX3" fmla="*/ 0 w 6858002"/>
              <a:gd name="connsiteY3" fmla="*/ 6323801 h 6323801"/>
              <a:gd name="connsiteX4" fmla="*/ 0 w 6858002"/>
              <a:gd name="connsiteY4" fmla="*/ 3686480 h 6323801"/>
              <a:gd name="connsiteX5" fmla="*/ 6858001 w 6858002"/>
              <a:gd name="connsiteY5" fmla="*/ 3686480 h 6323801"/>
              <a:gd name="connsiteX6" fmla="*/ 6858001 w 6858002"/>
              <a:gd name="connsiteY6" fmla="*/ 6323801 h 63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2" h="6323801">
                <a:moveTo>
                  <a:pt x="0" y="3686479"/>
                </a:moveTo>
                <a:lnTo>
                  <a:pt x="0" y="0"/>
                </a:lnTo>
                <a:lnTo>
                  <a:pt x="6858002" y="3686479"/>
                </a:lnTo>
                <a:close/>
                <a:moveTo>
                  <a:pt x="0" y="6323801"/>
                </a:moveTo>
                <a:lnTo>
                  <a:pt x="0" y="3686480"/>
                </a:lnTo>
                <a:lnTo>
                  <a:pt x="6858001" y="3686480"/>
                </a:lnTo>
                <a:lnTo>
                  <a:pt x="6858001" y="6323801"/>
                </a:lnTo>
                <a:close/>
              </a:path>
            </a:pathLst>
          </a:custGeom>
          <a:solidFill>
            <a:srgbClr val="B5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 userDrawn="1"/>
        </p:nvSpPr>
        <p:spPr>
          <a:xfrm rot="5400000">
            <a:off x="-1166405" y="1166406"/>
            <a:ext cx="6858002" cy="4525194"/>
          </a:xfrm>
          <a:custGeom>
            <a:avLst/>
            <a:gdLst>
              <a:gd name="connsiteX0" fmla="*/ 1 w 6858002"/>
              <a:gd name="connsiteY0" fmla="*/ 5082143 h 5082143"/>
              <a:gd name="connsiteX1" fmla="*/ 1 w 6858002"/>
              <a:gd name="connsiteY1" fmla="*/ 3686480 h 5082143"/>
              <a:gd name="connsiteX2" fmla="*/ 6858002 w 6858002"/>
              <a:gd name="connsiteY2" fmla="*/ 3686480 h 5082143"/>
              <a:gd name="connsiteX3" fmla="*/ 6858002 w 6858002"/>
              <a:gd name="connsiteY3" fmla="*/ 5082143 h 5082143"/>
              <a:gd name="connsiteX4" fmla="*/ 0 w 6858002"/>
              <a:gd name="connsiteY4" fmla="*/ 3686479 h 5082143"/>
              <a:gd name="connsiteX5" fmla="*/ 0 w 6858002"/>
              <a:gd name="connsiteY5" fmla="*/ 0 h 5082143"/>
              <a:gd name="connsiteX6" fmla="*/ 6858002 w 6858002"/>
              <a:gd name="connsiteY6" fmla="*/ 3686479 h 508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2" h="5082143">
                <a:moveTo>
                  <a:pt x="1" y="5082143"/>
                </a:moveTo>
                <a:lnTo>
                  <a:pt x="1" y="3686480"/>
                </a:lnTo>
                <a:lnTo>
                  <a:pt x="6858002" y="3686480"/>
                </a:lnTo>
                <a:lnTo>
                  <a:pt x="6858002" y="5082143"/>
                </a:lnTo>
                <a:close/>
                <a:moveTo>
                  <a:pt x="0" y="3686479"/>
                </a:moveTo>
                <a:lnTo>
                  <a:pt x="0" y="0"/>
                </a:lnTo>
                <a:lnTo>
                  <a:pt x="6858002" y="3686479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ight Triangle 8"/>
          <p:cNvSpPr/>
          <p:nvPr userDrawn="1"/>
        </p:nvSpPr>
        <p:spPr>
          <a:xfrm rot="5400000">
            <a:off x="-1787762" y="1787762"/>
            <a:ext cx="6858002" cy="3282480"/>
          </a:xfrm>
          <a:prstGeom prst="rtTriangle">
            <a:avLst/>
          </a:pr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610" y="5579966"/>
            <a:ext cx="3861750" cy="7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44413"/>
            <a:ext cx="4629150" cy="4873625"/>
          </a:xfrm>
        </p:spPr>
        <p:txBody>
          <a:bodyPr/>
          <a:lstStyle>
            <a:lvl1pPr>
              <a:buClr>
                <a:srgbClr val="FDBF38"/>
              </a:buClr>
              <a:defRPr sz="32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sz="28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sz="20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sz="20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" name="Freeform 11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082" y="1911634"/>
            <a:ext cx="385491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082" y="4391309"/>
            <a:ext cx="3854919" cy="90258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50" y="5579966"/>
            <a:ext cx="3861750" cy="72853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6800" y="0"/>
            <a:ext cx="4267200" cy="6858000"/>
            <a:chOff x="7924800" y="0"/>
            <a:chExt cx="4267200" cy="6858000"/>
          </a:xfrm>
        </p:grpSpPr>
        <p:sp>
          <p:nvSpPr>
            <p:cNvPr id="13" name="Right Triangle 12"/>
            <p:cNvSpPr/>
            <p:nvPr userDrawn="1"/>
          </p:nvSpPr>
          <p:spPr>
            <a:xfrm rot="10800000">
              <a:off x="7924800" y="0"/>
              <a:ext cx="3230880" cy="6858000"/>
            </a:xfrm>
            <a:prstGeom prst="rtTriangle">
              <a:avLst/>
            </a:prstGeom>
            <a:solidFill>
              <a:srgbClr val="A3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1155680" y="0"/>
              <a:ext cx="1036320" cy="6858000"/>
            </a:xfrm>
            <a:prstGeom prst="rect">
              <a:avLst/>
            </a:prstGeom>
            <a:solidFill>
              <a:srgbClr val="A3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049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082" y="1911634"/>
            <a:ext cx="385491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082" y="4391309"/>
            <a:ext cx="3854919" cy="90258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50" y="5579966"/>
            <a:ext cx="3861750" cy="72853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6800" y="0"/>
            <a:ext cx="4267200" cy="6858000"/>
            <a:chOff x="7924800" y="0"/>
            <a:chExt cx="4267200" cy="6858000"/>
          </a:xfrm>
          <a:solidFill>
            <a:srgbClr val="FDBF38"/>
          </a:solidFill>
        </p:grpSpPr>
        <p:sp>
          <p:nvSpPr>
            <p:cNvPr id="13" name="Right Triangle 12"/>
            <p:cNvSpPr/>
            <p:nvPr userDrawn="1"/>
          </p:nvSpPr>
          <p:spPr>
            <a:xfrm rot="10800000">
              <a:off x="7924800" y="0"/>
              <a:ext cx="3230880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1155680" y="0"/>
              <a:ext cx="103632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46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082" y="1911634"/>
            <a:ext cx="385491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082" y="4391309"/>
            <a:ext cx="3854919" cy="90258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50" y="5579966"/>
            <a:ext cx="3861750" cy="72853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6800" y="0"/>
            <a:ext cx="4267200" cy="6858000"/>
            <a:chOff x="7924800" y="0"/>
            <a:chExt cx="4267200" cy="6858000"/>
          </a:xfrm>
          <a:solidFill>
            <a:srgbClr val="E9E9E9"/>
          </a:solidFill>
        </p:grpSpPr>
        <p:sp>
          <p:nvSpPr>
            <p:cNvPr id="13" name="Right Triangle 12"/>
            <p:cNvSpPr/>
            <p:nvPr userDrawn="1"/>
          </p:nvSpPr>
          <p:spPr>
            <a:xfrm rot="10800000">
              <a:off x="7924800" y="0"/>
              <a:ext cx="3230880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1155680" y="0"/>
              <a:ext cx="103632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210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34" y="1531433"/>
            <a:ext cx="3865347" cy="391954"/>
          </a:xfrm>
        </p:spPr>
        <p:txBody>
          <a:bodyPr anchor="b"/>
          <a:lstStyle>
            <a:lvl1pPr marL="0" indent="0">
              <a:buNone/>
              <a:defRPr sz="1800" b="0" i="0">
                <a:latin typeface="Roboto Light" charset="0"/>
                <a:ea typeface="Roboto Light" charset="0"/>
                <a:cs typeface="Roboto Light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34" y="1923388"/>
            <a:ext cx="3865347" cy="3684588"/>
          </a:xfrm>
        </p:spPr>
        <p:txBody>
          <a:bodyPr/>
          <a:lstStyle>
            <a:lvl1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59" y="1531433"/>
            <a:ext cx="3884383" cy="391954"/>
          </a:xfrm>
        </p:spPr>
        <p:txBody>
          <a:bodyPr anchor="b"/>
          <a:lstStyle>
            <a:lvl1pPr marL="0" indent="0">
              <a:buNone/>
              <a:defRPr sz="1800" b="0" i="0">
                <a:latin typeface="Roboto Light" charset="0"/>
                <a:ea typeface="Roboto Light" charset="0"/>
                <a:cs typeface="Roboto Light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59" y="1923388"/>
            <a:ext cx="3884383" cy="3684588"/>
          </a:xfrm>
        </p:spPr>
        <p:txBody>
          <a:bodyPr/>
          <a:lstStyle>
            <a:lvl1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13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rt/Graph 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2305513"/>
            <a:ext cx="957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dirty="0">
                <a:latin typeface="Roboto Light" charset="0"/>
                <a:ea typeface="Roboto Light" charset="0"/>
                <a:cs typeface="Roboto Light" charset="0"/>
              </a:rPr>
              <a:t>To edit</a:t>
            </a:r>
            <a:r>
              <a:rPr lang="en-US" b="0" i="0" baseline="0" dirty="0">
                <a:latin typeface="Roboto Light" charset="0"/>
                <a:ea typeface="Roboto Light" charset="0"/>
                <a:cs typeface="Roboto Light" charset="0"/>
              </a:rPr>
              <a:t> any charts or graphs, please go to</a:t>
            </a:r>
          </a:p>
          <a:p>
            <a:pPr algn="ctr">
              <a:lnSpc>
                <a:spcPct val="150000"/>
              </a:lnSpc>
            </a:pPr>
            <a:r>
              <a:rPr lang="en-US" b="1" i="0" baseline="0" dirty="0">
                <a:latin typeface="Roboto" charset="0"/>
                <a:ea typeface="Roboto" charset="0"/>
                <a:cs typeface="Roboto" charset="0"/>
              </a:rPr>
              <a:t>View &gt; Slide Master</a:t>
            </a:r>
          </a:p>
          <a:p>
            <a:pPr algn="ctr">
              <a:lnSpc>
                <a:spcPct val="100000"/>
              </a:lnSpc>
            </a:pPr>
            <a:endParaRPr lang="en-US" b="1" i="0" baseline="0" dirty="0">
              <a:latin typeface="Roboto" charset="0"/>
              <a:ea typeface="Roboto" charset="0"/>
              <a:cs typeface="Roboto" charset="0"/>
            </a:endParaRP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latin typeface="Roboto Light" charset="0"/>
                <a:ea typeface="Roboto Light" charset="0"/>
                <a:cs typeface="Roboto Light" charset="0"/>
              </a:rPr>
              <a:t>When you</a:t>
            </a:r>
            <a:r>
              <a:rPr lang="en-US" b="0" i="0" baseline="0" dirty="0">
                <a:latin typeface="Roboto Light" charset="0"/>
                <a:ea typeface="Roboto Light" charset="0"/>
                <a:cs typeface="Roboto Light" charset="0"/>
              </a:rPr>
              <a:t> are done editing, go to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>
                <a:latin typeface="Roboto" charset="0"/>
                <a:ea typeface="Roboto" charset="0"/>
                <a:cs typeface="Roboto" charset="0"/>
              </a:rPr>
              <a:t>Slide Master &gt; Close Master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graphicFrame>
        <p:nvGraphicFramePr>
          <p:cNvPr id="10" name="Chart 9"/>
          <p:cNvGraphicFramePr/>
          <p:nvPr userDrawn="1">
            <p:extLst>
              <p:ext uri="{D42A27DB-BD31-4B8C-83A1-F6EECF244321}">
                <p14:modId xmlns:p14="http://schemas.microsoft.com/office/powerpoint/2010/main" val="597590101"/>
              </p:ext>
            </p:extLst>
          </p:nvPr>
        </p:nvGraphicFramePr>
        <p:xfrm>
          <a:off x="1104098" y="1656598"/>
          <a:ext cx="6935804" cy="416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2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_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6467"/>
            <a:ext cx="3240706" cy="3781091"/>
          </a:xfrm>
        </p:spPr>
        <p:txBody>
          <a:bodyPr/>
          <a:lstStyle>
            <a:lvl1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12" name="Chart 11"/>
          <p:cNvGraphicFramePr/>
          <p:nvPr userDrawn="1">
            <p:extLst>
              <p:ext uri="{D42A27DB-BD31-4B8C-83A1-F6EECF244321}">
                <p14:modId xmlns:p14="http://schemas.microsoft.com/office/powerpoint/2010/main" val="191687975"/>
              </p:ext>
            </p:extLst>
          </p:nvPr>
        </p:nvGraphicFramePr>
        <p:xfrm>
          <a:off x="2800952" y="1623023"/>
          <a:ext cx="6935804" cy="416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5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_Pie_N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graphicFrame>
        <p:nvGraphicFramePr>
          <p:cNvPr id="12" name="Chart 11"/>
          <p:cNvGraphicFramePr/>
          <p:nvPr userDrawn="1">
            <p:extLst>
              <p:ext uri="{D42A27DB-BD31-4B8C-83A1-F6EECF244321}">
                <p14:modId xmlns:p14="http://schemas.microsoft.com/office/powerpoint/2010/main" val="1167270691"/>
              </p:ext>
            </p:extLst>
          </p:nvPr>
        </p:nvGraphicFramePr>
        <p:xfrm>
          <a:off x="317634" y="740663"/>
          <a:ext cx="7950467" cy="4995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10" name="Chart 9"/>
          <p:cNvGraphicFramePr/>
          <p:nvPr userDrawn="1">
            <p:extLst>
              <p:ext uri="{D42A27DB-BD31-4B8C-83A1-F6EECF244321}">
                <p14:modId xmlns:p14="http://schemas.microsoft.com/office/powerpoint/2010/main" val="678748722"/>
              </p:ext>
            </p:extLst>
          </p:nvPr>
        </p:nvGraphicFramePr>
        <p:xfrm>
          <a:off x="628650" y="1568759"/>
          <a:ext cx="7886700" cy="4228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442" y="1911634"/>
            <a:ext cx="385491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442" y="4391309"/>
            <a:ext cx="3854919" cy="90258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610" y="5579966"/>
            <a:ext cx="3861750" cy="728536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 rot="5400000">
            <a:off x="-539014" y="539013"/>
            <a:ext cx="5303520" cy="4225491"/>
          </a:xfrm>
          <a:prstGeom prst="rtTriangle">
            <a:avLst/>
          </a:pr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>
            <a:off x="0" y="3108959"/>
            <a:ext cx="4966636" cy="3749039"/>
          </a:xfrm>
          <a:prstGeom prst="rtTriangle">
            <a:avLst/>
          </a:prstGeom>
          <a:solidFill>
            <a:srgbClr val="A3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6086375" y="-3"/>
            <a:ext cx="3057625" cy="2050183"/>
          </a:xfrm>
          <a:prstGeom prst="rtTriangle">
            <a:avLst/>
          </a:prstGeom>
          <a:solidFill>
            <a:srgbClr val="3C3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0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7" name="Diagram 6"/>
          <p:cNvGraphicFramePr/>
          <p:nvPr userDrawn="1">
            <p:extLst>
              <p:ext uri="{D42A27DB-BD31-4B8C-83A1-F6EECF244321}">
                <p14:modId xmlns:p14="http://schemas.microsoft.com/office/powerpoint/2010/main" val="2105794712"/>
              </p:ext>
            </p:extLst>
          </p:nvPr>
        </p:nvGraphicFramePr>
        <p:xfrm>
          <a:off x="628650" y="1568918"/>
          <a:ext cx="7886700" cy="44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151532834"/>
              </p:ext>
            </p:extLst>
          </p:nvPr>
        </p:nvGraphicFramePr>
        <p:xfrm>
          <a:off x="1123584" y="1568555"/>
          <a:ext cx="6896831" cy="434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0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669776"/>
            <a:ext cx="7886700" cy="716262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0663"/>
            <a:ext cx="7886700" cy="491522"/>
          </a:xfrm>
        </p:spPr>
        <p:txBody>
          <a:bodyPr>
            <a:noAutofit/>
          </a:bodyPr>
          <a:lstStyle>
            <a:lvl1pPr>
              <a:defRPr sz="44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365"/>
            <a:ext cx="7886700" cy="4351338"/>
          </a:xfrm>
        </p:spPr>
        <p:txBody>
          <a:bodyPr/>
          <a:lstStyle>
            <a:lvl1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Freeform 7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21230"/>
            <a:ext cx="7886700" cy="856750"/>
          </a:xfrm>
        </p:spPr>
        <p:txBody>
          <a:bodyPr anchor="b">
            <a:normAutofit/>
          </a:bodyPr>
          <a:lstStyle>
            <a:lvl1pPr algn="ctr">
              <a:defRPr sz="44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71773"/>
            <a:ext cx="7886700" cy="772380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382215" y="-401460"/>
            <a:ext cx="2900215" cy="3664644"/>
          </a:xfrm>
          <a:custGeom>
            <a:avLst/>
            <a:gdLst>
              <a:gd name="connsiteX0" fmla="*/ 0 w 3324593"/>
              <a:gd name="connsiteY0" fmla="*/ 4886192 h 4886192"/>
              <a:gd name="connsiteX1" fmla="*/ 0 w 3324593"/>
              <a:gd name="connsiteY1" fmla="*/ 2056363 h 4886192"/>
              <a:gd name="connsiteX2" fmla="*/ 13497 w 3324593"/>
              <a:gd name="connsiteY2" fmla="*/ 2056363 h 4886192"/>
              <a:gd name="connsiteX3" fmla="*/ 13497 w 3324593"/>
              <a:gd name="connsiteY3" fmla="*/ 0 h 4886192"/>
              <a:gd name="connsiteX4" fmla="*/ 3324593 w 3324593"/>
              <a:gd name="connsiteY4" fmla="*/ 2056363 h 4886192"/>
              <a:gd name="connsiteX5" fmla="*/ 3311095 w 3324593"/>
              <a:gd name="connsiteY5" fmla="*/ 2056363 h 4886192"/>
              <a:gd name="connsiteX6" fmla="*/ 3311095 w 3324593"/>
              <a:gd name="connsiteY6" fmla="*/ 4886192 h 488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593" h="4886192">
                <a:moveTo>
                  <a:pt x="0" y="4886192"/>
                </a:moveTo>
                <a:lnTo>
                  <a:pt x="0" y="2056363"/>
                </a:lnTo>
                <a:lnTo>
                  <a:pt x="13497" y="2056363"/>
                </a:lnTo>
                <a:lnTo>
                  <a:pt x="13497" y="0"/>
                </a:lnTo>
                <a:lnTo>
                  <a:pt x="3324593" y="2056363"/>
                </a:lnTo>
                <a:lnTo>
                  <a:pt x="3311095" y="2056363"/>
                </a:lnTo>
                <a:lnTo>
                  <a:pt x="3311095" y="4886192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 userDrawn="1"/>
        </p:nvSpPr>
        <p:spPr>
          <a:xfrm>
            <a:off x="2295789" y="-25994"/>
            <a:ext cx="4606408" cy="2894324"/>
          </a:xfrm>
          <a:custGeom>
            <a:avLst/>
            <a:gdLst>
              <a:gd name="connsiteX0" fmla="*/ 4085515 w 6141877"/>
              <a:gd name="connsiteY0" fmla="*/ 3371 h 3317842"/>
              <a:gd name="connsiteX1" fmla="*/ 6141877 w 6141877"/>
              <a:gd name="connsiteY1" fmla="*/ 3371 h 3317842"/>
              <a:gd name="connsiteX2" fmla="*/ 4085515 w 6141877"/>
              <a:gd name="connsiteY2" fmla="*/ 3314467 h 3317842"/>
              <a:gd name="connsiteX3" fmla="*/ 2056366 w 6141877"/>
              <a:gd name="connsiteY3" fmla="*/ 0 h 3317842"/>
              <a:gd name="connsiteX4" fmla="*/ 2056366 w 6141877"/>
              <a:gd name="connsiteY4" fmla="*/ 3372 h 3317842"/>
              <a:gd name="connsiteX5" fmla="*/ 4085514 w 6141877"/>
              <a:gd name="connsiteY5" fmla="*/ 3372 h 3317842"/>
              <a:gd name="connsiteX6" fmla="*/ 4085514 w 6141877"/>
              <a:gd name="connsiteY6" fmla="*/ 3314467 h 3317842"/>
              <a:gd name="connsiteX7" fmla="*/ 2056366 w 6141877"/>
              <a:gd name="connsiteY7" fmla="*/ 3314467 h 3317842"/>
              <a:gd name="connsiteX8" fmla="*/ 2056366 w 6141877"/>
              <a:gd name="connsiteY8" fmla="*/ 3317842 h 3317842"/>
              <a:gd name="connsiteX9" fmla="*/ 0 w 6141877"/>
              <a:gd name="connsiteY9" fmla="*/ 3317842 h 331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1877" h="3317842">
                <a:moveTo>
                  <a:pt x="4085515" y="3371"/>
                </a:moveTo>
                <a:lnTo>
                  <a:pt x="6141877" y="3371"/>
                </a:lnTo>
                <a:lnTo>
                  <a:pt x="4085515" y="3314467"/>
                </a:lnTo>
                <a:close/>
                <a:moveTo>
                  <a:pt x="2056366" y="0"/>
                </a:moveTo>
                <a:lnTo>
                  <a:pt x="2056366" y="3372"/>
                </a:lnTo>
                <a:lnTo>
                  <a:pt x="4085514" y="3372"/>
                </a:lnTo>
                <a:lnTo>
                  <a:pt x="4085514" y="3314467"/>
                </a:lnTo>
                <a:lnTo>
                  <a:pt x="2056366" y="3314467"/>
                </a:lnTo>
                <a:lnTo>
                  <a:pt x="2056366" y="3317842"/>
                </a:lnTo>
                <a:lnTo>
                  <a:pt x="0" y="3317842"/>
                </a:lnTo>
                <a:close/>
              </a:path>
            </a:pathLst>
          </a:custGeom>
          <a:solidFill>
            <a:srgbClr val="B51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 userDrawn="1"/>
        </p:nvSpPr>
        <p:spPr>
          <a:xfrm>
            <a:off x="5532387" y="-19250"/>
            <a:ext cx="3611613" cy="2888439"/>
          </a:xfrm>
          <a:custGeom>
            <a:avLst/>
            <a:gdLst>
              <a:gd name="connsiteX0" fmla="*/ 2029149 w 4815484"/>
              <a:gd name="connsiteY0" fmla="*/ 0 h 3311095"/>
              <a:gd name="connsiteX1" fmla="*/ 4815484 w 4815484"/>
              <a:gd name="connsiteY1" fmla="*/ 0 h 3311095"/>
              <a:gd name="connsiteX2" fmla="*/ 4815484 w 4815484"/>
              <a:gd name="connsiteY2" fmla="*/ 3311095 h 3311095"/>
              <a:gd name="connsiteX3" fmla="*/ 2029149 w 4815484"/>
              <a:gd name="connsiteY3" fmla="*/ 3311095 h 3311095"/>
              <a:gd name="connsiteX4" fmla="*/ 2029149 w 4815484"/>
              <a:gd name="connsiteY4" fmla="*/ 3311095 h 3311095"/>
              <a:gd name="connsiteX5" fmla="*/ 0 w 4815484"/>
              <a:gd name="connsiteY5" fmla="*/ 3311095 h 3311095"/>
              <a:gd name="connsiteX6" fmla="*/ 2029149 w 4815484"/>
              <a:gd name="connsiteY6" fmla="*/ 13498 h 331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484" h="3311095">
                <a:moveTo>
                  <a:pt x="2029149" y="0"/>
                </a:moveTo>
                <a:lnTo>
                  <a:pt x="4815484" y="0"/>
                </a:lnTo>
                <a:lnTo>
                  <a:pt x="4815484" y="3311095"/>
                </a:lnTo>
                <a:lnTo>
                  <a:pt x="2029149" y="3311095"/>
                </a:lnTo>
                <a:lnTo>
                  <a:pt x="2029149" y="3311095"/>
                </a:lnTo>
                <a:lnTo>
                  <a:pt x="0" y="3311095"/>
                </a:lnTo>
                <a:lnTo>
                  <a:pt x="2029149" y="134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21230"/>
            <a:ext cx="7886700" cy="856750"/>
          </a:xfrm>
        </p:spPr>
        <p:txBody>
          <a:bodyPr anchor="b">
            <a:normAutofit/>
          </a:bodyPr>
          <a:lstStyle>
            <a:lvl1pPr algn="ctr">
              <a:defRPr sz="44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71773"/>
            <a:ext cx="7886700" cy="772380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rot="10800000">
            <a:off x="3481137" y="-2"/>
            <a:ext cx="5662863" cy="3734604"/>
          </a:xfrm>
          <a:prstGeom prst="rtTriangle">
            <a:avLst/>
          </a:pr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5400000">
            <a:off x="806329" y="-806329"/>
            <a:ext cx="3734603" cy="5347261"/>
          </a:xfrm>
          <a:prstGeom prst="rtTriangle">
            <a:avLst/>
          </a:prstGeom>
          <a:solidFill>
            <a:srgbClr val="A3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>
            <a:off x="0" y="4807817"/>
            <a:ext cx="3057625" cy="2050183"/>
          </a:xfrm>
          <a:prstGeom prst="rtTriangle">
            <a:avLst/>
          </a:prstGeom>
          <a:solidFill>
            <a:srgbClr val="3C3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0664"/>
            <a:ext cx="7886700" cy="574488"/>
          </a:xfrm>
        </p:spPr>
        <p:txBody>
          <a:bodyPr>
            <a:noAutofit/>
          </a:bodyPr>
          <a:lstStyle>
            <a:lvl1pPr>
              <a:defRPr sz="4400"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12810"/>
            <a:ext cx="3886200" cy="4351338"/>
          </a:xfrm>
        </p:spPr>
        <p:txBody>
          <a:bodyPr/>
          <a:lstStyle>
            <a:lvl1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12810"/>
            <a:ext cx="3886200" cy="4351338"/>
          </a:xfrm>
        </p:spPr>
        <p:txBody>
          <a:bodyPr/>
          <a:lstStyle>
            <a:lvl1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" name="Freeform 11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40664"/>
            <a:ext cx="7886700" cy="574488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3629"/>
            <a:ext cx="3868340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7541"/>
            <a:ext cx="3868340" cy="3684588"/>
          </a:xfrm>
        </p:spPr>
        <p:txBody>
          <a:bodyPr/>
          <a:lstStyle>
            <a:lvl1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3629"/>
            <a:ext cx="3887391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7541"/>
            <a:ext cx="3887391" cy="3684588"/>
          </a:xfrm>
        </p:spPr>
        <p:txBody>
          <a:bodyPr/>
          <a:lstStyle>
            <a:lvl1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buClr>
                <a:srgbClr val="FDBF38"/>
              </a:buClr>
              <a:defRPr b="0" i="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8650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72015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8651" y="6382491"/>
            <a:ext cx="12482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E0E58-A269-6F4E-98EB-51D41951CBAF}" type="slidenum">
              <a:rPr lang="en-US" sz="825" b="0" i="0" smtClean="0">
                <a:latin typeface="Roboto Light" charset="0"/>
                <a:ea typeface="Roboto Light" charset="0"/>
                <a:cs typeface="Roboto Light" charset="0"/>
              </a:rPr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825" b="0" i="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endParaRPr lang="en-US" sz="825" b="0" i="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 rot="5400000">
            <a:off x="72016" y="668647"/>
            <a:ext cx="484618" cy="628650"/>
          </a:xfrm>
          <a:custGeom>
            <a:avLst/>
            <a:gdLst>
              <a:gd name="connsiteX0" fmla="*/ 0 w 484618"/>
              <a:gd name="connsiteY0" fmla="*/ 838200 h 838200"/>
              <a:gd name="connsiteX1" fmla="*/ 0 w 484618"/>
              <a:gd name="connsiteY1" fmla="*/ 353583 h 838200"/>
              <a:gd name="connsiteX2" fmla="*/ 1 w 484618"/>
              <a:gd name="connsiteY2" fmla="*/ 353583 h 838200"/>
              <a:gd name="connsiteX3" fmla="*/ 1 w 484618"/>
              <a:gd name="connsiteY3" fmla="*/ 0 h 838200"/>
              <a:gd name="connsiteX4" fmla="*/ 484616 w 484618"/>
              <a:gd name="connsiteY4" fmla="*/ 353583 h 838200"/>
              <a:gd name="connsiteX5" fmla="*/ 484618 w 484618"/>
              <a:gd name="connsiteY5" fmla="*/ 353583 h 838200"/>
              <a:gd name="connsiteX6" fmla="*/ 484618 w 484618"/>
              <a:gd name="connsiteY6" fmla="*/ 353584 h 838200"/>
              <a:gd name="connsiteX7" fmla="*/ 484618 w 484618"/>
              <a:gd name="connsiteY7" fmla="*/ 353584 h 838200"/>
              <a:gd name="connsiteX8" fmla="*/ 484618 w 484618"/>
              <a:gd name="connsiteY8" fmla="*/ 353584 h 838200"/>
              <a:gd name="connsiteX9" fmla="*/ 484618 w 484618"/>
              <a:gd name="connsiteY9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618" h="838200">
                <a:moveTo>
                  <a:pt x="0" y="838200"/>
                </a:moveTo>
                <a:lnTo>
                  <a:pt x="0" y="353583"/>
                </a:lnTo>
                <a:lnTo>
                  <a:pt x="1" y="353583"/>
                </a:lnTo>
                <a:lnTo>
                  <a:pt x="1" y="0"/>
                </a:lnTo>
                <a:lnTo>
                  <a:pt x="484616" y="353583"/>
                </a:lnTo>
                <a:lnTo>
                  <a:pt x="484618" y="353583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353584"/>
                </a:lnTo>
                <a:lnTo>
                  <a:pt x="484618" y="838200"/>
                </a:lnTo>
                <a:close/>
              </a:path>
            </a:pathLst>
          </a:custGeom>
          <a:solidFill>
            <a:srgbClr val="FDB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62" y="6092285"/>
            <a:ext cx="2700688" cy="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6" r:id="rId2"/>
    <p:sldLayoutId id="2147483683" r:id="rId3"/>
    <p:sldLayoutId id="2147483684" r:id="rId4"/>
    <p:sldLayoutId id="214748370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709" r:id="rId11"/>
    <p:sldLayoutId id="2147483710" r:id="rId12"/>
    <p:sldLayoutId id="2147483711" r:id="rId13"/>
    <p:sldLayoutId id="2147483653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dynamodb/latest/developerguide/DynamoDBLocal.DownloadingAndRunning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docs.aws.amazon.com/amazondynamodb/latest/developerguide/DynamoDBLocal.DownloadingAndRunning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442" y="1911634"/>
            <a:ext cx="3854919" cy="2206276"/>
          </a:xfrm>
        </p:spPr>
        <p:txBody>
          <a:bodyPr>
            <a:normAutofit fontScale="90000"/>
          </a:bodyPr>
          <a:lstStyle/>
          <a:p>
            <a:r>
              <a:rPr lang="en-US" dirty="0"/>
              <a:t>WEEK 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SDEV400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442" y="4055707"/>
            <a:ext cx="4021758" cy="12381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Secure Programming in the Cloud</a:t>
            </a:r>
          </a:p>
          <a:p>
            <a:endParaRPr lang="en-US" dirty="0"/>
          </a:p>
          <a:p>
            <a:r>
              <a:rPr lang="en-US" dirty="0"/>
              <a:t>Craig Poma</a:t>
            </a:r>
          </a:p>
          <a:p>
            <a:r>
              <a:rPr lang="en-US" dirty="0"/>
              <a:t>craig.poma@faculty.umgc.edu</a:t>
            </a:r>
          </a:p>
        </p:txBody>
      </p:sp>
    </p:spTree>
    <p:extLst>
      <p:ext uri="{BB962C8B-B14F-4D97-AF65-F5344CB8AC3E}">
        <p14:creationId xmlns:p14="http://schemas.microsoft.com/office/powerpoint/2010/main" val="153979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523-E3D4-4897-A014-9D7DC233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DF28-EEF6-47CA-82E7-FAEAC3BA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Key - </a:t>
            </a:r>
            <a:r>
              <a:rPr lang="en-US" dirty="0" err="1"/>
              <a:t>CourseID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Why is this sub-optimal? – But REQUIRED?</a:t>
            </a:r>
          </a:p>
          <a:p>
            <a:r>
              <a:rPr lang="en-US" dirty="0"/>
              <a:t>DynamoDB </a:t>
            </a:r>
            <a:r>
              <a:rPr lang="en-US" dirty="0" err="1"/>
              <a:t>wait_until_exists</a:t>
            </a:r>
            <a:r>
              <a:rPr lang="en-US" dirty="0"/>
              <a:t>()</a:t>
            </a:r>
          </a:p>
          <a:p>
            <a:r>
              <a:rPr lang="en-US" dirty="0"/>
              <a:t>Custom Table Waiter</a:t>
            </a:r>
          </a:p>
          <a:p>
            <a:r>
              <a:rPr lang="en-US" dirty="0"/>
              <a:t>FILTER EXPRESSION TIP</a:t>
            </a:r>
          </a:p>
          <a:p>
            <a:pPr lvl="1"/>
            <a:r>
              <a:rPr lang="en-US" dirty="0"/>
              <a:t>Look at the class examples we just went over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6219-36BD-4E89-80AC-25184C2D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Key - </a:t>
            </a:r>
            <a:r>
              <a:rPr lang="en-US" dirty="0" err="1"/>
              <a:t>CourseID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224-0ABD-4242-9AC2-4FF4CD65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Designed to have you think about and differentiate Scan() versus Query()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table would have been built "ideally" with the </a:t>
            </a:r>
            <a:r>
              <a:rPr lang="en-US" b="1" i="0" dirty="0">
                <a:solidFill>
                  <a:srgbClr val="C82613"/>
                </a:solidFill>
                <a:effectLst/>
                <a:latin typeface="Calibri" panose="020F0502020204030204" pitchFamily="34" charset="0"/>
              </a:rPr>
              <a:t>Subject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being the Hash key (grouping all SDEV, CMIS, ENG,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and the </a:t>
            </a:r>
            <a:r>
              <a:rPr lang="en-US" b="1" i="0" dirty="0" err="1">
                <a:solidFill>
                  <a:srgbClr val="C82613"/>
                </a:solidFill>
                <a:effectLst/>
                <a:latin typeface="Calibri" panose="020F0502020204030204" pitchFamily="34" charset="0"/>
              </a:rPr>
              <a:t>CatalogNbr</a:t>
            </a:r>
            <a:r>
              <a:rPr lang="en-US" b="1" i="0" dirty="0">
                <a:solidFill>
                  <a:srgbClr val="C82613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being the Range key to isolate a course (you could then search on SDEV in 325 - 455 or whatever)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Search Requirement: </a:t>
            </a:r>
            <a:r>
              <a:rPr lang="en-US" b="1" dirty="0">
                <a:solidFill>
                  <a:srgbClr val="C82613"/>
                </a:solidFill>
                <a:latin typeface="Calibri" panose="020F0502020204030204" pitchFamily="34" charset="0"/>
              </a:rPr>
              <a:t>U</a:t>
            </a:r>
            <a:r>
              <a:rPr lang="en-US" b="1" i="0" dirty="0">
                <a:solidFill>
                  <a:srgbClr val="C82613"/>
                </a:solidFill>
                <a:effectLst/>
                <a:latin typeface="Calibri" panose="020F0502020204030204" pitchFamily="34" charset="0"/>
              </a:rPr>
              <a:t>ser to search for a title given the Subject and </a:t>
            </a:r>
            <a:r>
              <a:rPr lang="en-US" b="1" i="0" dirty="0" err="1">
                <a:solidFill>
                  <a:srgbClr val="C82613"/>
                </a:solidFill>
                <a:effectLst/>
                <a:latin typeface="Calibri" panose="020F0502020204030204" pitchFamily="34" charset="0"/>
              </a:rPr>
              <a:t>CatalogNbr</a:t>
            </a:r>
            <a:endParaRPr lang="en-US" b="1" i="0" dirty="0">
              <a:solidFill>
                <a:srgbClr val="C82613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Performance time taken – O(Log(n))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Logarithmic Time == O(log (n))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will be forced to build a scan query with a filter expression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 time taken – O(n)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Linear Time == O(n)</a:t>
            </a:r>
          </a:p>
        </p:txBody>
      </p:sp>
      <p:pic>
        <p:nvPicPr>
          <p:cNvPr id="1026" name="Picture 2" descr="Time Complexity Big-O notation comparison: O(1) &lt; O(logN) &lt; O(N) &lt; O(N logN) &lt; O(N²) &lt; O(2ᴺ) &lt; O(N!)">
            <a:extLst>
              <a:ext uri="{FF2B5EF4-FFF2-40B4-BE49-F238E27FC236}">
                <a16:creationId xmlns:a16="http://schemas.microsoft.com/office/drawing/2014/main" id="{BB144FC0-568D-43F5-BA74-A52507AA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83" y="171804"/>
            <a:ext cx="2692307" cy="184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34137A-B514-4B8E-B2B6-E4E6D83F9033}"/>
              </a:ext>
            </a:extLst>
          </p:cNvPr>
          <p:cNvSpPr/>
          <p:nvPr/>
        </p:nvSpPr>
        <p:spPr>
          <a:xfrm rot="19603813">
            <a:off x="6058100" y="958956"/>
            <a:ext cx="2898254" cy="14638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AA1C3-9846-411B-AD29-5A45307CF7B7}"/>
              </a:ext>
            </a:extLst>
          </p:cNvPr>
          <p:cNvSpPr/>
          <p:nvPr/>
        </p:nvSpPr>
        <p:spPr>
          <a:xfrm>
            <a:off x="6245746" y="1645920"/>
            <a:ext cx="2503528" cy="36686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E6B-6238-4073-8982-50E9486E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</a:t>
            </a:r>
            <a:r>
              <a:rPr lang="en-US" dirty="0" err="1"/>
              <a:t>wait_until_exists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E1E83A-B4F6-491F-B450-AE11CEE66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4432" y="1443377"/>
            <a:ext cx="567334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https://docs.aws.amazon.com/amazondynamodb/latest/developerguide/DAX.client.run-application-python.01-create-table.html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boto3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dyn_resource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Creates a DynamoDB table.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dyn_resource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: Either a Boto3 or DAX resource.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:return: The newly created table.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dyn_resource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dyn_resource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boto3.resource(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dynamodb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TryDaxTable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params 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partition_key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'HASH'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sort_key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'RANGE'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AttributeDefinitions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partition_key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sort_key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AttributeType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ProvisionedThroughput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ReadCapacityUnits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WriteCapacityUnits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table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dyn_resource.create_table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(**params)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f"Creating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table.wait_until_exists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'__main__'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dax_table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main()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f"Created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table."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6AFCC0-AAC5-45B2-9551-AAB149083F7E}"/>
              </a:ext>
            </a:extLst>
          </p:cNvPr>
          <p:cNvSpPr/>
          <p:nvPr/>
        </p:nvSpPr>
        <p:spPr>
          <a:xfrm rot="10800000">
            <a:off x="3282215" y="5116240"/>
            <a:ext cx="885524" cy="29838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D87C8-2A35-4DAA-9BE3-1BC458FE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93" y="1896177"/>
            <a:ext cx="4485287" cy="40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2D1-E884-4A49-995A-4D275BEA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Table Waiter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0C6FB-239D-48A6-84FA-972397781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134" y="1325749"/>
            <a:ext cx="4742247" cy="4108817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table_waiter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'ACTIVE'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dynamodb_handle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(str): Table name to wait 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wait_status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(str): Expected status to wait for - ACTIVE, CREATING, UPDATING,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wait_time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(int): Seconds to wait for status - DEFAULT: 60 seconds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dynamodb_handle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(boto3.session.Session.client): Access to DynamoDB via \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client libraries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:param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dynamodb_resource_handle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(boto3.session.Session.resource): Access to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DynamoDB via  resource libraries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rtype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: **bool**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:return:  **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status_achieved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(bool)**: Returns TRUE if status achieved during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``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wait_time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``.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status_achieved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dynamodb_handle.describe_table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TableName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print("Table value(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table_waiter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): {}".format(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'Table'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print("Table status: {}".format(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['Table']['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TableStatus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']))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'Table'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!=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current_table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'Table'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TableStatus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wait_status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Set to True below; Might never get into While loop if status is already valid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#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status_achieved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= True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3A754F4-4CB4-4745-9B86-2280B376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118" y="2567952"/>
            <a:ext cx="4742248" cy="3416320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time.sleep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wait_time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-=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1</a:t>
            </a:r>
            <a:br>
              <a:rPr lang="en-US" altLang="en-US" sz="900" dirty="0">
                <a:solidFill>
                  <a:srgbClr val="6897BB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            </a:t>
            </a: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# Get updated table status after waiting</a:t>
            </a:r>
            <a:br>
              <a:rPr lang="en-US" altLang="en-US" sz="9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current_table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dynamodb_handle.describe_table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TableName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# print("Table status: {}".format(</a:t>
            </a:r>
            <a:r>
              <a:rPr lang="en-US" altLang="en-US" sz="900" dirty="0" err="1">
                <a:solidFill>
                  <a:srgbClr val="808080"/>
                </a:solidFill>
                <a:latin typeface="JetBrains Mono"/>
              </a:rPr>
              <a:t>current_table</a:t>
            </a: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['Table']['</a:t>
            </a:r>
            <a:r>
              <a:rPr lang="en-US" altLang="en-US" sz="900" dirty="0" err="1">
                <a:solidFill>
                  <a:srgbClr val="808080"/>
                </a:solidFill>
                <a:latin typeface="JetBrains Mono"/>
              </a:rPr>
              <a:t>TableStatus</a:t>
            </a: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']))</a:t>
            </a:r>
            <a:br>
              <a:rPr lang="en-US" altLang="en-US" sz="900" dirty="0">
                <a:solidFill>
                  <a:srgbClr val="808080"/>
                </a:solidFill>
                <a:latin typeface="JetBrains Mono"/>
              </a:rPr>
            </a:br>
            <a:br>
              <a:rPr lang="en-US" altLang="en-US" sz="9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wait_time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==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log_msg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'Table {} never entered proper status of {}.'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.format(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                                                       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wait_status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generic_output_msg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log_message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log_msg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exit_app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False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current_table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'Table'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TableStatus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 ==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wait_status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status_achieved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True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except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ClientError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as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error_code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aws_client_error.response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'Error'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'Code'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aws_client_error.response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'Error'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'Message'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log_msg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'Try your action again. The 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table_waiter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had an issue with the {} 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table.'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.format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generic_output_msg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log_message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log_msg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exit_app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False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generic_output_msg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log_message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'Exception was: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\r\n\t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{}: {}.'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.format(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error_code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       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exit_app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False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status_achieved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2FB3F0-E59A-4F96-AD50-5EFC9B62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81" y="1335375"/>
            <a:ext cx="3845427" cy="12325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77EBA-428E-4799-AAB1-29FB3202E9F2}"/>
              </a:ext>
            </a:extLst>
          </p:cNvPr>
          <p:cNvSpPr/>
          <p:nvPr/>
        </p:nvSpPr>
        <p:spPr>
          <a:xfrm>
            <a:off x="1915427" y="1345000"/>
            <a:ext cx="1819176" cy="241741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420C3-E7D5-4902-9BD6-C84532376E03}"/>
              </a:ext>
            </a:extLst>
          </p:cNvPr>
          <p:cNvSpPr/>
          <p:nvPr/>
        </p:nvSpPr>
        <p:spPr>
          <a:xfrm>
            <a:off x="4657577" y="2606454"/>
            <a:ext cx="780697" cy="29074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CFB37-8CB5-4701-9F3B-43DF79F76425}"/>
              </a:ext>
            </a:extLst>
          </p:cNvPr>
          <p:cNvSpPr/>
          <p:nvPr/>
        </p:nvSpPr>
        <p:spPr>
          <a:xfrm>
            <a:off x="466690" y="4276112"/>
            <a:ext cx="3845427" cy="92153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E78B-C170-4E75-B491-E8067ADD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Waiter Custom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571E-23BE-47EB-A022-050A938B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calling your “create table code”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28941D-B20A-4B0A-BBD5-702D5890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274838"/>
            <a:ext cx="78867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BF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3C3C43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dirty="0">
                <a:solidFill>
                  <a:srgbClr val="808080"/>
                </a:solidFill>
                <a:latin typeface="JetBrains Mono"/>
              </a:rPr>
              <a:t># Wait until table is ACTIVE to return</a:t>
            </a:r>
            <a:br>
              <a:rPr lang="en-US" altLang="en-US" sz="9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try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'Waiting for DynamoDB to mark {} table as ACTIVE......'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.format(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table_waiter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wait_status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'ACTIVE'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wait_time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dynamodb_handle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dynamodb_handle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'Table {} is 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ACTIVE'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.format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except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ClientError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as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error_code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aws_client_error.response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'Error'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'Code'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aws_client_error.response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'Error'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][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'Message'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]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'I tried to check on {} 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table.'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.format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table_name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))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generic_output_msg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log_message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'Exception was: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\r\n\t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{}: {}.'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.format(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error_code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error_msg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AA4926"/>
                </a:solidFill>
                <a:latin typeface="JetBrains Mono"/>
              </a:rPr>
              <a:t>exit_app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en-US" altLang="en-US" sz="900" dirty="0">
                <a:solidFill>
                  <a:srgbClr val="CC7832"/>
                </a:solidFill>
                <a:latin typeface="JetBrains Mono"/>
              </a:rPr>
              <a:t>False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4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192-5199-4A72-B9D0-138D1C04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EXPRESSION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0E88-A816-4A6F-A7C7-66FB896C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4364"/>
            <a:ext cx="7886700" cy="338864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If you are using the Boto3 Resource (versus Boto Client) connection for your HW#2 you may find yourself building a "</a:t>
            </a:r>
            <a:r>
              <a:rPr lang="en-US" b="0" i="0" dirty="0" err="1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FilterExpression</a:t>
            </a:r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" like:</a:t>
            </a:r>
          </a:p>
          <a:p>
            <a:pPr algn="l"/>
            <a:endParaRPr lang="en-US" b="0" i="0" dirty="0">
              <a:solidFill>
                <a:srgbClr val="494C4E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b="1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And </a:t>
            </a:r>
            <a:r>
              <a:rPr lang="en-US" b="0" i="0" dirty="0" err="1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and</a:t>
            </a:r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1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Key</a:t>
            </a:r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 in the expression are actually </a:t>
            </a:r>
            <a:r>
              <a:rPr lang="en-US" b="1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boto3.dynamodb.conditions</a:t>
            </a:r>
            <a:r>
              <a:rPr lang="en-US" b="0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 functions. Please make sure to import them: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13369D-17D8-46ED-9264-69A27CC3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779" y="3059668"/>
            <a:ext cx="773871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FilterExpression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=reduce(And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([Key(k).eq(v)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filters.items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()])))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6DCCE-8144-409D-A21A-D578BAD5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3" y="4529633"/>
            <a:ext cx="4767514" cy="1515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434A7-FCA9-4825-8616-A700F451B1A1}"/>
              </a:ext>
            </a:extLst>
          </p:cNvPr>
          <p:cNvSpPr/>
          <p:nvPr/>
        </p:nvSpPr>
        <p:spPr>
          <a:xfrm>
            <a:off x="2695073" y="5785007"/>
            <a:ext cx="4767514" cy="259882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3B8-C440-4844-945D-D53AD0F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at this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DDBB-1B87-47A1-89B5-7E1D886A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Any questions at this point so far about?</a:t>
            </a:r>
          </a:p>
          <a:p>
            <a:pPr lvl="1"/>
            <a:r>
              <a:rPr lang="en-US" dirty="0"/>
              <a:t>Homework #2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3A0B1-A90A-4868-A815-E3B1F3B7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get done this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667E3-4F82-4451-8D48-C906CCA6CBAC}"/>
              </a:ext>
            </a:extLst>
          </p:cNvPr>
          <p:cNvSpPr txBox="1"/>
          <p:nvPr/>
        </p:nvSpPr>
        <p:spPr>
          <a:xfrm>
            <a:off x="537411" y="1386038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Homework #2 – worth 17.5% of overall grade – due June 13, 2023 @ 11:59PM 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 will post a solution to Homework 2 </a:t>
            </a:r>
            <a:r>
              <a:rPr lang="en-US" sz="2400"/>
              <a:t>on June 24, </a:t>
            </a:r>
            <a:r>
              <a:rPr lang="en-US" sz="2400" dirty="0"/>
              <a:t>2023 @ 12:00AM ET for students to review. </a:t>
            </a:r>
            <a:r>
              <a:rPr lang="en-US" sz="2400" dirty="0">
                <a:solidFill>
                  <a:srgbClr val="C00000"/>
                </a:solidFill>
              </a:rPr>
              <a:t>After this answer is posted - I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dirty="0">
                <a:solidFill>
                  <a:srgbClr val="C00000"/>
                </a:solidFill>
              </a:rPr>
              <a:t> accept anymore Homework 2 submissions. </a:t>
            </a:r>
            <a:r>
              <a:rPr lang="en-US" sz="2400" dirty="0"/>
              <a:t>Make sure you get your Homework 2 in before the solution is posted.</a:t>
            </a:r>
          </a:p>
          <a:p>
            <a:endParaRPr lang="en-US" sz="2400" dirty="0"/>
          </a:p>
          <a:p>
            <a:r>
              <a:rPr lang="en-US" sz="2400" dirty="0"/>
              <a:t>Carry over from Week 3 – None: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Discussion Closed: “Discussion - S3 Read Permissions”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4AA7-B86D-453F-991A-229F2E65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great evening!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D968-DEE9-4D49-9D47-AF047C12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Start your Homework #2 EARLY……</a:t>
            </a:r>
          </a:p>
        </p:txBody>
      </p:sp>
      <p:pic>
        <p:nvPicPr>
          <p:cNvPr id="4" name="Picture 2" descr="Wisdom of the Ancients">
            <a:extLst>
              <a:ext uri="{FF2B5EF4-FFF2-40B4-BE49-F238E27FC236}">
                <a16:creationId xmlns:a16="http://schemas.microsoft.com/office/drawing/2014/main" id="{118FA0A0-7D84-43D4-9B0A-D34B6F1F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40" y="2104624"/>
            <a:ext cx="6212990" cy="34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F906-22AC-4518-B33B-B098BA26E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9647A-CA25-472F-8600-50ED90A54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SDEV400</a:t>
            </a:r>
          </a:p>
        </p:txBody>
      </p:sp>
    </p:spTree>
    <p:extLst>
      <p:ext uri="{BB962C8B-B14F-4D97-AF65-F5344CB8AC3E}">
        <p14:creationId xmlns:p14="http://schemas.microsoft.com/office/powerpoint/2010/main" val="12898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3A0B1-A90A-4868-A815-E3B1F3B7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 – Bottom Line Up Front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667E3-4F82-4451-8D48-C906CCA6CBAC}"/>
              </a:ext>
            </a:extLst>
          </p:cNvPr>
          <p:cNvSpPr txBox="1"/>
          <p:nvPr/>
        </p:nvSpPr>
        <p:spPr>
          <a:xfrm>
            <a:off x="537411" y="2228247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Homework #2 – worth 17.5% of overall grade – due June 13, 2023 @ 11:59PM 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 will post a solution to Homework 2 on June 24, 2023 @ 12:00AM ET for students to review. </a:t>
            </a:r>
            <a:r>
              <a:rPr lang="en-US" sz="2400" dirty="0">
                <a:solidFill>
                  <a:srgbClr val="C00000"/>
                </a:solidFill>
              </a:rPr>
              <a:t>After this answer is posted - I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dirty="0">
                <a:solidFill>
                  <a:srgbClr val="C00000"/>
                </a:solidFill>
              </a:rPr>
              <a:t> accept anymore Homework 2 submissions. </a:t>
            </a:r>
            <a:r>
              <a:rPr lang="en-US" sz="2400" dirty="0"/>
              <a:t>Make sure you get your Homework 2 in before the solution is posted.</a:t>
            </a:r>
          </a:p>
          <a:p>
            <a:endParaRPr lang="en-US" sz="2400" dirty="0"/>
          </a:p>
          <a:p>
            <a:r>
              <a:rPr lang="en-US" sz="2400" dirty="0"/>
              <a:t>Carry over from Week 3 – None: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Discussion Closed: “Discussion - S3 Read Permissions”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2C87B09-0900-45C6-BA48-B12ECAF24524}"/>
              </a:ext>
            </a:extLst>
          </p:cNvPr>
          <p:cNvSpPr txBox="1">
            <a:spLocks/>
          </p:cNvSpPr>
          <p:nvPr/>
        </p:nvSpPr>
        <p:spPr>
          <a:xfrm>
            <a:off x="537411" y="1676398"/>
            <a:ext cx="7625013" cy="551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Things to get done this week</a:t>
            </a:r>
          </a:p>
        </p:txBody>
      </p:sp>
    </p:spTree>
    <p:extLst>
      <p:ext uri="{BB962C8B-B14F-4D97-AF65-F5344CB8AC3E}">
        <p14:creationId xmlns:p14="http://schemas.microsoft.com/office/powerpoint/2010/main" val="21877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617-4918-4D0F-95D5-89D6718A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87B3-AEC5-4E3D-852C-B33ABB0C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Discussion for this week – AWS CLI and DynamoDB Database</a:t>
            </a:r>
          </a:p>
          <a:p>
            <a:pPr lvl="1"/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Region – </a:t>
            </a:r>
            <a:r>
              <a:rPr lang="en-US" dirty="0" err="1">
                <a:solidFill>
                  <a:srgbClr val="494C4E"/>
                </a:solidFill>
                <a:latin typeface="Lato" panose="020F0502020204030203" pitchFamily="34" charset="0"/>
              </a:rPr>
              <a:t>region_name</a:t>
            </a:r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=‘us=east-1’</a:t>
            </a:r>
          </a:p>
          <a:p>
            <a:pPr lvl="1"/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Classroom Code Examples</a:t>
            </a:r>
          </a:p>
          <a:p>
            <a:pPr lvl="1"/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Use Local DynamoDB Example (Experimentation Only)</a:t>
            </a:r>
          </a:p>
          <a:p>
            <a:pPr lvl="2"/>
            <a:r>
              <a:rPr lang="en-US" i="0" dirty="0">
                <a:solidFill>
                  <a:srgbClr val="494C4E"/>
                </a:solidFill>
                <a:effectLst/>
                <a:latin typeface="Lato" panose="020F0502020204030203" pitchFamily="34" charset="0"/>
                <a:hlinkClick r:id="rId2"/>
              </a:rPr>
              <a:t>https://docs.aws.amazon.com/amazondynamodb/latest/developerguide/DynamoDBLocal.DownloadingAndRunning.html</a:t>
            </a:r>
            <a:endParaRPr lang="en-US" i="0" dirty="0">
              <a:solidFill>
                <a:srgbClr val="494C4E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Handle Questions about Homework #2</a:t>
            </a:r>
          </a:p>
          <a:p>
            <a:pPr lvl="1"/>
            <a:r>
              <a:rPr lang="en-US" dirty="0" err="1">
                <a:solidFill>
                  <a:srgbClr val="494C4E"/>
                </a:solidFill>
                <a:latin typeface="Lato" panose="020F0502020204030203" pitchFamily="34" charset="0"/>
              </a:rPr>
              <a:t>CourseID</a:t>
            </a:r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 needs to be the Hash key</a:t>
            </a:r>
          </a:p>
          <a:p>
            <a:pPr lvl="1"/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Table Waiter Use</a:t>
            </a:r>
          </a:p>
          <a:p>
            <a:pPr lvl="2"/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Custom Table Waiter Example</a:t>
            </a:r>
          </a:p>
          <a:p>
            <a:pPr lvl="1"/>
            <a:r>
              <a:rPr lang="en-US" i="0" dirty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Filter Expression Tip</a:t>
            </a:r>
            <a:endParaRPr lang="en-US" dirty="0">
              <a:solidFill>
                <a:srgbClr val="494C4E"/>
              </a:solidFill>
              <a:latin typeface="Lato" panose="020F0502020204030203" pitchFamily="34" charset="0"/>
            </a:endParaRPr>
          </a:p>
          <a:p>
            <a:endParaRPr lang="en-US" i="0" dirty="0">
              <a:solidFill>
                <a:srgbClr val="494C4E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494C4E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1EF0-6B99-4C9F-B177-BB595F0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94C4E"/>
                </a:solidFill>
                <a:latin typeface="Lato" panose="020F0502020204030203" pitchFamily="34" charset="0"/>
              </a:rPr>
              <a:t>Region – Use US-EAST-1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47E7-4A8C-481E-A605-7C847A60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AWS Samples are written with the Region set to US-WEST-1</a:t>
            </a:r>
          </a:p>
          <a:p>
            <a:endParaRPr lang="en-US" dirty="0"/>
          </a:p>
          <a:p>
            <a:r>
              <a:rPr lang="en-US" dirty="0"/>
              <a:t>Please remove the region (it will then default to US-EAST-1 due to where your EC2 is deployed) or set it to US-EAST-1 in t the code.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Vocareum</a:t>
            </a:r>
            <a:r>
              <a:rPr lang="en-US" dirty="0">
                <a:highlight>
                  <a:srgbClr val="FFFF00"/>
                </a:highlight>
              </a:rPr>
              <a:t> classroom wants us to operate out of US-EAST-1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7041-BD1D-4C98-A9C5-9091D3DD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28449"/>
            <a:ext cx="77152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E04B3-F9D0-4D5D-9AB8-D9FC0851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3816101"/>
            <a:ext cx="4829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5BDE-861D-4A72-A148-4D72A4E5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AEC8-F031-4768-94FE-56CD7EDA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  <a:p>
            <a:pPr lvl="1"/>
            <a:r>
              <a:rPr lang="en-US" dirty="0"/>
              <a:t>Validate that it doesn’t already exist</a:t>
            </a:r>
          </a:p>
          <a:p>
            <a:r>
              <a:rPr lang="en-US"/>
              <a:t>Delete </a:t>
            </a:r>
            <a:r>
              <a:rPr lang="en-US" dirty="0"/>
              <a:t>the table</a:t>
            </a:r>
          </a:p>
          <a:p>
            <a:r>
              <a:rPr lang="en-US"/>
              <a:t>Insert </a:t>
            </a:r>
            <a:r>
              <a:rPr lang="en-US" dirty="0"/>
              <a:t>a record</a:t>
            </a:r>
          </a:p>
          <a:p>
            <a:r>
              <a:rPr lang="en-US" dirty="0"/>
              <a:t>Get a single record</a:t>
            </a:r>
          </a:p>
          <a:p>
            <a:r>
              <a:rPr lang="en-US" dirty="0"/>
              <a:t>Insert a bunch of records</a:t>
            </a:r>
          </a:p>
          <a:p>
            <a:r>
              <a:rPr lang="en-US" dirty="0"/>
              <a:t>Look at the difference between:</a:t>
            </a:r>
          </a:p>
          <a:p>
            <a:pPr lvl="1"/>
            <a:r>
              <a:rPr lang="en-US" dirty="0"/>
              <a:t>Scan for records</a:t>
            </a:r>
          </a:p>
          <a:p>
            <a:pPr lvl="1"/>
            <a:r>
              <a:rPr lang="en-US" dirty="0"/>
              <a:t>Query for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0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3B8-C440-4844-945D-D53AD0F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at this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DDBB-1B87-47A1-89B5-7E1D886A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 at this point so far about?</a:t>
            </a:r>
          </a:p>
          <a:p>
            <a:pPr lvl="1"/>
            <a:r>
              <a:rPr lang="en-US" dirty="0"/>
              <a:t>Code Examples</a:t>
            </a:r>
          </a:p>
          <a:p>
            <a:pPr lvl="2"/>
            <a:r>
              <a:rPr lang="en-US" dirty="0"/>
              <a:t>Create table</a:t>
            </a:r>
          </a:p>
          <a:p>
            <a:pPr lvl="3"/>
            <a:r>
              <a:rPr lang="en-US" dirty="0"/>
              <a:t>Validate that it doesn’t already exist</a:t>
            </a:r>
          </a:p>
          <a:p>
            <a:pPr lvl="2"/>
            <a:r>
              <a:rPr lang="en-US" dirty="0"/>
              <a:t>Insert a record</a:t>
            </a:r>
          </a:p>
          <a:p>
            <a:pPr lvl="2"/>
            <a:r>
              <a:rPr lang="en-US" dirty="0"/>
              <a:t>Get a single record</a:t>
            </a:r>
          </a:p>
          <a:p>
            <a:pPr lvl="2"/>
            <a:r>
              <a:rPr lang="en-US" dirty="0"/>
              <a:t>Insert a bunch of records</a:t>
            </a:r>
          </a:p>
          <a:p>
            <a:pPr lvl="2"/>
            <a:r>
              <a:rPr lang="en-US" dirty="0"/>
              <a:t>Look at the difference between:</a:t>
            </a:r>
          </a:p>
          <a:p>
            <a:pPr lvl="3"/>
            <a:r>
              <a:rPr lang="en-US" dirty="0"/>
              <a:t>Scan for records</a:t>
            </a:r>
          </a:p>
          <a:p>
            <a:pPr lvl="3"/>
            <a:r>
              <a:rPr lang="en-US" dirty="0"/>
              <a:t>Query for records</a:t>
            </a:r>
          </a:p>
          <a:p>
            <a:pPr lvl="2"/>
            <a:r>
              <a:rPr lang="en-US" dirty="0"/>
              <a:t>Delete the table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C70F-2FCD-4537-87A6-05854E15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Local DynamoDB – Experimentation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6383-79A3-4251-A4C1-232547F7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4364"/>
            <a:ext cx="8370971" cy="48613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EXPERIMENTATION ONLY</a:t>
            </a:r>
          </a:p>
          <a:p>
            <a:pPr lvl="1"/>
            <a:r>
              <a:rPr lang="en-US" dirty="0"/>
              <a:t>All assignment must run in AWS CLOUD9 Properly using the real US-EAST-1 DynamoDB Endpoint.</a:t>
            </a:r>
          </a:p>
          <a:p>
            <a:r>
              <a:rPr lang="en-US" dirty="0"/>
              <a:t>Download JAR File of DynamoDB</a:t>
            </a:r>
          </a:p>
          <a:p>
            <a:pPr lvl="1"/>
            <a:r>
              <a:rPr lang="en-US" dirty="0">
                <a:hlinkClick r:id="rId2"/>
              </a:rPr>
              <a:t>https://docs.aws.amazon.com/amazondynamodb/latest/developerguide/DynamoDBLocal.DownloadingAndRunning.html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have JAVA JRE installed</a:t>
            </a:r>
          </a:p>
          <a:p>
            <a:pPr lvl="2"/>
            <a:r>
              <a:rPr lang="en-US" dirty="0"/>
              <a:t>Java Runtime Environment (JRE) version 8.x or newer</a:t>
            </a:r>
          </a:p>
          <a:p>
            <a:pPr lvl="2"/>
            <a:r>
              <a:rPr lang="en-US" dirty="0">
                <a:hlinkClick r:id="rId3"/>
              </a:rPr>
              <a:t>https://www.java.com/en/download/</a:t>
            </a:r>
            <a:r>
              <a:rPr lang="en-US" dirty="0"/>
              <a:t> (Windows)</a:t>
            </a:r>
          </a:p>
          <a:p>
            <a:r>
              <a:rPr lang="en-US" b="1" u="sng" dirty="0"/>
              <a:t>WARNING</a:t>
            </a:r>
            <a:r>
              <a:rPr lang="en-US" dirty="0"/>
              <a:t>: Running locally, you </a:t>
            </a:r>
            <a:r>
              <a:rPr lang="en-US" b="1" u="sng" dirty="0">
                <a:solidFill>
                  <a:srgbClr val="FF0000"/>
                </a:solidFill>
              </a:rPr>
              <a:t>WILL NOT </a:t>
            </a:r>
            <a:r>
              <a:rPr lang="en-US" dirty="0"/>
              <a:t>encounter all STATE transitions you need to account for in code.</a:t>
            </a:r>
          </a:p>
        </p:txBody>
      </p:sp>
    </p:spTree>
    <p:extLst>
      <p:ext uri="{BB962C8B-B14F-4D97-AF65-F5344CB8AC3E}">
        <p14:creationId xmlns:p14="http://schemas.microsoft.com/office/powerpoint/2010/main" val="348754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2A35-AF9A-4EAB-8EB4-B615F948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Local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F66A-3970-40B2-BD5A-6E01A94D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68" y="3456024"/>
            <a:ext cx="7886700" cy="491522"/>
          </a:xfrm>
        </p:spPr>
        <p:txBody>
          <a:bodyPr/>
          <a:lstStyle/>
          <a:p>
            <a:r>
              <a:rPr lang="en-US" dirty="0"/>
              <a:t>Start_dynamodb.bat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D6C33-C9F4-41C1-B2D9-8B87AC424708}"/>
              </a:ext>
            </a:extLst>
          </p:cNvPr>
          <p:cNvSpPr txBox="1"/>
          <p:nvPr/>
        </p:nvSpPr>
        <p:spPr>
          <a:xfrm>
            <a:off x="601579" y="3947546"/>
            <a:ext cx="85424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 THIS FOLDER PATH MUST EXIST AND BE WHERE YOU PUT THE DynamoDB.jar file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C:\Users\cpoma\Documents\PyCharmProjects\SDEV400\Week4\dynamodb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 Database save to a ./shared-local-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instance.db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 java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Djava.library.path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DynamoDBLocal_lib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-jar DynamoDBLocal.jar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sharedDb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 Database save to a memory and deleted at close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Djava.library.path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DynamoDBLocal_lib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-jar DynamoDBLocal.jar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inMemory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35C68-78D4-414F-B856-0527F2FA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52" y="1663811"/>
            <a:ext cx="3874748" cy="156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E3753-D3C0-40E8-84DB-59F0C1FD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24" y="1396735"/>
            <a:ext cx="410841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9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3B8-C440-4844-945D-D53AD0F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at this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DDBB-1B87-47A1-89B5-7E1D886A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 at this point so far about?</a:t>
            </a:r>
          </a:p>
          <a:p>
            <a:pPr lvl="1"/>
            <a:r>
              <a:rPr lang="en-US" dirty="0"/>
              <a:t>Running DynamoDB Locally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FOR EXPERIMENTATION ONLY</a:t>
            </a:r>
          </a:p>
          <a:p>
            <a:pPr lvl="3"/>
            <a:r>
              <a:rPr lang="en-US" dirty="0"/>
              <a:t>All assignment must run in AWS CLOUD9 Properly using the real US-EAST-1 DynamoDB Endpoint.</a:t>
            </a:r>
          </a:p>
          <a:p>
            <a:pPr lvl="2"/>
            <a:r>
              <a:rPr lang="en-US" b="1" u="sng" dirty="0"/>
              <a:t>WARNING</a:t>
            </a:r>
            <a:r>
              <a:rPr lang="en-US" dirty="0"/>
              <a:t>: Running locally, you </a:t>
            </a:r>
            <a:r>
              <a:rPr lang="en-US" b="1" u="sng" dirty="0">
                <a:solidFill>
                  <a:srgbClr val="FF0000"/>
                </a:solidFill>
              </a:rPr>
              <a:t>WILL NOT </a:t>
            </a:r>
            <a:r>
              <a:rPr lang="en-US" dirty="0"/>
              <a:t>encounter all STATE transitions you need to account for in code.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D2CA07-107B-49E5-9AFE-45CC369F2B76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21578</TotalTime>
  <Words>2081</Words>
  <Application>Microsoft Office PowerPoint</Application>
  <PresentationFormat>On-screen Show (4:3)</PresentationFormat>
  <Paragraphs>124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JetBrains Mono</vt:lpstr>
      <vt:lpstr>Lato</vt:lpstr>
      <vt:lpstr>Roboto</vt:lpstr>
      <vt:lpstr>Roboto Light</vt:lpstr>
      <vt:lpstr>Wingdings</vt:lpstr>
      <vt:lpstr>Office Theme</vt:lpstr>
      <vt:lpstr>WEEK 4   SDEV400</vt:lpstr>
      <vt:lpstr>BLUF – Bottom Line Up Front</vt:lpstr>
      <vt:lpstr>Roadmap</vt:lpstr>
      <vt:lpstr>Region – Use US-EAST-1</vt:lpstr>
      <vt:lpstr>Classroom Code Examples</vt:lpstr>
      <vt:lpstr>Questions at this point?</vt:lpstr>
      <vt:lpstr>Local DynamoDB – Experimentation Only</vt:lpstr>
      <vt:lpstr>Start Local DynamoDB</vt:lpstr>
      <vt:lpstr>Questions at this point?</vt:lpstr>
      <vt:lpstr>Homework #2</vt:lpstr>
      <vt:lpstr>HASH Key - CourseID </vt:lpstr>
      <vt:lpstr>DynamoDB wait_until_exists()</vt:lpstr>
      <vt:lpstr>Custom Table Waiter</vt:lpstr>
      <vt:lpstr>Table Waiter Custom Example</vt:lpstr>
      <vt:lpstr>FILTER EXPRESSION TIP</vt:lpstr>
      <vt:lpstr>Questions at this point?</vt:lpstr>
      <vt:lpstr>Things to get done this week</vt:lpstr>
      <vt:lpstr>Have a great evening!</vt:lpstr>
      <vt:lpstr>WEEK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Craig Poma Hotmail</cp:lastModifiedBy>
  <cp:revision>116</cp:revision>
  <cp:lastPrinted>2018-06-11T14:27:59Z</cp:lastPrinted>
  <dcterms:created xsi:type="dcterms:W3CDTF">2018-03-08T19:32:52Z</dcterms:created>
  <dcterms:modified xsi:type="dcterms:W3CDTF">2023-05-20T19:48:21Z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3c807fa9-7129-41c1-97cd-0d7d4f6558ff</vt:lpwstr>
  </property>
  <property fmtid="{D5CDD505-2E9C-101B-9397-08002B2CF9AE}" pid="3" name="Jive_VersionGuid">
    <vt:lpwstr>7989ea28-baef-4e87-a892-9172a8b1d2d7</vt:lpwstr>
  </property>
  <property fmtid="{D5CDD505-2E9C-101B-9397-08002B2CF9AE}" pid="4" name="Jive_LatestUserAccountName">
    <vt:lpwstr>cpoma</vt:lpwstr>
  </property>
  <property fmtid="{D5CDD505-2E9C-101B-9397-08002B2CF9AE}" pid="5" name="Offisync_ProviderInitializationData">
    <vt:lpwstr>https://engage.umgc.edu</vt:lpwstr>
  </property>
  <property fmtid="{D5CDD505-2E9C-101B-9397-08002B2CF9AE}" pid="6" name="Offisync_UniqueId">
    <vt:lpwstr>138821</vt:lpwstr>
  </property>
  <property fmtid="{D5CDD505-2E9C-101B-9397-08002B2CF9AE}" pid="7" name="Offisync_UpdateToken">
    <vt:lpwstr>1</vt:lpwstr>
  </property>
</Properties>
</file>