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31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D61A-ABA6-49EC-882B-F24B36DA3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CFF5-40BF-4D28-B3E7-3973B70E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5D9C-9299-4210-8BE6-38FB2DFB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767E-EEBA-4288-8E5C-BDF2618B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3014-FCAE-4BBB-859F-48DE591A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046C-EF19-4C53-9007-11CE9530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F7A3F-C5EF-4F05-9A3F-232E34DB9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4D09-C115-4105-85DA-018167F5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C92F-41E1-4A18-8C40-6AD5C2BD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2002-CD2C-4499-9882-F0AE109C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05DC9-51E6-41A4-98B4-1FB502B98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127C5-CBF1-4825-BD96-AA4CEA5CD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72EE-487C-4756-8A24-4D658FB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7014-DACA-463B-86CE-F24AF6AE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4879-EC4D-4EA4-B17C-A618B10A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0E21-C0C1-40C1-BEE9-B2D68E8B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40FF-885D-4215-9303-A15C2F434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3088-BA2F-458D-AE01-34AA8755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8A6C-A32F-4E56-9BAB-B252CEF1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92F7-1218-4038-83D6-FC605401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F65-69F1-4DB9-A162-6F6664A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E0CF-87DA-4328-B712-E38EB160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B34B-0390-490D-8283-B35A8CFA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1BEA-EEF2-4695-9262-EB54CF02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C149-67BB-4239-BC42-0318FFAF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F43-C550-4DF3-9860-ACDAA12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2DB1-522C-40B3-A199-563CF060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81F6-5A48-4244-B494-24ECFDEF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948B-4DA0-45BF-8560-DD83DBA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98351-9CD0-4421-BCE4-05DD19F8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40D7E-57BB-4B7F-B839-2ECE674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A56E-9108-4762-902E-55E256B3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8343-6630-4A09-BDBC-F2FB9558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CA22-BFC1-4EC3-92AC-8C96529D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ADA3B-90FD-402E-870A-C5DA9063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F36C0-C2D3-4AFE-BEF9-155FDBF94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41CD8-0AC5-4123-BA8F-D4314A6B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C1513-707C-4C83-9965-C0D3FB09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33DDE-10AC-40D6-AD6C-E9A5676E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6D3-94BE-4747-ACF2-928BD771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41DAC-D32B-4C7E-8DFD-B91B8779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53271-5829-4678-BAD0-4896452D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8031-554A-411F-91AC-87E1758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E5773-4299-420D-AC40-6E5E003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67F20-7F00-4B84-B361-9119E5CB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18A8-F7F8-41D0-A920-3A793A3E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231A-B29D-4499-B48F-AFDD825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C888-1FA9-4714-8B1B-59B9C6AD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5BCC-48C2-4897-BE6F-40D0CCCF0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F04E-6F17-41CB-96E3-0BDF3C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B9F2-9781-4588-B276-B4D05FA0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1260-4746-49A7-BAE2-F579323D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503-7921-435E-A92F-C37141CC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08529-A6C9-427C-A003-5343A95C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D029-E9F3-4556-B32D-FB8C503F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D16A-F607-4B7F-AF22-0ADFC83E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736-B35E-46D9-8FEF-BE76907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D629-2A1C-4E8D-B6E6-6F16D30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36739-F83F-43B7-AC52-74B957FF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24A0-7324-4507-BF45-EE7170AA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4A58-F0FC-4A03-8469-512762B0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3858-8A1F-468D-BEBC-216B2EC1642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B3DC-2C49-404F-990D-745182170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E2B5-8937-451F-B700-4475B88D3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5291-6201-4A09-A735-FDBA4F542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255AD2-2E9C-4E3E-B928-DCD2969B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2" y="2248788"/>
            <a:ext cx="5254578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3C89F-58FB-401C-8A35-2C47DB5EBBB2}"/>
              </a:ext>
            </a:extLst>
          </p:cNvPr>
          <p:cNvSpPr txBox="1"/>
          <p:nvPr/>
        </p:nvSpPr>
        <p:spPr>
          <a:xfrm>
            <a:off x="2609689" y="1438460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Big O( n 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E01AABB-D05D-48C7-A46E-8C9CD561E29B}"/>
              </a:ext>
            </a:extLst>
          </p:cNvPr>
          <p:cNvSpPr/>
          <p:nvPr/>
        </p:nvSpPr>
        <p:spPr>
          <a:xfrm>
            <a:off x="3387621" y="1551462"/>
            <a:ext cx="446712" cy="829876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BA32AF9-D8ED-4080-A793-FD045BDB413F}"/>
              </a:ext>
            </a:extLst>
          </p:cNvPr>
          <p:cNvSpPr/>
          <p:nvPr/>
        </p:nvSpPr>
        <p:spPr>
          <a:xfrm rot="5400000">
            <a:off x="5677195" y="2028398"/>
            <a:ext cx="446712" cy="222713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A03F5-4778-4223-9B71-58C39D888F73}"/>
              </a:ext>
            </a:extLst>
          </p:cNvPr>
          <p:cNvSpPr txBox="1"/>
          <p:nvPr/>
        </p:nvSpPr>
        <p:spPr>
          <a:xfrm>
            <a:off x="7133367" y="2896594"/>
            <a:ext cx="1981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Constant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2DAE4-D99D-4329-88BD-40DD8FE12659}"/>
              </a:ext>
            </a:extLst>
          </p:cNvPr>
          <p:cNvSpPr txBox="1"/>
          <p:nvPr/>
        </p:nvSpPr>
        <p:spPr>
          <a:xfrm>
            <a:off x="510363" y="659219"/>
            <a:ext cx="4607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Big O(n) Function</a:t>
            </a:r>
          </a:p>
        </p:txBody>
      </p:sp>
    </p:spTree>
    <p:extLst>
      <p:ext uri="{BB962C8B-B14F-4D97-AF65-F5344CB8AC3E}">
        <p14:creationId xmlns:p14="http://schemas.microsoft.com/office/powerpoint/2010/main" val="1512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C49FA-8910-4C68-880C-46216FA1E52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Source: https://miro.medium.com/max/1400/1*-nM9NNb8FW9uUT64rzhkOA.png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378CA1F-90FD-4BC6-9B59-1B500FEDE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643466"/>
            <a:ext cx="2227497" cy="5568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3E9856-8BCA-4578-ACE7-139703B4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79" y="643466"/>
            <a:ext cx="3292135" cy="5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Hommy Rosado</dc:creator>
  <cp:lastModifiedBy>Hommy Rosado</cp:lastModifiedBy>
  <cp:revision>6</cp:revision>
  <dcterms:created xsi:type="dcterms:W3CDTF">2022-02-03T01:41:08Z</dcterms:created>
  <dcterms:modified xsi:type="dcterms:W3CDTF">2022-02-03T02:48:16Z</dcterms:modified>
</cp:coreProperties>
</file>