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C938-ECEB-46AC-A66E-668573648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590FC-73F9-4867-9FBE-65627CBC0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AD107-A326-446D-B518-54F5C58C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AB72-8CB1-4E75-8E2C-0FCD6C51FE4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0278-830B-40FF-8993-D03FAF47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A0AD8-0771-4DB5-8435-89F9D9FC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866D-2D53-4A5D-9B9C-FC65BFC4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9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A45E-132A-4FC8-8893-653CC47E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12804-1127-4A83-90F8-BEDB9DB8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351A-DEC0-4023-AB7F-71C1917E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AB72-8CB1-4E75-8E2C-0FCD6C51FE4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093E2-4C6B-4E27-A410-476F194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4EDF4-3DFA-45A3-A053-B9EFA596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866D-2D53-4A5D-9B9C-FC65BFC4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22DF7-2BCB-4C95-B2BB-29E7FE612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06A8B-F8B0-44C6-A4B7-849AB45DC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6508-FCE0-4E74-8727-90057E58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AB72-8CB1-4E75-8E2C-0FCD6C51FE4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1411-6E26-4F90-ABEB-75C6AD9D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C54C0-847B-4821-8360-80978EDB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866D-2D53-4A5D-9B9C-FC65BFC4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2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3190-CCCC-41CF-8F57-329E08FB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C8E7-78E9-4F59-B474-7670F748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61631-5D6B-4B54-A3AA-4ABDD6F2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AB72-8CB1-4E75-8E2C-0FCD6C51FE4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EA994-93EE-4D1F-8A79-B8482213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C1B1F-14F6-4436-9855-8C2CFECA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866D-2D53-4A5D-9B9C-FC65BFC4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3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9E4A-7C65-4910-B84E-C8043235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D0266-BC8F-485B-A397-FC0EA50C2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01635-ECA1-44C9-AE77-6FE5D282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AB72-8CB1-4E75-8E2C-0FCD6C51FE4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93CE-500C-44CA-8532-B2EE5A07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0DFC4-F2D4-4A5B-B596-5589F84A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866D-2D53-4A5D-9B9C-FC65BFC4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CF25-03D1-4345-B14E-DCABEB51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659D-413F-41FB-8F4F-703E1D26F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2F416-8D10-4391-A71D-B8277B735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8FF1A-780B-4027-84A9-A0C86FF8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AB72-8CB1-4E75-8E2C-0FCD6C51FE4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E8CC8-E968-482D-A1F8-8EBC0ECF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49FA0-038C-4CCA-A232-B79968BD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866D-2D53-4A5D-9B9C-FC65BFC4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4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8405-4CD4-4EDD-9949-8235F55B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6D1EF-2416-475B-9F7E-4239C3AD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37084-B4A7-447C-A325-6392618F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353A7-DBD1-45F2-BBF8-0BB9E1A58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A3456-3298-465D-AAD6-55F33E729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44345-B81A-4F30-89D5-CD3A69C8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AB72-8CB1-4E75-8E2C-0FCD6C51FE4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A7052-2218-4440-B8C9-3B31FF5E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7C987-9D00-42F9-9A3B-3D9EE2A6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866D-2D53-4A5D-9B9C-FC65BFC4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4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9194-7ADD-4D66-A574-1876908B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E9732-2B07-48F8-B349-19153D0A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AB72-8CB1-4E75-8E2C-0FCD6C51FE4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A8CE1-61E1-43EF-8461-35D0666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B3E9F-DA5E-4770-9297-DA76BA9F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866D-2D53-4A5D-9B9C-FC65BFC4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30BB0-7F9D-486B-BDCF-3DEB2475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AB72-8CB1-4E75-8E2C-0FCD6C51FE4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05500-5AF8-4A17-80F3-5C510C81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80A0A-D53D-4E4C-AB89-0DC6FC80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866D-2D53-4A5D-9B9C-FC65BFC4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1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1F14-EF1D-4B28-A18F-5EE5173E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9C37-58F0-4813-BDE2-FAF3FDD84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13B84-5C20-473D-91B6-62DF3B787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D430E-113E-4BB1-B800-2FD07BE0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AB72-8CB1-4E75-8E2C-0FCD6C51FE4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6478C-32CD-482B-BBA2-7D5B9200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AEC0C-22D3-48BC-9EAA-A9EE2B88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866D-2D53-4A5D-9B9C-FC65BFC4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B9C0-F6E2-43EA-BB1A-D5D84292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AEA4B-7429-4BCD-8EBF-CF4177E3A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E667F-FC32-4AF7-9511-3AD56CE7C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28234-D47C-48C7-A301-759FF933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AB72-8CB1-4E75-8E2C-0FCD6C51FE4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4ECEF-9F9A-4B39-BF9C-2C243268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DD857-9E7B-42D1-97D5-FF3F835E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866D-2D53-4A5D-9B9C-FC65BFC4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5803B-EC3D-4DF8-BE44-7B48355A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F0F14-721C-46C7-ADFE-6D45645C8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94AB-BFB4-4AE0-8E60-A4BE54B88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EAB72-8CB1-4E75-8E2C-0FCD6C51FE4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F1DA9-65D7-4A3D-BFD2-E5667C6A3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3038B-840D-49D8-B22A-48C50CAA6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1866D-2D53-4A5D-9B9C-FC65BFC4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0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WS S3: Different Types of Storage Types Available in S3 | by Amir Mustafa  | AWS in Plain English">
            <a:extLst>
              <a:ext uri="{FF2B5EF4-FFF2-40B4-BE49-F238E27FC236}">
                <a16:creationId xmlns:a16="http://schemas.microsoft.com/office/drawing/2014/main" id="{1485DBE5-D028-44A0-B744-EB67CAFC3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4028" cy="643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3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ctivate Next: Scaling cost effective architectures">
            <a:extLst>
              <a:ext uri="{FF2B5EF4-FFF2-40B4-BE49-F238E27FC236}">
                <a16:creationId xmlns:a16="http://schemas.microsoft.com/office/drawing/2014/main" id="{2F12693A-1F8C-472B-8FB8-B44973B6A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266825"/>
            <a:ext cx="1151572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04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WS Storage Services : Amazon S3— AWS Solutions Architect | by 김영석 | Medium">
            <a:extLst>
              <a:ext uri="{FF2B5EF4-FFF2-40B4-BE49-F238E27FC236}">
                <a16:creationId xmlns:a16="http://schemas.microsoft.com/office/drawing/2014/main" id="{0885DD71-819E-4343-8ACE-9AA4472CF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0"/>
            <a:ext cx="8402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53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55A89D31-3D08-41BB-A05B-1F871B653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0"/>
            <a:ext cx="10612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2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Hommy Rosado</dc:creator>
  <cp:lastModifiedBy>Hommy Rosado</cp:lastModifiedBy>
  <cp:revision>4</cp:revision>
  <dcterms:created xsi:type="dcterms:W3CDTF">2022-02-10T22:24:15Z</dcterms:created>
  <dcterms:modified xsi:type="dcterms:W3CDTF">2022-02-11T03:39:36Z</dcterms:modified>
</cp:coreProperties>
</file>