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E178-16EA-4FD2-BEE1-3E447FAD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8FD4-D9F1-4E09-85B9-F417FD90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948E-2719-4ACB-B2D2-3F40993E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11B7-2229-4D2B-96DB-5C9E731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625A-40BD-4258-9367-49E4C42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6AE2-D39B-49A3-BA12-F76AA90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865E-1EDE-4A5B-B55D-4B74BC02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8D02-B621-4C51-AE26-CA741C96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1BF9-9DC2-41D8-8A60-84022985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9340-C079-43F2-A10D-B8D069AB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07E8B-19F7-4FD9-B4BE-DF334F95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9991C-A284-4660-92C7-30B2B065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6F14-3E18-45B6-80A0-97E06871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430B-D1BA-450A-B432-4F14027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E1EF-BED1-4A44-B2E7-4D2DD498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60A-E3CC-4897-BB89-0B07BCD1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0CF-AB74-48A5-AC99-E21B97E2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AD56-48DF-4DBA-8823-94252FC5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0693-4E8B-4919-8530-6479C371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6833-F251-41EA-87BE-84058AD6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B8E9-04F3-40CC-BAFA-C90B5575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979D-F826-4C3A-8F2F-0D3449BD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4AEA-6913-4258-8350-93B5098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FEBF-B532-462C-9D84-E066A7B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E3E8-CDDC-45A7-A280-3884096D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C44-ABE7-4268-9AF5-4B3D08F1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39B8-A34F-4266-B27E-E8C0B44ED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F33A-73B8-4814-86DB-163E3BE7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B088-CF56-4F21-8A83-0EE37737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D9D6-D0ED-4BC9-B71E-E1270194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BE98-3788-4FBE-ACA7-831E04F4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8B6-FF07-4DA7-A861-4B3F2C3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187E-4E49-482A-9489-F33F3E83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1E277-2221-44F3-B7FC-4DE6A86C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B7D18-AA39-4A49-80E0-E05E3ECE4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B172D-DC2E-45C9-B4AD-0FB20E85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09026-D0E2-42C3-9D52-721BDE91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5C286-6C14-4ACC-9D6A-F6C77A49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1E966-4C7E-4D32-862D-2855ABD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66E3-4312-41BD-8D4D-5A4C496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B7DA9-F80B-4F8A-AC01-83065AA3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5FC9-A541-43E5-82F5-7B4E374E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E88D-D4DD-425A-9FA9-84F57E2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6ED68-CCA9-4CEF-91A5-7A314515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269C6-9953-4F39-8560-D8EE33B5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2806-8461-4D57-85AD-8F6D8D87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8462-0460-4E25-A2A0-9CB235A5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681C-E7B4-4A8C-B126-0C014CA1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DD7B-B7A6-455E-847F-2A038237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8AF4-C083-4D9F-B45D-7F536FFD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0887-7898-4C4B-B0D8-2529D276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8B359-7A49-4AE4-8B82-351EC038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1F-276A-42C5-8247-D5C6C66D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E101-1E96-4C15-8955-32691943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5252F-A3CB-46B5-981A-1DF1E278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03F5-4B94-4FB3-B7AD-1938AD9D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A72E-A335-48A2-9244-AC6E5036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44E1-0DEA-495C-A9FE-3913FA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4A277-8F63-401F-AC61-9F9C42EB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F73A4-FD7E-49B2-A36D-F77D7155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EA7E-41AE-4D52-8A79-D9EED912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DB89-E16A-48CC-AD63-1D81498D29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55B7C-08F0-4DA9-80A3-23FCE380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46C0-994C-409C-8DB7-472F8AFB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D9A2-699F-477F-A95F-5971CF70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3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9D575-4250-4BFC-B7BD-0702BB4F41FD}"/>
              </a:ext>
            </a:extLst>
          </p:cNvPr>
          <p:cNvSpPr/>
          <p:nvPr/>
        </p:nvSpPr>
        <p:spPr>
          <a:xfrm>
            <a:off x="548640" y="1198880"/>
            <a:ext cx="3322320" cy="118237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5B0A9-0150-48D0-8EAB-C4EBF01A6E31}"/>
              </a:ext>
            </a:extLst>
          </p:cNvPr>
          <p:cNvSpPr txBox="1"/>
          <p:nvPr/>
        </p:nvSpPr>
        <p:spPr>
          <a:xfrm>
            <a:off x="690880" y="1371600"/>
            <a:ext cx="115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5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F89E7-57C2-43B8-890E-761E5453833C}"/>
              </a:ext>
            </a:extLst>
          </p:cNvPr>
          <p:cNvSpPr txBox="1"/>
          <p:nvPr/>
        </p:nvSpPr>
        <p:spPr>
          <a:xfrm>
            <a:off x="690880" y="1830308"/>
            <a:ext cx="12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77288-95EB-4137-8A95-FFC53764F2E9}"/>
              </a:ext>
            </a:extLst>
          </p:cNvPr>
          <p:cNvSpPr txBox="1"/>
          <p:nvPr/>
        </p:nvSpPr>
        <p:spPr>
          <a:xfrm>
            <a:off x="2278380" y="1371600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27 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8226-785B-40F3-AE9C-5A5BD6D0AC3F}"/>
              </a:ext>
            </a:extLst>
          </p:cNvPr>
          <p:cNvSpPr txBox="1"/>
          <p:nvPr/>
        </p:nvSpPr>
        <p:spPr>
          <a:xfrm>
            <a:off x="2278380" y="1830308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105 Seconds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129672-AFC6-451C-86F6-E0AC74291BA4}"/>
              </a:ext>
            </a:extLst>
          </p:cNvPr>
          <p:cNvSpPr/>
          <p:nvPr/>
        </p:nvSpPr>
        <p:spPr>
          <a:xfrm>
            <a:off x="1841067" y="1506339"/>
            <a:ext cx="437313" cy="12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90ECE6-0AD5-4D69-8BC2-0A15F213B160}"/>
              </a:ext>
            </a:extLst>
          </p:cNvPr>
          <p:cNvSpPr/>
          <p:nvPr/>
        </p:nvSpPr>
        <p:spPr>
          <a:xfrm>
            <a:off x="1841067" y="1943100"/>
            <a:ext cx="437313" cy="12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6BFC94-002E-42A6-A337-F9BDFAAC8B96}"/>
              </a:ext>
            </a:extLst>
          </p:cNvPr>
          <p:cNvSpPr/>
          <p:nvPr/>
        </p:nvSpPr>
        <p:spPr>
          <a:xfrm rot="5400000">
            <a:off x="1793740" y="2626360"/>
            <a:ext cx="437313" cy="12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414FE-377A-4A2A-9E42-3440241A5741}"/>
              </a:ext>
            </a:extLst>
          </p:cNvPr>
          <p:cNvSpPr txBox="1"/>
          <p:nvPr/>
        </p:nvSpPr>
        <p:spPr>
          <a:xfrm>
            <a:off x="1096876" y="29961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C0684-BE61-4CB8-B540-DE94697B246F}"/>
              </a:ext>
            </a:extLst>
          </p:cNvPr>
          <p:cNvSpPr txBox="1"/>
          <p:nvPr/>
        </p:nvSpPr>
        <p:spPr>
          <a:xfrm>
            <a:off x="2278380" y="2996168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(Records)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7B8749-E9DC-494A-811B-1B6CBBC0DA8D}"/>
              </a:ext>
            </a:extLst>
          </p:cNvPr>
          <p:cNvSpPr/>
          <p:nvPr/>
        </p:nvSpPr>
        <p:spPr>
          <a:xfrm rot="5400000">
            <a:off x="1793740" y="3528157"/>
            <a:ext cx="437313" cy="12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2D27E7-DBB2-4755-9761-D4CBFDE45DF1}"/>
              </a:ext>
            </a:extLst>
          </p:cNvPr>
          <p:cNvSpPr/>
          <p:nvPr/>
        </p:nvSpPr>
        <p:spPr>
          <a:xfrm rot="5400000">
            <a:off x="1793740" y="4429954"/>
            <a:ext cx="437313" cy="12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5084E-669E-4135-83AF-777C41C0829D}"/>
              </a:ext>
            </a:extLst>
          </p:cNvPr>
          <p:cNvSpPr txBox="1"/>
          <p:nvPr/>
        </p:nvSpPr>
        <p:spPr>
          <a:xfrm>
            <a:off x="3215207" y="2959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116B9-1629-480E-B6C1-87A856876731}"/>
              </a:ext>
            </a:extLst>
          </p:cNvPr>
          <p:cNvSpPr txBox="1"/>
          <p:nvPr/>
        </p:nvSpPr>
        <p:spPr>
          <a:xfrm>
            <a:off x="1540529" y="3864883"/>
            <a:ext cx="81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O(Rec)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665B4-8BF2-4795-8BCF-2377D2F18A65}"/>
              </a:ext>
            </a:extLst>
          </p:cNvPr>
          <p:cNvSpPr txBox="1"/>
          <p:nvPr/>
        </p:nvSpPr>
        <p:spPr>
          <a:xfrm>
            <a:off x="2209800" y="38285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2BFDC-62FC-4639-A6A6-ADADEAC92C21}"/>
              </a:ext>
            </a:extLst>
          </p:cNvPr>
          <p:cNvSpPr txBox="1"/>
          <p:nvPr/>
        </p:nvSpPr>
        <p:spPr>
          <a:xfrm>
            <a:off x="1712474" y="473359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E1517-E4A3-4CAA-8324-AF8D88946E21}"/>
              </a:ext>
            </a:extLst>
          </p:cNvPr>
          <p:cNvSpPr txBox="1"/>
          <p:nvPr/>
        </p:nvSpPr>
        <p:spPr>
          <a:xfrm>
            <a:off x="2213213" y="46973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622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Hommy Rosado</dc:creator>
  <cp:lastModifiedBy>Hommy Rosado</cp:lastModifiedBy>
  <cp:revision>1</cp:revision>
  <dcterms:created xsi:type="dcterms:W3CDTF">2022-01-05T02:58:57Z</dcterms:created>
  <dcterms:modified xsi:type="dcterms:W3CDTF">2022-01-05T04:55:44Z</dcterms:modified>
</cp:coreProperties>
</file>