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43"/>
  </p:notesMasterIdLst>
  <p:sldIdLst>
    <p:sldId id="256" r:id="rId2"/>
    <p:sldId id="259" r:id="rId3"/>
    <p:sldId id="262" r:id="rId4"/>
    <p:sldId id="284" r:id="rId5"/>
    <p:sldId id="285" r:id="rId6"/>
    <p:sldId id="286" r:id="rId7"/>
    <p:sldId id="287" r:id="rId8"/>
    <p:sldId id="296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1" r:id="rId17"/>
    <p:sldId id="257" r:id="rId18"/>
    <p:sldId id="258" r:id="rId19"/>
    <p:sldId id="260" r:id="rId20"/>
    <p:sldId id="261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</p:sldIdLst>
  <p:sldSz cx="9144000" cy="5143500" type="screen16x9"/>
  <p:notesSz cx="6858000" cy="9144000"/>
  <p:embeddedFontLst>
    <p:embeddedFont>
      <p:font typeface="Pangolin"/>
      <p:regular r:id="rId44"/>
    </p:embeddedFont>
    <p:embeddedFont>
      <p:font typeface="Inconsolata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2F04276-A940-402C-955D-B27C76251720}">
  <a:tblStyle styleId="{82F04276-A940-402C-955D-B27C762517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8CD67-AF42-442A-9B1A-264D91A78A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CC4C2AE-B42C-4D11-9B6D-FF3E3C495C62}">
      <dgm:prSet phldrT="[Texto]"/>
      <dgm:spPr/>
      <dgm:t>
        <a:bodyPr/>
        <a:lstStyle/>
        <a:p>
          <a:r>
            <a:rPr lang="es-ES"/>
            <a:t>Jefe de Proyecto</a:t>
          </a:r>
        </a:p>
      </dgm:t>
    </dgm:pt>
    <dgm:pt modelId="{1F98F2E2-1F79-47E7-9199-7D8E8C1C90F3}" type="parTrans" cxnId="{B99CFCD5-0E93-4328-B510-E4C4B0AFC3F9}">
      <dgm:prSet/>
      <dgm:spPr/>
      <dgm:t>
        <a:bodyPr/>
        <a:lstStyle/>
        <a:p>
          <a:endParaRPr lang="es-ES"/>
        </a:p>
      </dgm:t>
    </dgm:pt>
    <dgm:pt modelId="{C3021A4C-5D04-4769-B836-7D4FAD4DA36B}" type="sibTrans" cxnId="{B99CFCD5-0E93-4328-B510-E4C4B0AFC3F9}">
      <dgm:prSet/>
      <dgm:spPr/>
      <dgm:t>
        <a:bodyPr/>
        <a:lstStyle/>
        <a:p>
          <a:endParaRPr lang="es-ES"/>
        </a:p>
      </dgm:t>
    </dgm:pt>
    <dgm:pt modelId="{EC336351-FCCB-42B0-B0E1-11ECCF4A91AC}">
      <dgm:prSet phldrT="[Texto]"/>
      <dgm:spPr/>
      <dgm:t>
        <a:bodyPr/>
        <a:lstStyle/>
        <a:p>
          <a:r>
            <a:rPr lang="es-ES"/>
            <a:t>Jefe de Desarrollo</a:t>
          </a:r>
        </a:p>
      </dgm:t>
    </dgm:pt>
    <dgm:pt modelId="{61A5EB2B-CB52-48A9-A226-ABDAFA47B7D9}" type="parTrans" cxnId="{B65E0C33-ACE5-439D-A97C-0DD02E2804F2}">
      <dgm:prSet/>
      <dgm:spPr/>
      <dgm:t>
        <a:bodyPr/>
        <a:lstStyle/>
        <a:p>
          <a:endParaRPr lang="es-ES"/>
        </a:p>
      </dgm:t>
    </dgm:pt>
    <dgm:pt modelId="{52BB280E-DB8C-4EC0-96EA-94755C784AD2}" type="sibTrans" cxnId="{B65E0C33-ACE5-439D-A97C-0DD02E2804F2}">
      <dgm:prSet/>
      <dgm:spPr/>
      <dgm:t>
        <a:bodyPr/>
        <a:lstStyle/>
        <a:p>
          <a:endParaRPr lang="es-ES"/>
        </a:p>
      </dgm:t>
    </dgm:pt>
    <dgm:pt modelId="{32D53191-C50B-4EEF-93E8-BC86518D3FC8}">
      <dgm:prSet phldrT="[Texto]"/>
      <dgm:spPr/>
      <dgm:t>
        <a:bodyPr/>
        <a:lstStyle/>
        <a:p>
          <a:r>
            <a:rPr lang="es-ES"/>
            <a:t>Encargado de Marketing</a:t>
          </a:r>
        </a:p>
      </dgm:t>
    </dgm:pt>
    <dgm:pt modelId="{2FAF2856-F802-4256-8DD2-F968D3542CF9}" type="parTrans" cxnId="{0FF8854A-FA2A-434A-8D57-ABFC0981081D}">
      <dgm:prSet/>
      <dgm:spPr/>
      <dgm:t>
        <a:bodyPr/>
        <a:lstStyle/>
        <a:p>
          <a:endParaRPr lang="es-ES"/>
        </a:p>
      </dgm:t>
    </dgm:pt>
    <dgm:pt modelId="{91C2CD1A-76AE-472B-AF7B-E84D6DCCD91C}" type="sibTrans" cxnId="{0FF8854A-FA2A-434A-8D57-ABFC0981081D}">
      <dgm:prSet/>
      <dgm:spPr/>
      <dgm:t>
        <a:bodyPr/>
        <a:lstStyle/>
        <a:p>
          <a:endParaRPr lang="es-ES"/>
        </a:p>
      </dgm:t>
    </dgm:pt>
    <dgm:pt modelId="{37AA6C17-4CEA-4BC1-8926-DB5AD49DBA49}">
      <dgm:prSet phldrT="[Texto]"/>
      <dgm:spPr/>
      <dgm:t>
        <a:bodyPr/>
        <a:lstStyle/>
        <a:p>
          <a:r>
            <a:rPr lang="es-ES"/>
            <a:t>Encargado de Gestión</a:t>
          </a:r>
        </a:p>
      </dgm:t>
    </dgm:pt>
    <dgm:pt modelId="{B1A9DA5B-7A84-41E0-ABFA-6A2D12A73E4A}" type="parTrans" cxnId="{CE6E5F64-8722-4405-AFDA-60AB5C6AE47E}">
      <dgm:prSet/>
      <dgm:spPr/>
      <dgm:t>
        <a:bodyPr/>
        <a:lstStyle/>
        <a:p>
          <a:endParaRPr lang="es-ES"/>
        </a:p>
      </dgm:t>
    </dgm:pt>
    <dgm:pt modelId="{FC4547A1-DBC0-4C0C-8B87-1B17BF2D3FD9}" type="sibTrans" cxnId="{CE6E5F64-8722-4405-AFDA-60AB5C6AE47E}">
      <dgm:prSet/>
      <dgm:spPr/>
      <dgm:t>
        <a:bodyPr/>
        <a:lstStyle/>
        <a:p>
          <a:endParaRPr lang="es-ES"/>
        </a:p>
      </dgm:t>
    </dgm:pt>
    <dgm:pt modelId="{DE3E4940-D6C6-4D37-9E7E-88D2820A7F6D}">
      <dgm:prSet/>
      <dgm:spPr/>
      <dgm:t>
        <a:bodyPr/>
        <a:lstStyle/>
        <a:p>
          <a:r>
            <a:rPr lang="es-ES"/>
            <a:t>Desarrolladores Web</a:t>
          </a:r>
        </a:p>
      </dgm:t>
    </dgm:pt>
    <dgm:pt modelId="{531930E4-F949-4339-84E0-7529E61CA88D}" type="parTrans" cxnId="{753223A1-32BE-4E90-BC07-2CF4F600306B}">
      <dgm:prSet/>
      <dgm:spPr/>
      <dgm:t>
        <a:bodyPr/>
        <a:lstStyle/>
        <a:p>
          <a:endParaRPr lang="es-ES"/>
        </a:p>
      </dgm:t>
    </dgm:pt>
    <dgm:pt modelId="{72314E9E-16CF-4CF7-B3F7-B73D18CDE570}" type="sibTrans" cxnId="{753223A1-32BE-4E90-BC07-2CF4F600306B}">
      <dgm:prSet/>
      <dgm:spPr/>
      <dgm:t>
        <a:bodyPr/>
        <a:lstStyle/>
        <a:p>
          <a:endParaRPr lang="es-ES"/>
        </a:p>
      </dgm:t>
    </dgm:pt>
    <dgm:pt modelId="{8421C3E8-3C13-4329-B569-CCA62F7309D4}" type="pres">
      <dgm:prSet presAssocID="{2F48CD67-AF42-442A-9B1A-264D91A78A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A5C313-CE6E-401A-A121-03DEA650DD35}" type="pres">
      <dgm:prSet presAssocID="{CCC4C2AE-B42C-4D11-9B6D-FF3E3C495C62}" presName="hierRoot1" presStyleCnt="0">
        <dgm:presLayoutVars>
          <dgm:hierBranch val="init"/>
        </dgm:presLayoutVars>
      </dgm:prSet>
      <dgm:spPr/>
    </dgm:pt>
    <dgm:pt modelId="{C5E1B1C5-369F-461F-984C-01D92ACE3166}" type="pres">
      <dgm:prSet presAssocID="{CCC4C2AE-B42C-4D11-9B6D-FF3E3C495C62}" presName="rootComposite1" presStyleCnt="0"/>
      <dgm:spPr/>
    </dgm:pt>
    <dgm:pt modelId="{812F6AC2-49EB-4F5E-9FE6-104116E44088}" type="pres">
      <dgm:prSet presAssocID="{CCC4C2AE-B42C-4D11-9B6D-FF3E3C495C62}" presName="rootText1" presStyleLbl="node0" presStyleIdx="0" presStyleCnt="1">
        <dgm:presLayoutVars>
          <dgm:chPref val="3"/>
        </dgm:presLayoutVars>
      </dgm:prSet>
      <dgm:spPr/>
    </dgm:pt>
    <dgm:pt modelId="{B92652A5-F942-41D7-ADB4-E78404001FAE}" type="pres">
      <dgm:prSet presAssocID="{CCC4C2AE-B42C-4D11-9B6D-FF3E3C495C62}" presName="rootConnector1" presStyleLbl="node1" presStyleIdx="0" presStyleCnt="0"/>
      <dgm:spPr/>
    </dgm:pt>
    <dgm:pt modelId="{62F3C6B3-86A2-4789-B980-0EB0A02FEB70}" type="pres">
      <dgm:prSet presAssocID="{CCC4C2AE-B42C-4D11-9B6D-FF3E3C495C62}" presName="hierChild2" presStyleCnt="0"/>
      <dgm:spPr/>
    </dgm:pt>
    <dgm:pt modelId="{0B54A455-3A71-428A-B48D-C2BADCF21BBE}" type="pres">
      <dgm:prSet presAssocID="{61A5EB2B-CB52-48A9-A226-ABDAFA47B7D9}" presName="Name37" presStyleLbl="parChTrans1D2" presStyleIdx="0" presStyleCnt="3"/>
      <dgm:spPr/>
    </dgm:pt>
    <dgm:pt modelId="{6BC9A6DE-C95B-4097-8FCB-3339D69259AC}" type="pres">
      <dgm:prSet presAssocID="{EC336351-FCCB-42B0-B0E1-11ECCF4A91AC}" presName="hierRoot2" presStyleCnt="0">
        <dgm:presLayoutVars>
          <dgm:hierBranch val="init"/>
        </dgm:presLayoutVars>
      </dgm:prSet>
      <dgm:spPr/>
    </dgm:pt>
    <dgm:pt modelId="{47B5800F-CEFC-4703-A70C-DC15D285075C}" type="pres">
      <dgm:prSet presAssocID="{EC336351-FCCB-42B0-B0E1-11ECCF4A91AC}" presName="rootComposite" presStyleCnt="0"/>
      <dgm:spPr/>
    </dgm:pt>
    <dgm:pt modelId="{E7B37E86-E2B8-4D0E-8C78-6E39C1C03331}" type="pres">
      <dgm:prSet presAssocID="{EC336351-FCCB-42B0-B0E1-11ECCF4A91AC}" presName="rootText" presStyleLbl="node2" presStyleIdx="0" presStyleCnt="3">
        <dgm:presLayoutVars>
          <dgm:chPref val="3"/>
        </dgm:presLayoutVars>
      </dgm:prSet>
      <dgm:spPr/>
    </dgm:pt>
    <dgm:pt modelId="{80EFB695-E8C7-4B42-BFB5-DE876DB02519}" type="pres">
      <dgm:prSet presAssocID="{EC336351-FCCB-42B0-B0E1-11ECCF4A91AC}" presName="rootConnector" presStyleLbl="node2" presStyleIdx="0" presStyleCnt="3"/>
      <dgm:spPr/>
    </dgm:pt>
    <dgm:pt modelId="{18946BA0-A1A5-45DE-813F-AB0BBDFC01E0}" type="pres">
      <dgm:prSet presAssocID="{EC336351-FCCB-42B0-B0E1-11ECCF4A91AC}" presName="hierChild4" presStyleCnt="0"/>
      <dgm:spPr/>
    </dgm:pt>
    <dgm:pt modelId="{E6245030-6BB2-47AC-A5AF-D0A6ADA329D1}" type="pres">
      <dgm:prSet presAssocID="{531930E4-F949-4339-84E0-7529E61CA88D}" presName="Name37" presStyleLbl="parChTrans1D3" presStyleIdx="0" presStyleCnt="1"/>
      <dgm:spPr/>
    </dgm:pt>
    <dgm:pt modelId="{B04F1488-CDDB-4C82-A033-3AB551B6AC3A}" type="pres">
      <dgm:prSet presAssocID="{DE3E4940-D6C6-4D37-9E7E-88D2820A7F6D}" presName="hierRoot2" presStyleCnt="0">
        <dgm:presLayoutVars>
          <dgm:hierBranch val="init"/>
        </dgm:presLayoutVars>
      </dgm:prSet>
      <dgm:spPr/>
    </dgm:pt>
    <dgm:pt modelId="{E3482AA6-9A34-44C4-9727-B5C8C57FADEF}" type="pres">
      <dgm:prSet presAssocID="{DE3E4940-D6C6-4D37-9E7E-88D2820A7F6D}" presName="rootComposite" presStyleCnt="0"/>
      <dgm:spPr/>
    </dgm:pt>
    <dgm:pt modelId="{54E28E59-108A-4A29-98A2-A9AC30A05975}" type="pres">
      <dgm:prSet presAssocID="{DE3E4940-D6C6-4D37-9E7E-88D2820A7F6D}" presName="rootText" presStyleLbl="node3" presStyleIdx="0" presStyleCnt="1">
        <dgm:presLayoutVars>
          <dgm:chPref val="3"/>
        </dgm:presLayoutVars>
      </dgm:prSet>
      <dgm:spPr/>
    </dgm:pt>
    <dgm:pt modelId="{CF962412-8090-4929-90C8-9C743D31D460}" type="pres">
      <dgm:prSet presAssocID="{DE3E4940-D6C6-4D37-9E7E-88D2820A7F6D}" presName="rootConnector" presStyleLbl="node3" presStyleIdx="0" presStyleCnt="1"/>
      <dgm:spPr/>
    </dgm:pt>
    <dgm:pt modelId="{822A4DBB-CB0E-4179-809E-42A349F5A3AB}" type="pres">
      <dgm:prSet presAssocID="{DE3E4940-D6C6-4D37-9E7E-88D2820A7F6D}" presName="hierChild4" presStyleCnt="0"/>
      <dgm:spPr/>
    </dgm:pt>
    <dgm:pt modelId="{CFE7F135-417D-4F89-90D7-1A7ABC0825DD}" type="pres">
      <dgm:prSet presAssocID="{DE3E4940-D6C6-4D37-9E7E-88D2820A7F6D}" presName="hierChild5" presStyleCnt="0"/>
      <dgm:spPr/>
    </dgm:pt>
    <dgm:pt modelId="{954D2F3B-77AF-44B3-B4D2-61A3D7295BAF}" type="pres">
      <dgm:prSet presAssocID="{EC336351-FCCB-42B0-B0E1-11ECCF4A91AC}" presName="hierChild5" presStyleCnt="0"/>
      <dgm:spPr/>
    </dgm:pt>
    <dgm:pt modelId="{758C3955-80C9-4500-99C6-1E6C3DEAF9A6}" type="pres">
      <dgm:prSet presAssocID="{2FAF2856-F802-4256-8DD2-F968D3542CF9}" presName="Name37" presStyleLbl="parChTrans1D2" presStyleIdx="1" presStyleCnt="3"/>
      <dgm:spPr/>
    </dgm:pt>
    <dgm:pt modelId="{3034025F-0D5E-450D-8496-5BFCDD06047F}" type="pres">
      <dgm:prSet presAssocID="{32D53191-C50B-4EEF-93E8-BC86518D3FC8}" presName="hierRoot2" presStyleCnt="0">
        <dgm:presLayoutVars>
          <dgm:hierBranch val="init"/>
        </dgm:presLayoutVars>
      </dgm:prSet>
      <dgm:spPr/>
    </dgm:pt>
    <dgm:pt modelId="{67B52E80-7C6A-42C3-A157-F21DEC5158F0}" type="pres">
      <dgm:prSet presAssocID="{32D53191-C50B-4EEF-93E8-BC86518D3FC8}" presName="rootComposite" presStyleCnt="0"/>
      <dgm:spPr/>
    </dgm:pt>
    <dgm:pt modelId="{0C2AA8B3-A3B3-4428-BE6B-ECEF579FDF47}" type="pres">
      <dgm:prSet presAssocID="{32D53191-C50B-4EEF-93E8-BC86518D3FC8}" presName="rootText" presStyleLbl="node2" presStyleIdx="1" presStyleCnt="3">
        <dgm:presLayoutVars>
          <dgm:chPref val="3"/>
        </dgm:presLayoutVars>
      </dgm:prSet>
      <dgm:spPr/>
    </dgm:pt>
    <dgm:pt modelId="{F9D9C0B4-2C99-4E26-A618-CA4D4F9B3145}" type="pres">
      <dgm:prSet presAssocID="{32D53191-C50B-4EEF-93E8-BC86518D3FC8}" presName="rootConnector" presStyleLbl="node2" presStyleIdx="1" presStyleCnt="3"/>
      <dgm:spPr/>
    </dgm:pt>
    <dgm:pt modelId="{E9BA6947-BB19-46A4-9B19-4A9800B01ADF}" type="pres">
      <dgm:prSet presAssocID="{32D53191-C50B-4EEF-93E8-BC86518D3FC8}" presName="hierChild4" presStyleCnt="0"/>
      <dgm:spPr/>
    </dgm:pt>
    <dgm:pt modelId="{F90086F0-D4C9-4245-969B-ECC1911D3F02}" type="pres">
      <dgm:prSet presAssocID="{32D53191-C50B-4EEF-93E8-BC86518D3FC8}" presName="hierChild5" presStyleCnt="0"/>
      <dgm:spPr/>
    </dgm:pt>
    <dgm:pt modelId="{9A061354-2C48-4E05-B4B2-B96FF7DFA674}" type="pres">
      <dgm:prSet presAssocID="{B1A9DA5B-7A84-41E0-ABFA-6A2D12A73E4A}" presName="Name37" presStyleLbl="parChTrans1D2" presStyleIdx="2" presStyleCnt="3"/>
      <dgm:spPr/>
    </dgm:pt>
    <dgm:pt modelId="{C20A9EE3-5DA6-425F-8498-AEA385DD692D}" type="pres">
      <dgm:prSet presAssocID="{37AA6C17-4CEA-4BC1-8926-DB5AD49DBA49}" presName="hierRoot2" presStyleCnt="0">
        <dgm:presLayoutVars>
          <dgm:hierBranch val="init"/>
        </dgm:presLayoutVars>
      </dgm:prSet>
      <dgm:spPr/>
    </dgm:pt>
    <dgm:pt modelId="{F08A40F5-57DB-40A6-BF0C-EDD76619035E}" type="pres">
      <dgm:prSet presAssocID="{37AA6C17-4CEA-4BC1-8926-DB5AD49DBA49}" presName="rootComposite" presStyleCnt="0"/>
      <dgm:spPr/>
    </dgm:pt>
    <dgm:pt modelId="{512267D9-5B2A-4CF6-9F2D-AE3915804128}" type="pres">
      <dgm:prSet presAssocID="{37AA6C17-4CEA-4BC1-8926-DB5AD49DBA49}" presName="rootText" presStyleLbl="node2" presStyleIdx="2" presStyleCnt="3">
        <dgm:presLayoutVars>
          <dgm:chPref val="3"/>
        </dgm:presLayoutVars>
      </dgm:prSet>
      <dgm:spPr/>
    </dgm:pt>
    <dgm:pt modelId="{43C8205F-85FF-4EED-AADE-CE5D0F6B6F5E}" type="pres">
      <dgm:prSet presAssocID="{37AA6C17-4CEA-4BC1-8926-DB5AD49DBA49}" presName="rootConnector" presStyleLbl="node2" presStyleIdx="2" presStyleCnt="3"/>
      <dgm:spPr/>
    </dgm:pt>
    <dgm:pt modelId="{8AA1689A-6B3F-4BAC-A3D3-D8210EDA0C93}" type="pres">
      <dgm:prSet presAssocID="{37AA6C17-4CEA-4BC1-8926-DB5AD49DBA49}" presName="hierChild4" presStyleCnt="0"/>
      <dgm:spPr/>
    </dgm:pt>
    <dgm:pt modelId="{709547B4-7870-4B9A-875C-7CE0451EEF5F}" type="pres">
      <dgm:prSet presAssocID="{37AA6C17-4CEA-4BC1-8926-DB5AD49DBA49}" presName="hierChild5" presStyleCnt="0"/>
      <dgm:spPr/>
    </dgm:pt>
    <dgm:pt modelId="{10667EDD-27B3-4BC6-B6B2-5BB90978A1A0}" type="pres">
      <dgm:prSet presAssocID="{CCC4C2AE-B42C-4D11-9B6D-FF3E3C495C62}" presName="hierChild3" presStyleCnt="0"/>
      <dgm:spPr/>
    </dgm:pt>
  </dgm:ptLst>
  <dgm:cxnLst>
    <dgm:cxn modelId="{38448622-D720-48B8-AA28-F6B2BD28B95D}" type="presOf" srcId="{32D53191-C50B-4EEF-93E8-BC86518D3FC8}" destId="{F9D9C0B4-2C99-4E26-A618-CA4D4F9B3145}" srcOrd="1" destOrd="0" presId="urn:microsoft.com/office/officeart/2005/8/layout/orgChart1"/>
    <dgm:cxn modelId="{B65E0C33-ACE5-439D-A97C-0DD02E2804F2}" srcId="{CCC4C2AE-B42C-4D11-9B6D-FF3E3C495C62}" destId="{EC336351-FCCB-42B0-B0E1-11ECCF4A91AC}" srcOrd="0" destOrd="0" parTransId="{61A5EB2B-CB52-48A9-A226-ABDAFA47B7D9}" sibTransId="{52BB280E-DB8C-4EC0-96EA-94755C784AD2}"/>
    <dgm:cxn modelId="{F5D80D35-551E-4CF0-B6FC-4E58A3334238}" type="presOf" srcId="{EC336351-FCCB-42B0-B0E1-11ECCF4A91AC}" destId="{80EFB695-E8C7-4B42-BFB5-DE876DB02519}" srcOrd="1" destOrd="0" presId="urn:microsoft.com/office/officeart/2005/8/layout/orgChart1"/>
    <dgm:cxn modelId="{4A25715F-9BA9-4FE1-BF7F-735E0D47DE07}" type="presOf" srcId="{32D53191-C50B-4EEF-93E8-BC86518D3FC8}" destId="{0C2AA8B3-A3B3-4428-BE6B-ECEF579FDF47}" srcOrd="0" destOrd="0" presId="urn:microsoft.com/office/officeart/2005/8/layout/orgChart1"/>
    <dgm:cxn modelId="{DCCE5642-387D-43A5-A1C0-95027DEBF464}" type="presOf" srcId="{2FAF2856-F802-4256-8DD2-F968D3542CF9}" destId="{758C3955-80C9-4500-99C6-1E6C3DEAF9A6}" srcOrd="0" destOrd="0" presId="urn:microsoft.com/office/officeart/2005/8/layout/orgChart1"/>
    <dgm:cxn modelId="{CE6E5F64-8722-4405-AFDA-60AB5C6AE47E}" srcId="{CCC4C2AE-B42C-4D11-9B6D-FF3E3C495C62}" destId="{37AA6C17-4CEA-4BC1-8926-DB5AD49DBA49}" srcOrd="2" destOrd="0" parTransId="{B1A9DA5B-7A84-41E0-ABFA-6A2D12A73E4A}" sibTransId="{FC4547A1-DBC0-4C0C-8B87-1B17BF2D3FD9}"/>
    <dgm:cxn modelId="{C01CA548-4828-47E7-96BD-094A6BCAA995}" type="presOf" srcId="{37AA6C17-4CEA-4BC1-8926-DB5AD49DBA49}" destId="{512267D9-5B2A-4CF6-9F2D-AE3915804128}" srcOrd="0" destOrd="0" presId="urn:microsoft.com/office/officeart/2005/8/layout/orgChart1"/>
    <dgm:cxn modelId="{0FF8854A-FA2A-434A-8D57-ABFC0981081D}" srcId="{CCC4C2AE-B42C-4D11-9B6D-FF3E3C495C62}" destId="{32D53191-C50B-4EEF-93E8-BC86518D3FC8}" srcOrd="1" destOrd="0" parTransId="{2FAF2856-F802-4256-8DD2-F968D3542CF9}" sibTransId="{91C2CD1A-76AE-472B-AF7B-E84D6DCCD91C}"/>
    <dgm:cxn modelId="{3AA0E953-4B2F-4969-809B-D02AB23064F6}" type="presOf" srcId="{EC336351-FCCB-42B0-B0E1-11ECCF4A91AC}" destId="{E7B37E86-E2B8-4D0E-8C78-6E39C1C03331}" srcOrd="0" destOrd="0" presId="urn:microsoft.com/office/officeart/2005/8/layout/orgChart1"/>
    <dgm:cxn modelId="{8B721D7E-4B30-4F73-AA71-AD0BDD47FDD4}" type="presOf" srcId="{61A5EB2B-CB52-48A9-A226-ABDAFA47B7D9}" destId="{0B54A455-3A71-428A-B48D-C2BADCF21BBE}" srcOrd="0" destOrd="0" presId="urn:microsoft.com/office/officeart/2005/8/layout/orgChart1"/>
    <dgm:cxn modelId="{95840C90-1BD3-4BB2-8269-C51757C45019}" type="presOf" srcId="{DE3E4940-D6C6-4D37-9E7E-88D2820A7F6D}" destId="{CF962412-8090-4929-90C8-9C743D31D460}" srcOrd="1" destOrd="0" presId="urn:microsoft.com/office/officeart/2005/8/layout/orgChart1"/>
    <dgm:cxn modelId="{753223A1-32BE-4E90-BC07-2CF4F600306B}" srcId="{EC336351-FCCB-42B0-B0E1-11ECCF4A91AC}" destId="{DE3E4940-D6C6-4D37-9E7E-88D2820A7F6D}" srcOrd="0" destOrd="0" parTransId="{531930E4-F949-4339-84E0-7529E61CA88D}" sibTransId="{72314E9E-16CF-4CF7-B3F7-B73D18CDE570}"/>
    <dgm:cxn modelId="{A0F087AD-2554-45D0-AF8E-D68611221FAB}" type="presOf" srcId="{CCC4C2AE-B42C-4D11-9B6D-FF3E3C495C62}" destId="{B92652A5-F942-41D7-ADB4-E78404001FAE}" srcOrd="1" destOrd="0" presId="urn:microsoft.com/office/officeart/2005/8/layout/orgChart1"/>
    <dgm:cxn modelId="{A3D5B6B5-5036-4CFA-ACD2-A2E19A1E1FFE}" type="presOf" srcId="{531930E4-F949-4339-84E0-7529E61CA88D}" destId="{E6245030-6BB2-47AC-A5AF-D0A6ADA329D1}" srcOrd="0" destOrd="0" presId="urn:microsoft.com/office/officeart/2005/8/layout/orgChart1"/>
    <dgm:cxn modelId="{A2E0E1CE-E8B2-4A06-8B1B-B3F63834DF60}" type="presOf" srcId="{2F48CD67-AF42-442A-9B1A-264D91A78A6C}" destId="{8421C3E8-3C13-4329-B569-CCA62F7309D4}" srcOrd="0" destOrd="0" presId="urn:microsoft.com/office/officeart/2005/8/layout/orgChart1"/>
    <dgm:cxn modelId="{F4E4AAD0-D254-4338-8AE0-EC80EE27B4F1}" type="presOf" srcId="{B1A9DA5B-7A84-41E0-ABFA-6A2D12A73E4A}" destId="{9A061354-2C48-4E05-B4B2-B96FF7DFA674}" srcOrd="0" destOrd="0" presId="urn:microsoft.com/office/officeart/2005/8/layout/orgChart1"/>
    <dgm:cxn modelId="{778928D1-8980-4CA9-A882-A61FB6E61EFC}" type="presOf" srcId="{CCC4C2AE-B42C-4D11-9B6D-FF3E3C495C62}" destId="{812F6AC2-49EB-4F5E-9FE6-104116E44088}" srcOrd="0" destOrd="0" presId="urn:microsoft.com/office/officeart/2005/8/layout/orgChart1"/>
    <dgm:cxn modelId="{B99CFCD5-0E93-4328-B510-E4C4B0AFC3F9}" srcId="{2F48CD67-AF42-442A-9B1A-264D91A78A6C}" destId="{CCC4C2AE-B42C-4D11-9B6D-FF3E3C495C62}" srcOrd="0" destOrd="0" parTransId="{1F98F2E2-1F79-47E7-9199-7D8E8C1C90F3}" sibTransId="{C3021A4C-5D04-4769-B836-7D4FAD4DA36B}"/>
    <dgm:cxn modelId="{364209DD-085F-4EF7-AC88-58C2B4CA1777}" type="presOf" srcId="{37AA6C17-4CEA-4BC1-8926-DB5AD49DBA49}" destId="{43C8205F-85FF-4EED-AADE-CE5D0F6B6F5E}" srcOrd="1" destOrd="0" presId="urn:microsoft.com/office/officeart/2005/8/layout/orgChart1"/>
    <dgm:cxn modelId="{363905F2-265E-4B93-AC03-918DCD52ECC2}" type="presOf" srcId="{DE3E4940-D6C6-4D37-9E7E-88D2820A7F6D}" destId="{54E28E59-108A-4A29-98A2-A9AC30A05975}" srcOrd="0" destOrd="0" presId="urn:microsoft.com/office/officeart/2005/8/layout/orgChart1"/>
    <dgm:cxn modelId="{722C78A3-9C30-4249-B76D-4DE7A786B5EA}" type="presParOf" srcId="{8421C3E8-3C13-4329-B569-CCA62F7309D4}" destId="{48A5C313-CE6E-401A-A121-03DEA650DD35}" srcOrd="0" destOrd="0" presId="urn:microsoft.com/office/officeart/2005/8/layout/orgChart1"/>
    <dgm:cxn modelId="{63255ACD-2869-42AE-A8B4-2CFE1521D867}" type="presParOf" srcId="{48A5C313-CE6E-401A-A121-03DEA650DD35}" destId="{C5E1B1C5-369F-461F-984C-01D92ACE3166}" srcOrd="0" destOrd="0" presId="urn:microsoft.com/office/officeart/2005/8/layout/orgChart1"/>
    <dgm:cxn modelId="{C264A3E3-B5A1-4DBB-AD1F-2CB1F5A257C7}" type="presParOf" srcId="{C5E1B1C5-369F-461F-984C-01D92ACE3166}" destId="{812F6AC2-49EB-4F5E-9FE6-104116E44088}" srcOrd="0" destOrd="0" presId="urn:microsoft.com/office/officeart/2005/8/layout/orgChart1"/>
    <dgm:cxn modelId="{BB0B08A9-C262-42E8-B8F4-01F343A76D00}" type="presParOf" srcId="{C5E1B1C5-369F-461F-984C-01D92ACE3166}" destId="{B92652A5-F942-41D7-ADB4-E78404001FAE}" srcOrd="1" destOrd="0" presId="urn:microsoft.com/office/officeart/2005/8/layout/orgChart1"/>
    <dgm:cxn modelId="{D6FD0FEE-83A0-4513-A21D-8115C18467D2}" type="presParOf" srcId="{48A5C313-CE6E-401A-A121-03DEA650DD35}" destId="{62F3C6B3-86A2-4789-B980-0EB0A02FEB70}" srcOrd="1" destOrd="0" presId="urn:microsoft.com/office/officeart/2005/8/layout/orgChart1"/>
    <dgm:cxn modelId="{CEE0092A-14A6-4674-BA92-346043079BB9}" type="presParOf" srcId="{62F3C6B3-86A2-4789-B980-0EB0A02FEB70}" destId="{0B54A455-3A71-428A-B48D-C2BADCF21BBE}" srcOrd="0" destOrd="0" presId="urn:microsoft.com/office/officeart/2005/8/layout/orgChart1"/>
    <dgm:cxn modelId="{AC6CFC67-FB89-49D2-A912-630410845AB7}" type="presParOf" srcId="{62F3C6B3-86A2-4789-B980-0EB0A02FEB70}" destId="{6BC9A6DE-C95B-4097-8FCB-3339D69259AC}" srcOrd="1" destOrd="0" presId="urn:microsoft.com/office/officeart/2005/8/layout/orgChart1"/>
    <dgm:cxn modelId="{A8B5FA33-0735-4E2B-9787-7659EAEF9719}" type="presParOf" srcId="{6BC9A6DE-C95B-4097-8FCB-3339D69259AC}" destId="{47B5800F-CEFC-4703-A70C-DC15D285075C}" srcOrd="0" destOrd="0" presId="urn:microsoft.com/office/officeart/2005/8/layout/orgChart1"/>
    <dgm:cxn modelId="{8F35FA76-CC60-4B32-86A5-F75B458756ED}" type="presParOf" srcId="{47B5800F-CEFC-4703-A70C-DC15D285075C}" destId="{E7B37E86-E2B8-4D0E-8C78-6E39C1C03331}" srcOrd="0" destOrd="0" presId="urn:microsoft.com/office/officeart/2005/8/layout/orgChart1"/>
    <dgm:cxn modelId="{8CAAFE5B-4C36-46E4-8134-33FB8F9507D8}" type="presParOf" srcId="{47B5800F-CEFC-4703-A70C-DC15D285075C}" destId="{80EFB695-E8C7-4B42-BFB5-DE876DB02519}" srcOrd="1" destOrd="0" presId="urn:microsoft.com/office/officeart/2005/8/layout/orgChart1"/>
    <dgm:cxn modelId="{23A9BFDD-D9C2-4CE9-88E0-215D915FCFCA}" type="presParOf" srcId="{6BC9A6DE-C95B-4097-8FCB-3339D69259AC}" destId="{18946BA0-A1A5-45DE-813F-AB0BBDFC01E0}" srcOrd="1" destOrd="0" presId="urn:microsoft.com/office/officeart/2005/8/layout/orgChart1"/>
    <dgm:cxn modelId="{9A0A1F66-B693-4954-A53B-9F994B78F03B}" type="presParOf" srcId="{18946BA0-A1A5-45DE-813F-AB0BBDFC01E0}" destId="{E6245030-6BB2-47AC-A5AF-D0A6ADA329D1}" srcOrd="0" destOrd="0" presId="urn:microsoft.com/office/officeart/2005/8/layout/orgChart1"/>
    <dgm:cxn modelId="{A54625A2-CB14-48E0-805E-8363F31DB42F}" type="presParOf" srcId="{18946BA0-A1A5-45DE-813F-AB0BBDFC01E0}" destId="{B04F1488-CDDB-4C82-A033-3AB551B6AC3A}" srcOrd="1" destOrd="0" presId="urn:microsoft.com/office/officeart/2005/8/layout/orgChart1"/>
    <dgm:cxn modelId="{32894E7F-B3D6-4A57-A481-CB1CD5399711}" type="presParOf" srcId="{B04F1488-CDDB-4C82-A033-3AB551B6AC3A}" destId="{E3482AA6-9A34-44C4-9727-B5C8C57FADEF}" srcOrd="0" destOrd="0" presId="urn:microsoft.com/office/officeart/2005/8/layout/orgChart1"/>
    <dgm:cxn modelId="{4DA59C39-9AD5-4351-914F-6B9DE7F44C11}" type="presParOf" srcId="{E3482AA6-9A34-44C4-9727-B5C8C57FADEF}" destId="{54E28E59-108A-4A29-98A2-A9AC30A05975}" srcOrd="0" destOrd="0" presId="urn:microsoft.com/office/officeart/2005/8/layout/orgChart1"/>
    <dgm:cxn modelId="{29F8F341-B1D5-4272-95CB-F611FBF25057}" type="presParOf" srcId="{E3482AA6-9A34-44C4-9727-B5C8C57FADEF}" destId="{CF962412-8090-4929-90C8-9C743D31D460}" srcOrd="1" destOrd="0" presId="urn:microsoft.com/office/officeart/2005/8/layout/orgChart1"/>
    <dgm:cxn modelId="{D9AC870A-E4F1-4CE6-9D15-4E6DB2431BE7}" type="presParOf" srcId="{B04F1488-CDDB-4C82-A033-3AB551B6AC3A}" destId="{822A4DBB-CB0E-4179-809E-42A349F5A3AB}" srcOrd="1" destOrd="0" presId="urn:microsoft.com/office/officeart/2005/8/layout/orgChart1"/>
    <dgm:cxn modelId="{D5CD1760-38DE-4F69-999D-B421640AE2A6}" type="presParOf" srcId="{B04F1488-CDDB-4C82-A033-3AB551B6AC3A}" destId="{CFE7F135-417D-4F89-90D7-1A7ABC0825DD}" srcOrd="2" destOrd="0" presId="urn:microsoft.com/office/officeart/2005/8/layout/orgChart1"/>
    <dgm:cxn modelId="{98071FCC-0585-4575-A256-D10A76B48AF2}" type="presParOf" srcId="{6BC9A6DE-C95B-4097-8FCB-3339D69259AC}" destId="{954D2F3B-77AF-44B3-B4D2-61A3D7295BAF}" srcOrd="2" destOrd="0" presId="urn:microsoft.com/office/officeart/2005/8/layout/orgChart1"/>
    <dgm:cxn modelId="{06593F0F-D2B9-45A2-BDEF-4759DC0A7F84}" type="presParOf" srcId="{62F3C6B3-86A2-4789-B980-0EB0A02FEB70}" destId="{758C3955-80C9-4500-99C6-1E6C3DEAF9A6}" srcOrd="2" destOrd="0" presId="urn:microsoft.com/office/officeart/2005/8/layout/orgChart1"/>
    <dgm:cxn modelId="{80B1C88B-FD4E-4A52-AF07-501AD44F7FE9}" type="presParOf" srcId="{62F3C6B3-86A2-4789-B980-0EB0A02FEB70}" destId="{3034025F-0D5E-450D-8496-5BFCDD06047F}" srcOrd="3" destOrd="0" presId="urn:microsoft.com/office/officeart/2005/8/layout/orgChart1"/>
    <dgm:cxn modelId="{A80FD3DF-040F-465D-ACBC-7F2E322D4FC6}" type="presParOf" srcId="{3034025F-0D5E-450D-8496-5BFCDD06047F}" destId="{67B52E80-7C6A-42C3-A157-F21DEC5158F0}" srcOrd="0" destOrd="0" presId="urn:microsoft.com/office/officeart/2005/8/layout/orgChart1"/>
    <dgm:cxn modelId="{44A53958-02CA-4424-9D44-D81E920F4FC4}" type="presParOf" srcId="{67B52E80-7C6A-42C3-A157-F21DEC5158F0}" destId="{0C2AA8B3-A3B3-4428-BE6B-ECEF579FDF47}" srcOrd="0" destOrd="0" presId="urn:microsoft.com/office/officeart/2005/8/layout/orgChart1"/>
    <dgm:cxn modelId="{BBE2A610-BE2A-4872-9496-A059CF639697}" type="presParOf" srcId="{67B52E80-7C6A-42C3-A157-F21DEC5158F0}" destId="{F9D9C0B4-2C99-4E26-A618-CA4D4F9B3145}" srcOrd="1" destOrd="0" presId="urn:microsoft.com/office/officeart/2005/8/layout/orgChart1"/>
    <dgm:cxn modelId="{E2B6D6E9-1915-4287-B492-EB7530426802}" type="presParOf" srcId="{3034025F-0D5E-450D-8496-5BFCDD06047F}" destId="{E9BA6947-BB19-46A4-9B19-4A9800B01ADF}" srcOrd="1" destOrd="0" presId="urn:microsoft.com/office/officeart/2005/8/layout/orgChart1"/>
    <dgm:cxn modelId="{0A64B0AD-F5A4-48A2-BF0A-73227D27C57E}" type="presParOf" srcId="{3034025F-0D5E-450D-8496-5BFCDD06047F}" destId="{F90086F0-D4C9-4245-969B-ECC1911D3F02}" srcOrd="2" destOrd="0" presId="urn:microsoft.com/office/officeart/2005/8/layout/orgChart1"/>
    <dgm:cxn modelId="{AD3B9261-E289-4913-A587-27394923874A}" type="presParOf" srcId="{62F3C6B3-86A2-4789-B980-0EB0A02FEB70}" destId="{9A061354-2C48-4E05-B4B2-B96FF7DFA674}" srcOrd="4" destOrd="0" presId="urn:microsoft.com/office/officeart/2005/8/layout/orgChart1"/>
    <dgm:cxn modelId="{5632D98D-9AF1-48E4-A07D-D9F8F505B94F}" type="presParOf" srcId="{62F3C6B3-86A2-4789-B980-0EB0A02FEB70}" destId="{C20A9EE3-5DA6-425F-8498-AEA385DD692D}" srcOrd="5" destOrd="0" presId="urn:microsoft.com/office/officeart/2005/8/layout/orgChart1"/>
    <dgm:cxn modelId="{9CF01DF4-EB28-401C-A72B-E7545CB9163A}" type="presParOf" srcId="{C20A9EE3-5DA6-425F-8498-AEA385DD692D}" destId="{F08A40F5-57DB-40A6-BF0C-EDD76619035E}" srcOrd="0" destOrd="0" presId="urn:microsoft.com/office/officeart/2005/8/layout/orgChart1"/>
    <dgm:cxn modelId="{C97A6D9E-A7B7-4A92-B70B-DC2FF1A242F0}" type="presParOf" srcId="{F08A40F5-57DB-40A6-BF0C-EDD76619035E}" destId="{512267D9-5B2A-4CF6-9F2D-AE3915804128}" srcOrd="0" destOrd="0" presId="urn:microsoft.com/office/officeart/2005/8/layout/orgChart1"/>
    <dgm:cxn modelId="{FEB66A2E-5884-4373-BFF7-01FD1DEDB75F}" type="presParOf" srcId="{F08A40F5-57DB-40A6-BF0C-EDD76619035E}" destId="{43C8205F-85FF-4EED-AADE-CE5D0F6B6F5E}" srcOrd="1" destOrd="0" presId="urn:microsoft.com/office/officeart/2005/8/layout/orgChart1"/>
    <dgm:cxn modelId="{21D2E335-E567-4844-B409-A3E623825434}" type="presParOf" srcId="{C20A9EE3-5DA6-425F-8498-AEA385DD692D}" destId="{8AA1689A-6B3F-4BAC-A3D3-D8210EDA0C93}" srcOrd="1" destOrd="0" presId="urn:microsoft.com/office/officeart/2005/8/layout/orgChart1"/>
    <dgm:cxn modelId="{6172802A-D14D-4582-AFAC-B10A99CC2AF6}" type="presParOf" srcId="{C20A9EE3-5DA6-425F-8498-AEA385DD692D}" destId="{709547B4-7870-4B9A-875C-7CE0451EEF5F}" srcOrd="2" destOrd="0" presId="urn:microsoft.com/office/officeart/2005/8/layout/orgChart1"/>
    <dgm:cxn modelId="{149F4C38-2C95-4126-924C-9F49D1BBDA04}" type="presParOf" srcId="{48A5C313-CE6E-401A-A121-03DEA650DD35}" destId="{10667EDD-27B3-4BC6-B6B2-5BB90978A1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0B005-93AC-45AE-8D00-156D7487982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EE19BB-3E95-4DA9-91EE-89577BDCC49B}">
      <dgm:prSet phldrT="[Texto]"/>
      <dgm:spPr/>
      <dgm:t>
        <a:bodyPr/>
        <a:lstStyle/>
        <a:p>
          <a:r>
            <a:rPr lang="es-ES"/>
            <a:t>Competencia en el mercado</a:t>
          </a:r>
        </a:p>
      </dgm:t>
    </dgm:pt>
    <dgm:pt modelId="{3213EEA1-2770-4C74-B205-2ACEED3AFDBC}" type="parTrans" cxnId="{E0D0F9AF-066F-48F7-A37E-99CF7EF5B76A}">
      <dgm:prSet/>
      <dgm:spPr/>
      <dgm:t>
        <a:bodyPr/>
        <a:lstStyle/>
        <a:p>
          <a:endParaRPr lang="es-ES"/>
        </a:p>
      </dgm:t>
    </dgm:pt>
    <dgm:pt modelId="{71009273-8A21-4B7E-9E12-2D790CEB3E5B}" type="sibTrans" cxnId="{E0D0F9AF-066F-48F7-A37E-99CF7EF5B76A}">
      <dgm:prSet/>
      <dgm:spPr/>
      <dgm:t>
        <a:bodyPr/>
        <a:lstStyle/>
        <a:p>
          <a:endParaRPr lang="es-ES"/>
        </a:p>
      </dgm:t>
    </dgm:pt>
    <dgm:pt modelId="{3ED5C11B-5235-4E7D-984C-3B0F00C26513}">
      <dgm:prSet phldrT="[Texto]"/>
      <dgm:spPr/>
      <dgm:t>
        <a:bodyPr/>
        <a:lstStyle/>
        <a:p>
          <a:r>
            <a:rPr lang="es-ES"/>
            <a:t>Proveedores</a:t>
          </a:r>
        </a:p>
      </dgm:t>
    </dgm:pt>
    <dgm:pt modelId="{D2B972FE-1A45-4F4E-A542-D0669D7C1798}" type="parTrans" cxnId="{FAFD0D8A-265A-4BA6-B162-BCA283727582}">
      <dgm:prSet/>
      <dgm:spPr/>
      <dgm:t>
        <a:bodyPr/>
        <a:lstStyle/>
        <a:p>
          <a:endParaRPr lang="es-ES"/>
        </a:p>
      </dgm:t>
    </dgm:pt>
    <dgm:pt modelId="{394AC811-9FF7-428F-BBCD-38A26E9BFE1B}" type="sibTrans" cxnId="{FAFD0D8A-265A-4BA6-B162-BCA283727582}">
      <dgm:prSet/>
      <dgm:spPr/>
      <dgm:t>
        <a:bodyPr/>
        <a:lstStyle/>
        <a:p>
          <a:endParaRPr lang="es-ES"/>
        </a:p>
      </dgm:t>
    </dgm:pt>
    <dgm:pt modelId="{17361FC2-38C8-4F40-BE33-9FEEC8CA7CF7}">
      <dgm:prSet phldrT="[Texto]"/>
      <dgm:spPr/>
      <dgm:t>
        <a:bodyPr/>
        <a:lstStyle/>
        <a:p>
          <a:r>
            <a:rPr lang="es-ES"/>
            <a:t>Sustitutos</a:t>
          </a:r>
        </a:p>
      </dgm:t>
    </dgm:pt>
    <dgm:pt modelId="{B4A3359A-221A-423B-8D8E-13F162E5E956}" type="parTrans" cxnId="{C661352F-2EF9-4E59-973A-4D1E83FBE877}">
      <dgm:prSet/>
      <dgm:spPr/>
      <dgm:t>
        <a:bodyPr/>
        <a:lstStyle/>
        <a:p>
          <a:endParaRPr lang="es-ES"/>
        </a:p>
      </dgm:t>
    </dgm:pt>
    <dgm:pt modelId="{DEAF8C62-D946-4732-AFB4-BB44AA950206}" type="sibTrans" cxnId="{C661352F-2EF9-4E59-973A-4D1E83FBE877}">
      <dgm:prSet/>
      <dgm:spPr/>
      <dgm:t>
        <a:bodyPr/>
        <a:lstStyle/>
        <a:p>
          <a:endParaRPr lang="es-ES"/>
        </a:p>
      </dgm:t>
    </dgm:pt>
    <dgm:pt modelId="{360ACDAE-BF87-427E-B726-FD74ACCF2F61}">
      <dgm:prSet phldrT="[Texto]"/>
      <dgm:spPr/>
      <dgm:t>
        <a:bodyPr/>
        <a:lstStyle/>
        <a:p>
          <a:r>
            <a:rPr lang="es-ES"/>
            <a:t>Clientes</a:t>
          </a:r>
        </a:p>
      </dgm:t>
    </dgm:pt>
    <dgm:pt modelId="{A4DE0BD9-A514-45B8-8D8D-F70906D0C3F8}" type="parTrans" cxnId="{F741F81E-9E9B-433D-BBE5-687B0D15D892}">
      <dgm:prSet/>
      <dgm:spPr/>
      <dgm:t>
        <a:bodyPr/>
        <a:lstStyle/>
        <a:p>
          <a:endParaRPr lang="es-ES"/>
        </a:p>
      </dgm:t>
    </dgm:pt>
    <dgm:pt modelId="{B1B4D0FE-83D5-49A1-A92D-26A5F0CAF79F}" type="sibTrans" cxnId="{F741F81E-9E9B-433D-BBE5-687B0D15D892}">
      <dgm:prSet/>
      <dgm:spPr/>
      <dgm:t>
        <a:bodyPr/>
        <a:lstStyle/>
        <a:p>
          <a:endParaRPr lang="es-ES"/>
        </a:p>
      </dgm:t>
    </dgm:pt>
    <dgm:pt modelId="{69F2D7B5-FD14-4FAD-97F1-34ABA84DAB45}">
      <dgm:prSet/>
      <dgm:spPr/>
      <dgm:t>
        <a:bodyPr/>
        <a:lstStyle/>
        <a:p>
          <a:r>
            <a:rPr lang="es-ES"/>
            <a:t>Nuevos entrantes</a:t>
          </a:r>
        </a:p>
      </dgm:t>
    </dgm:pt>
    <dgm:pt modelId="{6195D929-F4D4-4DEB-85AB-6EECB83009FF}" type="parTrans" cxnId="{3981BF24-9529-4980-AEB0-011BE02632C9}">
      <dgm:prSet/>
      <dgm:spPr/>
      <dgm:t>
        <a:bodyPr/>
        <a:lstStyle/>
        <a:p>
          <a:endParaRPr lang="es-ES"/>
        </a:p>
      </dgm:t>
    </dgm:pt>
    <dgm:pt modelId="{C466E992-4442-4796-A866-7D08A80D14D4}" type="sibTrans" cxnId="{3981BF24-9529-4980-AEB0-011BE02632C9}">
      <dgm:prSet/>
      <dgm:spPr/>
      <dgm:t>
        <a:bodyPr/>
        <a:lstStyle/>
        <a:p>
          <a:endParaRPr lang="es-ES"/>
        </a:p>
      </dgm:t>
    </dgm:pt>
    <dgm:pt modelId="{79ED22E7-11D2-4807-AA01-9E8057C4E1A7}" type="pres">
      <dgm:prSet presAssocID="{53E0B005-93AC-45AE-8D00-156D7487982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42181E5-D592-430C-AFD9-2FB9930515FA}" type="pres">
      <dgm:prSet presAssocID="{27EE19BB-3E95-4DA9-91EE-89577BDCC49B}" presName="singleCycle" presStyleCnt="0"/>
      <dgm:spPr/>
    </dgm:pt>
    <dgm:pt modelId="{4F808B31-DEA0-4B23-B50B-B3B96405814E}" type="pres">
      <dgm:prSet presAssocID="{27EE19BB-3E95-4DA9-91EE-89577BDCC49B}" presName="singleCenter" presStyleLbl="node1" presStyleIdx="0" presStyleCnt="5" custScaleX="134407">
        <dgm:presLayoutVars>
          <dgm:chMax val="7"/>
          <dgm:chPref val="7"/>
        </dgm:presLayoutVars>
      </dgm:prSet>
      <dgm:spPr/>
    </dgm:pt>
    <dgm:pt modelId="{6951B4F2-C5BC-4871-937C-0E5AFF0DC06A}" type="pres">
      <dgm:prSet presAssocID="{D2B972FE-1A45-4F4E-A542-D0669D7C1798}" presName="Name56" presStyleLbl="parChTrans1D2" presStyleIdx="0" presStyleCnt="4"/>
      <dgm:spPr/>
    </dgm:pt>
    <dgm:pt modelId="{A457154C-FAE8-4E48-AADA-A85F8DC80472}" type="pres">
      <dgm:prSet presAssocID="{3ED5C11B-5235-4E7D-984C-3B0F00C26513}" presName="text0" presStyleLbl="node1" presStyleIdx="1" presStyleCnt="5" custScaleX="185025">
        <dgm:presLayoutVars>
          <dgm:bulletEnabled val="1"/>
        </dgm:presLayoutVars>
      </dgm:prSet>
      <dgm:spPr/>
    </dgm:pt>
    <dgm:pt modelId="{1DA49A1A-39D6-4571-B84A-5AA09B79138D}" type="pres">
      <dgm:prSet presAssocID="{B4A3359A-221A-423B-8D8E-13F162E5E956}" presName="Name56" presStyleLbl="parChTrans1D2" presStyleIdx="1" presStyleCnt="4"/>
      <dgm:spPr/>
    </dgm:pt>
    <dgm:pt modelId="{30AFDEFD-E40B-40AB-A4A6-53C5BF39D9C8}" type="pres">
      <dgm:prSet presAssocID="{17361FC2-38C8-4F40-BE33-9FEEC8CA7CF7}" presName="text0" presStyleLbl="node1" presStyleIdx="2" presStyleCnt="5" custScaleX="188978" custRadScaleRad="132708">
        <dgm:presLayoutVars>
          <dgm:bulletEnabled val="1"/>
        </dgm:presLayoutVars>
      </dgm:prSet>
      <dgm:spPr/>
    </dgm:pt>
    <dgm:pt modelId="{1C71FB96-56A4-4D6C-9CCD-68529C858712}" type="pres">
      <dgm:prSet presAssocID="{A4DE0BD9-A514-45B8-8D8D-F70906D0C3F8}" presName="Name56" presStyleLbl="parChTrans1D2" presStyleIdx="2" presStyleCnt="4"/>
      <dgm:spPr/>
    </dgm:pt>
    <dgm:pt modelId="{5DFD07E0-9585-49A5-AB5C-69DC58AC4457}" type="pres">
      <dgm:prSet presAssocID="{360ACDAE-BF87-427E-B726-FD74ACCF2F61}" presName="text0" presStyleLbl="node1" presStyleIdx="3" presStyleCnt="5" custScaleX="182618">
        <dgm:presLayoutVars>
          <dgm:bulletEnabled val="1"/>
        </dgm:presLayoutVars>
      </dgm:prSet>
      <dgm:spPr/>
    </dgm:pt>
    <dgm:pt modelId="{6984111E-9EE4-4FB0-B1D2-F98FA38EC6FD}" type="pres">
      <dgm:prSet presAssocID="{6195D929-F4D4-4DEB-85AB-6EECB83009FF}" presName="Name56" presStyleLbl="parChTrans1D2" presStyleIdx="3" presStyleCnt="4"/>
      <dgm:spPr/>
    </dgm:pt>
    <dgm:pt modelId="{699A7E7E-427B-4FBB-8F4B-1462C68F9A9C}" type="pres">
      <dgm:prSet presAssocID="{69F2D7B5-FD14-4FAD-97F1-34ABA84DAB45}" presName="text0" presStyleLbl="node1" presStyleIdx="4" presStyleCnt="5" custScaleX="183163" custRadScaleRad="133088">
        <dgm:presLayoutVars>
          <dgm:bulletEnabled val="1"/>
        </dgm:presLayoutVars>
      </dgm:prSet>
      <dgm:spPr/>
    </dgm:pt>
  </dgm:ptLst>
  <dgm:cxnLst>
    <dgm:cxn modelId="{5B447401-20B9-4071-9602-2D3445903706}" type="presOf" srcId="{27EE19BB-3E95-4DA9-91EE-89577BDCC49B}" destId="{4F808B31-DEA0-4B23-B50B-B3B96405814E}" srcOrd="0" destOrd="0" presId="urn:microsoft.com/office/officeart/2008/layout/RadialCluster"/>
    <dgm:cxn modelId="{2D1F4606-CE9D-4A94-9D57-8E87F158FCD8}" type="presOf" srcId="{3ED5C11B-5235-4E7D-984C-3B0F00C26513}" destId="{A457154C-FAE8-4E48-AADA-A85F8DC80472}" srcOrd="0" destOrd="0" presId="urn:microsoft.com/office/officeart/2008/layout/RadialCluster"/>
    <dgm:cxn modelId="{F741F81E-9E9B-433D-BBE5-687B0D15D892}" srcId="{27EE19BB-3E95-4DA9-91EE-89577BDCC49B}" destId="{360ACDAE-BF87-427E-B726-FD74ACCF2F61}" srcOrd="2" destOrd="0" parTransId="{A4DE0BD9-A514-45B8-8D8D-F70906D0C3F8}" sibTransId="{B1B4D0FE-83D5-49A1-A92D-26A5F0CAF79F}"/>
    <dgm:cxn modelId="{3981BF24-9529-4980-AEB0-011BE02632C9}" srcId="{27EE19BB-3E95-4DA9-91EE-89577BDCC49B}" destId="{69F2D7B5-FD14-4FAD-97F1-34ABA84DAB45}" srcOrd="3" destOrd="0" parTransId="{6195D929-F4D4-4DEB-85AB-6EECB83009FF}" sibTransId="{C466E992-4442-4796-A866-7D08A80D14D4}"/>
    <dgm:cxn modelId="{C661352F-2EF9-4E59-973A-4D1E83FBE877}" srcId="{27EE19BB-3E95-4DA9-91EE-89577BDCC49B}" destId="{17361FC2-38C8-4F40-BE33-9FEEC8CA7CF7}" srcOrd="1" destOrd="0" parTransId="{B4A3359A-221A-423B-8D8E-13F162E5E956}" sibTransId="{DEAF8C62-D946-4732-AFB4-BB44AA950206}"/>
    <dgm:cxn modelId="{0A52E637-2535-490F-8278-78AA35E40B8E}" type="presOf" srcId="{360ACDAE-BF87-427E-B726-FD74ACCF2F61}" destId="{5DFD07E0-9585-49A5-AB5C-69DC58AC4457}" srcOrd="0" destOrd="0" presId="urn:microsoft.com/office/officeart/2008/layout/RadialCluster"/>
    <dgm:cxn modelId="{78391C63-0018-4BBE-8695-F39715D02863}" type="presOf" srcId="{6195D929-F4D4-4DEB-85AB-6EECB83009FF}" destId="{6984111E-9EE4-4FB0-B1D2-F98FA38EC6FD}" srcOrd="0" destOrd="0" presId="urn:microsoft.com/office/officeart/2008/layout/RadialCluster"/>
    <dgm:cxn modelId="{AB11FC81-E259-466B-8354-D114D315B6CE}" type="presOf" srcId="{A4DE0BD9-A514-45B8-8D8D-F70906D0C3F8}" destId="{1C71FB96-56A4-4D6C-9CCD-68529C858712}" srcOrd="0" destOrd="0" presId="urn:microsoft.com/office/officeart/2008/layout/RadialCluster"/>
    <dgm:cxn modelId="{FAFD0D8A-265A-4BA6-B162-BCA283727582}" srcId="{27EE19BB-3E95-4DA9-91EE-89577BDCC49B}" destId="{3ED5C11B-5235-4E7D-984C-3B0F00C26513}" srcOrd="0" destOrd="0" parTransId="{D2B972FE-1A45-4F4E-A542-D0669D7C1798}" sibTransId="{394AC811-9FF7-428F-BBCD-38A26E9BFE1B}"/>
    <dgm:cxn modelId="{23CCB68A-6D12-4D35-A8C0-CA311356B534}" type="presOf" srcId="{69F2D7B5-FD14-4FAD-97F1-34ABA84DAB45}" destId="{699A7E7E-427B-4FBB-8F4B-1462C68F9A9C}" srcOrd="0" destOrd="0" presId="urn:microsoft.com/office/officeart/2008/layout/RadialCluster"/>
    <dgm:cxn modelId="{0535BF9F-E466-4F55-B667-BFA80BD57E78}" type="presOf" srcId="{B4A3359A-221A-423B-8D8E-13F162E5E956}" destId="{1DA49A1A-39D6-4571-B84A-5AA09B79138D}" srcOrd="0" destOrd="0" presId="urn:microsoft.com/office/officeart/2008/layout/RadialCluster"/>
    <dgm:cxn modelId="{E0D0F9AF-066F-48F7-A37E-99CF7EF5B76A}" srcId="{53E0B005-93AC-45AE-8D00-156D7487982E}" destId="{27EE19BB-3E95-4DA9-91EE-89577BDCC49B}" srcOrd="0" destOrd="0" parTransId="{3213EEA1-2770-4C74-B205-2ACEED3AFDBC}" sibTransId="{71009273-8A21-4B7E-9E12-2D790CEB3E5B}"/>
    <dgm:cxn modelId="{B9B637C6-CECF-41E8-A981-520156D3B08A}" type="presOf" srcId="{53E0B005-93AC-45AE-8D00-156D7487982E}" destId="{79ED22E7-11D2-4807-AA01-9E8057C4E1A7}" srcOrd="0" destOrd="0" presId="urn:microsoft.com/office/officeart/2008/layout/RadialCluster"/>
    <dgm:cxn modelId="{7233C5DB-AF1B-4052-9BB3-8AAE2B999412}" type="presOf" srcId="{D2B972FE-1A45-4F4E-A542-D0669D7C1798}" destId="{6951B4F2-C5BC-4871-937C-0E5AFF0DC06A}" srcOrd="0" destOrd="0" presId="urn:microsoft.com/office/officeart/2008/layout/RadialCluster"/>
    <dgm:cxn modelId="{C720ECDE-5646-42DA-B929-2F0C7F05A680}" type="presOf" srcId="{17361FC2-38C8-4F40-BE33-9FEEC8CA7CF7}" destId="{30AFDEFD-E40B-40AB-A4A6-53C5BF39D9C8}" srcOrd="0" destOrd="0" presId="urn:microsoft.com/office/officeart/2008/layout/RadialCluster"/>
    <dgm:cxn modelId="{A8F30603-FCA8-4BA4-8ABD-7714C1517EB8}" type="presParOf" srcId="{79ED22E7-11D2-4807-AA01-9E8057C4E1A7}" destId="{142181E5-D592-430C-AFD9-2FB9930515FA}" srcOrd="0" destOrd="0" presId="urn:microsoft.com/office/officeart/2008/layout/RadialCluster"/>
    <dgm:cxn modelId="{0B413FFA-7F8B-40E0-8F86-700A84A2CFB8}" type="presParOf" srcId="{142181E5-D592-430C-AFD9-2FB9930515FA}" destId="{4F808B31-DEA0-4B23-B50B-B3B96405814E}" srcOrd="0" destOrd="0" presId="urn:microsoft.com/office/officeart/2008/layout/RadialCluster"/>
    <dgm:cxn modelId="{FB3BD327-98BB-4C85-BFA0-182252B272B0}" type="presParOf" srcId="{142181E5-D592-430C-AFD9-2FB9930515FA}" destId="{6951B4F2-C5BC-4871-937C-0E5AFF0DC06A}" srcOrd="1" destOrd="0" presId="urn:microsoft.com/office/officeart/2008/layout/RadialCluster"/>
    <dgm:cxn modelId="{15EF25DA-1F7F-406F-9E37-37E787CB071A}" type="presParOf" srcId="{142181E5-D592-430C-AFD9-2FB9930515FA}" destId="{A457154C-FAE8-4E48-AADA-A85F8DC80472}" srcOrd="2" destOrd="0" presId="urn:microsoft.com/office/officeart/2008/layout/RadialCluster"/>
    <dgm:cxn modelId="{569D1413-24A0-4A61-A811-D454DCBA4166}" type="presParOf" srcId="{142181E5-D592-430C-AFD9-2FB9930515FA}" destId="{1DA49A1A-39D6-4571-B84A-5AA09B79138D}" srcOrd="3" destOrd="0" presId="urn:microsoft.com/office/officeart/2008/layout/RadialCluster"/>
    <dgm:cxn modelId="{94B3726A-A1A7-4973-BEAE-25C568459230}" type="presParOf" srcId="{142181E5-D592-430C-AFD9-2FB9930515FA}" destId="{30AFDEFD-E40B-40AB-A4A6-53C5BF39D9C8}" srcOrd="4" destOrd="0" presId="urn:microsoft.com/office/officeart/2008/layout/RadialCluster"/>
    <dgm:cxn modelId="{6970EFA7-7EFF-4FA4-97D7-367C517479A0}" type="presParOf" srcId="{142181E5-D592-430C-AFD9-2FB9930515FA}" destId="{1C71FB96-56A4-4D6C-9CCD-68529C858712}" srcOrd="5" destOrd="0" presId="urn:microsoft.com/office/officeart/2008/layout/RadialCluster"/>
    <dgm:cxn modelId="{4AAD9179-4E53-46F3-868C-775077D4DC82}" type="presParOf" srcId="{142181E5-D592-430C-AFD9-2FB9930515FA}" destId="{5DFD07E0-9585-49A5-AB5C-69DC58AC4457}" srcOrd="6" destOrd="0" presId="urn:microsoft.com/office/officeart/2008/layout/RadialCluster"/>
    <dgm:cxn modelId="{B733E59F-F27E-4643-9CD5-5B0FFAD07346}" type="presParOf" srcId="{142181E5-D592-430C-AFD9-2FB9930515FA}" destId="{6984111E-9EE4-4FB0-B1D2-F98FA38EC6FD}" srcOrd="7" destOrd="0" presId="urn:microsoft.com/office/officeart/2008/layout/RadialCluster"/>
    <dgm:cxn modelId="{5FAD1468-3585-4E79-ADFE-BA5D11F741E9}" type="presParOf" srcId="{142181E5-D592-430C-AFD9-2FB9930515FA}" destId="{699A7E7E-427B-4FBB-8F4B-1462C68F9A9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61354-2C48-4E05-B4B2-B96FF7DFA674}">
      <dsp:nvSpPr>
        <dsp:cNvPr id="0" name=""/>
        <dsp:cNvSpPr/>
      </dsp:nvSpPr>
      <dsp:spPr>
        <a:xfrm>
          <a:off x="2700019" y="848893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68"/>
              </a:lnTo>
              <a:lnTo>
                <a:pt x="1910283" y="165768"/>
              </a:lnTo>
              <a:lnTo>
                <a:pt x="1910283" y="331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C3955-80C9-4500-99C6-1E6C3DEAF9A6}">
      <dsp:nvSpPr>
        <dsp:cNvPr id="0" name=""/>
        <dsp:cNvSpPr/>
      </dsp:nvSpPr>
      <dsp:spPr>
        <a:xfrm>
          <a:off x="2654300" y="848893"/>
          <a:ext cx="91440" cy="331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45030-6BB2-47AC-A5AF-D0A6ADA329D1}">
      <dsp:nvSpPr>
        <dsp:cNvPr id="0" name=""/>
        <dsp:cNvSpPr/>
      </dsp:nvSpPr>
      <dsp:spPr>
        <a:xfrm>
          <a:off x="158237" y="1969804"/>
          <a:ext cx="236812" cy="726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223"/>
              </a:lnTo>
              <a:lnTo>
                <a:pt x="236812" y="726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4A455-3A71-428A-B48D-C2BADCF21BBE}">
      <dsp:nvSpPr>
        <dsp:cNvPr id="0" name=""/>
        <dsp:cNvSpPr/>
      </dsp:nvSpPr>
      <dsp:spPr>
        <a:xfrm>
          <a:off x="789736" y="848893"/>
          <a:ext cx="1910283" cy="331536"/>
        </a:xfrm>
        <a:custGeom>
          <a:avLst/>
          <a:gdLst/>
          <a:ahLst/>
          <a:cxnLst/>
          <a:rect l="0" t="0" r="0" b="0"/>
          <a:pathLst>
            <a:path>
              <a:moveTo>
                <a:pt x="1910283" y="0"/>
              </a:moveTo>
              <a:lnTo>
                <a:pt x="1910283" y="165768"/>
              </a:lnTo>
              <a:lnTo>
                <a:pt x="0" y="165768"/>
              </a:lnTo>
              <a:lnTo>
                <a:pt x="0" y="331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F6AC2-49EB-4F5E-9FE6-104116E44088}">
      <dsp:nvSpPr>
        <dsp:cNvPr id="0" name=""/>
        <dsp:cNvSpPr/>
      </dsp:nvSpPr>
      <dsp:spPr>
        <a:xfrm>
          <a:off x="1910646" y="59520"/>
          <a:ext cx="1578747" cy="789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Jefe de Proyecto</a:t>
          </a:r>
        </a:p>
      </dsp:txBody>
      <dsp:txXfrm>
        <a:off x="1910646" y="59520"/>
        <a:ext cx="1578747" cy="789373"/>
      </dsp:txXfrm>
    </dsp:sp>
    <dsp:sp modelId="{E7B37E86-E2B8-4D0E-8C78-6E39C1C03331}">
      <dsp:nvSpPr>
        <dsp:cNvPr id="0" name=""/>
        <dsp:cNvSpPr/>
      </dsp:nvSpPr>
      <dsp:spPr>
        <a:xfrm>
          <a:off x="362" y="1180430"/>
          <a:ext cx="1578747" cy="789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Jefe de Desarrollo</a:t>
          </a:r>
        </a:p>
      </dsp:txBody>
      <dsp:txXfrm>
        <a:off x="362" y="1180430"/>
        <a:ext cx="1578747" cy="789373"/>
      </dsp:txXfrm>
    </dsp:sp>
    <dsp:sp modelId="{54E28E59-108A-4A29-98A2-A9AC30A05975}">
      <dsp:nvSpPr>
        <dsp:cNvPr id="0" name=""/>
        <dsp:cNvSpPr/>
      </dsp:nvSpPr>
      <dsp:spPr>
        <a:xfrm>
          <a:off x="395049" y="2301341"/>
          <a:ext cx="1578747" cy="789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Desarrolladores Web</a:t>
          </a:r>
        </a:p>
      </dsp:txBody>
      <dsp:txXfrm>
        <a:off x="395049" y="2301341"/>
        <a:ext cx="1578747" cy="789373"/>
      </dsp:txXfrm>
    </dsp:sp>
    <dsp:sp modelId="{0C2AA8B3-A3B3-4428-BE6B-ECEF579FDF47}">
      <dsp:nvSpPr>
        <dsp:cNvPr id="0" name=""/>
        <dsp:cNvSpPr/>
      </dsp:nvSpPr>
      <dsp:spPr>
        <a:xfrm>
          <a:off x="1910646" y="1180430"/>
          <a:ext cx="1578747" cy="789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Encargado de Marketing</a:t>
          </a:r>
        </a:p>
      </dsp:txBody>
      <dsp:txXfrm>
        <a:off x="1910646" y="1180430"/>
        <a:ext cx="1578747" cy="789373"/>
      </dsp:txXfrm>
    </dsp:sp>
    <dsp:sp modelId="{512267D9-5B2A-4CF6-9F2D-AE3915804128}">
      <dsp:nvSpPr>
        <dsp:cNvPr id="0" name=""/>
        <dsp:cNvSpPr/>
      </dsp:nvSpPr>
      <dsp:spPr>
        <a:xfrm>
          <a:off x="3820930" y="1180430"/>
          <a:ext cx="1578747" cy="789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Encargado de Gestión</a:t>
          </a:r>
        </a:p>
      </dsp:txBody>
      <dsp:txXfrm>
        <a:off x="3820930" y="1180430"/>
        <a:ext cx="1578747" cy="789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8B31-DEA0-4B23-B50B-B3B96405814E}">
      <dsp:nvSpPr>
        <dsp:cNvPr id="0" name=""/>
        <dsp:cNvSpPr/>
      </dsp:nvSpPr>
      <dsp:spPr>
        <a:xfrm>
          <a:off x="2055694" y="1102582"/>
          <a:ext cx="1270240" cy="945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Competencia en el mercado</a:t>
          </a:r>
        </a:p>
      </dsp:txBody>
      <dsp:txXfrm>
        <a:off x="2101829" y="1148717"/>
        <a:ext cx="1177970" cy="852800"/>
      </dsp:txXfrm>
    </dsp:sp>
    <dsp:sp modelId="{6951B4F2-C5BC-4871-937C-0E5AFF0DC06A}">
      <dsp:nvSpPr>
        <dsp:cNvPr id="0" name=""/>
        <dsp:cNvSpPr/>
      </dsp:nvSpPr>
      <dsp:spPr>
        <a:xfrm rot="16200000">
          <a:off x="2456257" y="868025"/>
          <a:ext cx="469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7154C-FAE8-4E48-AADA-A85F8DC80472}">
      <dsp:nvSpPr>
        <dsp:cNvPr id="0" name=""/>
        <dsp:cNvSpPr/>
      </dsp:nvSpPr>
      <dsp:spPr>
        <a:xfrm>
          <a:off x="2105028" y="270"/>
          <a:ext cx="1171573" cy="633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Proveedores</a:t>
          </a:r>
        </a:p>
      </dsp:txBody>
      <dsp:txXfrm>
        <a:off x="2135938" y="31180"/>
        <a:ext cx="1109753" cy="571377"/>
      </dsp:txXfrm>
    </dsp:sp>
    <dsp:sp modelId="{1DA49A1A-39D6-4571-B84A-5AA09B79138D}">
      <dsp:nvSpPr>
        <dsp:cNvPr id="0" name=""/>
        <dsp:cNvSpPr/>
      </dsp:nvSpPr>
      <dsp:spPr>
        <a:xfrm>
          <a:off x="3325935" y="1575117"/>
          <a:ext cx="4363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637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FDEFD-E40B-40AB-A4A6-53C5BF39D9C8}">
      <dsp:nvSpPr>
        <dsp:cNvPr id="0" name=""/>
        <dsp:cNvSpPr/>
      </dsp:nvSpPr>
      <dsp:spPr>
        <a:xfrm>
          <a:off x="3762309" y="1258518"/>
          <a:ext cx="1196603" cy="633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Sustitutos</a:t>
          </a:r>
        </a:p>
      </dsp:txBody>
      <dsp:txXfrm>
        <a:off x="3793219" y="1289428"/>
        <a:ext cx="1134783" cy="571377"/>
      </dsp:txXfrm>
    </dsp:sp>
    <dsp:sp modelId="{1C71FB96-56A4-4D6C-9CCD-68529C858712}">
      <dsp:nvSpPr>
        <dsp:cNvPr id="0" name=""/>
        <dsp:cNvSpPr/>
      </dsp:nvSpPr>
      <dsp:spPr>
        <a:xfrm rot="5400000">
          <a:off x="2456257" y="2282209"/>
          <a:ext cx="469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1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D07E0-9585-49A5-AB5C-69DC58AC4457}">
      <dsp:nvSpPr>
        <dsp:cNvPr id="0" name=""/>
        <dsp:cNvSpPr/>
      </dsp:nvSpPr>
      <dsp:spPr>
        <a:xfrm>
          <a:off x="2112648" y="2516767"/>
          <a:ext cx="1156332" cy="633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Clientes</a:t>
          </a:r>
        </a:p>
      </dsp:txBody>
      <dsp:txXfrm>
        <a:off x="2143558" y="2547677"/>
        <a:ext cx="1094512" cy="571377"/>
      </dsp:txXfrm>
    </dsp:sp>
    <dsp:sp modelId="{6984111E-9EE4-4FB0-B1D2-F98FA38EC6FD}">
      <dsp:nvSpPr>
        <dsp:cNvPr id="0" name=""/>
        <dsp:cNvSpPr/>
      </dsp:nvSpPr>
      <dsp:spPr>
        <a:xfrm rot="10800000">
          <a:off x="1596129" y="1575117"/>
          <a:ext cx="459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956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A7E7E-427B-4FBB-8F4B-1462C68F9A9C}">
      <dsp:nvSpPr>
        <dsp:cNvPr id="0" name=""/>
        <dsp:cNvSpPr/>
      </dsp:nvSpPr>
      <dsp:spPr>
        <a:xfrm>
          <a:off x="436346" y="1258518"/>
          <a:ext cx="1159783" cy="633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Nuevos entrantes</a:t>
          </a:r>
        </a:p>
      </dsp:txBody>
      <dsp:txXfrm>
        <a:off x="467256" y="1289428"/>
        <a:ext cx="1097963" cy="571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9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5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3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574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91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7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6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893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6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5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10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7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polaroi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 posti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‹Nº›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inconsolat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hyperlink" Target="https://www.urbanfonts.com/fonts/Pangolin.fo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Intrapreneurship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F7E943-A608-4EFD-A168-1E5732E0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40" y="1071975"/>
            <a:ext cx="4788520" cy="299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Matriz Stakeholders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80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EFA2C-B647-48FD-84B6-BB733D62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1D9304-D490-4303-8E25-E1040D84E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611" y="1215785"/>
            <a:ext cx="5187873" cy="281314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D271800C-34FC-43B7-81D7-48156FB8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0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EFA2C-B647-48FD-84B6-BB733D62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1CCA8A-F441-4732-9182-07794C5FE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22" y="899366"/>
            <a:ext cx="5016886" cy="320798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95A58A9-90F6-4426-B249-8AF2DB7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99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EFA2C-B647-48FD-84B6-BB733D62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0E54FF-EDA3-47EE-983C-CB02DF78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9" y="1304543"/>
            <a:ext cx="5814432" cy="291538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5947D727-074B-4F3C-A245-0FAA0E6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8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EFA2C-B647-48FD-84B6-BB733D62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620ADA-0948-479A-AC90-DC07EDA6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1" y="1804570"/>
            <a:ext cx="5356186" cy="182306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7C1A9FF-83C4-4F9E-9A52-1DCA608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0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title" idx="4294967295"/>
          </p:nvPr>
        </p:nvSpPr>
        <p:spPr>
          <a:xfrm>
            <a:off x="1334291" y="2151498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Shape 264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59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3761704" y="1385498"/>
            <a:ext cx="2730900" cy="213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66375" y="3567610"/>
            <a:ext cx="7820400" cy="11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00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990000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99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</a:rPr>
              <a:t>This template is free to use under </a:t>
            </a:r>
            <a:r>
              <a:rPr lang="en" sz="1200" u="sng">
                <a:solidFill>
                  <a:srgbClr val="990000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990000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99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7" name="Shape 67" descr="Death_to_stock_communicate_hands_5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5" name="Shape 75" descr="Death_to_stock_photography_Vibrant-(10-of-10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098300" y="1076881"/>
            <a:ext cx="1281591" cy="1294312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Datos de Empresa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96" name="Shape 96" descr="Death_to_stock_communicate_hands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16" name="Shape 116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Shape 132" descr="DeathtoStock_CreativeSpace4-11.4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 idx="4294967295"/>
          </p:nvPr>
        </p:nvSpPr>
        <p:spPr>
          <a:xfrm>
            <a:off x="2663400" y="3873625"/>
            <a:ext cx="3621900" cy="928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Want big impact?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Use big image.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explain your ideas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742191" y="1354525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Gray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03562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White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448735" y="2545787"/>
            <a:ext cx="1702800" cy="1702800"/>
          </a:xfrm>
          <a:prstGeom prst="ellipse">
            <a:avLst/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Black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144325" y="1041800"/>
            <a:ext cx="1131192" cy="1357521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984500" y="163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{82F04276-A940-402C-955D-B27C76251720}</a:tableStyleId>
              </a:tblPr>
              <a:tblGrid>
                <a:gridCol w="12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A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C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Yellow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7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Blue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30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10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Orange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5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24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B5394"/>
                          </a:solidFill>
                          <a:latin typeface="Pangolin"/>
                          <a:ea typeface="Pangolin"/>
                          <a:cs typeface="Pangolin"/>
                          <a:sym typeface="Pangolin"/>
                        </a:rPr>
                        <a:t>16</a:t>
                      </a:r>
                      <a:endParaRPr sz="1800">
                        <a:solidFill>
                          <a:srgbClr val="0B5394"/>
                        </a:solidFill>
                        <a:latin typeface="Pangolin"/>
                        <a:ea typeface="Pangolin"/>
                        <a:cs typeface="Pangolin"/>
                        <a:sym typeface="Pangol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B539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57" name="Shape 157" descr="Death_to_stock_communicate_hands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372425" y="980975"/>
            <a:ext cx="7047309" cy="335718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577750" y="1705350"/>
            <a:ext cx="762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our office</a:t>
            </a:r>
            <a:endParaRPr sz="1000">
              <a:solidFill>
                <a:srgbClr val="FFFFF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918750" y="20990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389050" y="343205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255325" y="18455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892775" y="3709400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729175" y="226372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284275" y="3748775"/>
            <a:ext cx="173400" cy="164700"/>
          </a:xfrm>
          <a:prstGeom prst="star5">
            <a:avLst>
              <a:gd name="adj" fmla="val 26288"/>
              <a:gd name="hf" fmla="val 105146"/>
              <a:gd name="vf" fmla="val 110557"/>
            </a:avLst>
          </a:prstGeom>
          <a:solidFill>
            <a:srgbClr val="99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 idx="4294967295"/>
          </p:nvPr>
        </p:nvSpPr>
        <p:spPr>
          <a:xfrm>
            <a:off x="1006725" y="1659550"/>
            <a:ext cx="4786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4294967295"/>
          </p:nvPr>
        </p:nvSpPr>
        <p:spPr>
          <a:xfrm>
            <a:off x="1006725" y="2763852"/>
            <a:ext cx="4786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79" name="Shape 179" descr="DeathtoStock_Clementine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990600" y="876600"/>
            <a:ext cx="5116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990600" y="1487508"/>
            <a:ext cx="51168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ctrTitle" idx="4294967295"/>
          </p:nvPr>
        </p:nvSpPr>
        <p:spPr>
          <a:xfrm>
            <a:off x="990600" y="3200693"/>
            <a:ext cx="5116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4294967295"/>
          </p:nvPr>
        </p:nvSpPr>
        <p:spPr>
          <a:xfrm>
            <a:off x="990600" y="3811601"/>
            <a:ext cx="51168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88" name="Shape 188"/>
          <p:cNvSpPr txBox="1">
            <a:spLocks noGrp="1"/>
          </p:cNvSpPr>
          <p:nvPr>
            <p:ph type="ctrTitle" idx="4294967295"/>
          </p:nvPr>
        </p:nvSpPr>
        <p:spPr>
          <a:xfrm>
            <a:off x="990600" y="2038647"/>
            <a:ext cx="51165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4294967295"/>
          </p:nvPr>
        </p:nvSpPr>
        <p:spPr>
          <a:xfrm>
            <a:off x="990600" y="2649555"/>
            <a:ext cx="51168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91" name="Shape 191" descr="Death_to_stock_communicate_hands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1070799" y="668950"/>
            <a:ext cx="4021591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/>
              <a:t>Pachas AG Consultoría e Ingeniería de Seguridad</a:t>
            </a:r>
            <a:endParaRPr sz="3600" b="1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1070800" y="3057996"/>
            <a:ext cx="3551100" cy="1115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6814287" y="1610574"/>
            <a:ext cx="1465647" cy="148511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3029">
            <a:off x="5481677" y="2352112"/>
            <a:ext cx="856929" cy="83471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530815" y="1468646"/>
            <a:ext cx="375163" cy="3645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027">
            <a:off x="6289570" y="3122809"/>
            <a:ext cx="266888" cy="25934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018775" y="1638225"/>
            <a:ext cx="2154900" cy="23154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first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36916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second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296500" y="1638225"/>
            <a:ext cx="2196000" cy="23154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0B5394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last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7129125" y="1020552"/>
            <a:ext cx="1245054" cy="1294696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66375" y="1331674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3430687" y="1331674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5995000" y="1331674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430687" y="2793033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220" name="Shape 2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38" y="506150"/>
            <a:ext cx="4169530" cy="3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5689649" y="738351"/>
            <a:ext cx="1751444" cy="351442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68409" y="1033081"/>
            <a:ext cx="1593900" cy="283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744050" y="668100"/>
            <a:ext cx="1748368" cy="3679312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5867632" y="1198923"/>
            <a:ext cx="1491300" cy="26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332100" y="640646"/>
            <a:ext cx="2705164" cy="38255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518764" y="992661"/>
            <a:ext cx="2342400" cy="31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39750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060350" y="927851"/>
            <a:ext cx="4232737" cy="329523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237480" y="1102846"/>
            <a:ext cx="3878700" cy="24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Place your screenshot here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866375" y="1307525"/>
            <a:ext cx="25017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866375" y="358375"/>
            <a:ext cx="39750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Death to the Stock Photo</a:t>
            </a:r>
            <a:r>
              <a:rPr lang="en"/>
              <a:t> (</a:t>
            </a:r>
            <a:r>
              <a:rPr lang="en" u="sng">
                <a:hlinkClick r:id="rId5"/>
              </a:rPr>
              <a:t>license</a:t>
            </a:r>
            <a:r>
              <a:rPr lang="en"/>
              <a:t>)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72" name="Shape 272" descr="Death_to_stock_communicate_hands_8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Titles: Inconsolata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/>
              <a:t>Body copy: Pangolin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https://www.fontsquirrel.com/fonts/inconsolata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4"/>
              </a:rPr>
              <a:t>https://www.urbanfonts.com/fonts/Pangolin.font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866375" y="4000946"/>
            <a:ext cx="75735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0000"/>
                </a:solidFill>
                <a:latin typeface="Pangolin"/>
                <a:ea typeface="Pangolin"/>
                <a:cs typeface="Pangolin"/>
                <a:sym typeface="Pangoli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00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281" name="Shape 281" descr="Death_to_stock_communicate_hands_10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866375" y="1539828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RUC</a:t>
            </a:r>
            <a:endParaRPr b="1" dirty="0"/>
          </a:p>
          <a:p>
            <a:pPr marL="0" lvl="0" indent="0">
              <a:buNone/>
            </a:pPr>
            <a:r>
              <a:rPr lang="es-PE" dirty="0"/>
              <a:t>20600920121</a:t>
            </a:r>
            <a:endParaRPr sz="1200"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3430687" y="1539828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Dirección</a:t>
            </a:r>
            <a:endParaRPr b="1" dirty="0"/>
          </a:p>
          <a:p>
            <a:pPr marL="0" lvl="0" indent="0">
              <a:buNone/>
            </a:pPr>
            <a:r>
              <a:rPr lang="es-PE" dirty="0"/>
              <a:t>Av. Miguel Grau 1032 Cal</a:t>
            </a:r>
            <a:endParaRPr sz="1200"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3"/>
          </p:nvPr>
        </p:nvSpPr>
        <p:spPr>
          <a:xfrm>
            <a:off x="5995000" y="1539828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Ingresos Anuales</a:t>
            </a:r>
            <a:endParaRPr b="1" dirty="0"/>
          </a:p>
          <a:p>
            <a:pPr marL="0" indent="0">
              <a:buNone/>
            </a:pPr>
            <a:r>
              <a:rPr lang="es-PE" dirty="0"/>
              <a:t>S/. 120,000.00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66375" y="2793033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430687" y="2584875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dirty="0"/>
              <a:t>Principales Actividades</a:t>
            </a:r>
            <a:endParaRPr b="1" dirty="0"/>
          </a:p>
          <a:p>
            <a:pPr lvl="0"/>
            <a:r>
              <a:rPr lang="es-PE" sz="1200" dirty="0"/>
              <a:t>Brinda servicios en el área de ingeniería de seguridad.</a:t>
            </a:r>
            <a:endParaRPr lang="es-ES" sz="1200" dirty="0"/>
          </a:p>
          <a:p>
            <a:pPr lvl="0"/>
            <a:r>
              <a:rPr lang="es-PE" sz="1200" dirty="0"/>
              <a:t>Ofrece soluciones informáticas para diferentes empresas.</a:t>
            </a:r>
            <a:endParaRPr lang="es-ES" sz="1200" dirty="0"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5995000" y="2793033"/>
            <a:ext cx="2439300" cy="139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1706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5800100" y="7997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SlidesCarnival icons are editable shapes</a:t>
            </a: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. 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This means that you can: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Resize them without losing quality.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900"/>
              <a:buFont typeface="Pangolin"/>
              <a:buChar char="●"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Change fill color and opacity.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Isn’t that nice? :)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Examples:</a:t>
            </a: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37425" y="745725"/>
            <a:ext cx="296507" cy="380431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393310" y="798865"/>
            <a:ext cx="316335" cy="267822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863130" y="799697"/>
            <a:ext cx="307028" cy="271202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359502" y="792539"/>
            <a:ext cx="250108" cy="280890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841108" y="790009"/>
            <a:ext cx="212999" cy="283421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247649" y="786629"/>
            <a:ext cx="328988" cy="290597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737713" y="769331"/>
            <a:ext cx="282156" cy="326024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180945" y="790425"/>
            <a:ext cx="328555" cy="287217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664665" y="795486"/>
            <a:ext cx="290597" cy="277095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135317" y="788744"/>
            <a:ext cx="282156" cy="288066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940805" y="1216380"/>
            <a:ext cx="292278" cy="36186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06812" y="1216380"/>
            <a:ext cx="292278" cy="361868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864811" y="1270786"/>
            <a:ext cx="301551" cy="259381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330402" y="1244632"/>
            <a:ext cx="301135" cy="304931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798523" y="1264459"/>
            <a:ext cx="298604" cy="264026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3269591" y="1264459"/>
            <a:ext cx="289747" cy="26697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743189" y="1267406"/>
            <a:ext cx="268671" cy="261079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194447" y="1252639"/>
            <a:ext cx="297755" cy="291862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630088" y="1220592"/>
            <a:ext cx="363549" cy="35807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104951" y="1233244"/>
            <a:ext cx="340774" cy="32560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917597" y="1749864"/>
            <a:ext cx="334049" cy="23703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385303" y="1705164"/>
            <a:ext cx="331501" cy="320963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863546" y="1719498"/>
            <a:ext cx="298604" cy="301568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326606" y="1710226"/>
            <a:ext cx="311257" cy="310408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802735" y="1719931"/>
            <a:ext cx="289747" cy="291013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281810" y="1685770"/>
            <a:ext cx="264026" cy="358904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712824" y="1757040"/>
            <a:ext cx="331501" cy="213831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192748" y="1711491"/>
            <a:ext cx="305364" cy="308726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657923" y="1699688"/>
            <a:ext cx="307045" cy="319265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5109596" y="1708960"/>
            <a:ext cx="328555" cy="307877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56404" y="2189304"/>
            <a:ext cx="257284" cy="280908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411023" y="2189737"/>
            <a:ext cx="274581" cy="27624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882524" y="2189737"/>
            <a:ext cx="274564" cy="27624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344736" y="2189737"/>
            <a:ext cx="274148" cy="27624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874420" y="2146719"/>
            <a:ext cx="148054" cy="365248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349301" y="2149249"/>
            <a:ext cx="128226" cy="361019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819520" y="2189304"/>
            <a:ext cx="116838" cy="276679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208364" y="2185508"/>
            <a:ext cx="272034" cy="288066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662984" y="2193100"/>
            <a:ext cx="298188" cy="275413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134468" y="2146286"/>
            <a:ext cx="274148" cy="328988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034433" y="2625381"/>
            <a:ext cx="100806" cy="340792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441389" y="2612729"/>
            <a:ext cx="218060" cy="365248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1875765" y="2612729"/>
            <a:ext cx="285536" cy="365248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772785" y="2674726"/>
            <a:ext cx="344587" cy="192321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313521" y="2634654"/>
            <a:ext cx="334465" cy="316335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263265" y="2642679"/>
            <a:ext cx="296074" cy="298604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728007" y="2645209"/>
            <a:ext cx="299870" cy="298604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4152694" y="2645209"/>
            <a:ext cx="390536" cy="315902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692084" y="2632557"/>
            <a:ext cx="234925" cy="326856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160206" y="2649005"/>
            <a:ext cx="229430" cy="314204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926887" y="3131463"/>
            <a:ext cx="331501" cy="262345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389514" y="3150858"/>
            <a:ext cx="323078" cy="219325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864811" y="3141585"/>
            <a:ext cx="306612" cy="23957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328704" y="3135259"/>
            <a:ext cx="308744" cy="250957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811176" y="3115015"/>
            <a:ext cx="278776" cy="281306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251878" y="3150442"/>
            <a:ext cx="315053" cy="231978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718734" y="3150442"/>
            <a:ext cx="314637" cy="231978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193181" y="3127667"/>
            <a:ext cx="303232" cy="26570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643572" y="3095620"/>
            <a:ext cx="332784" cy="335297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33636" y="3114599"/>
            <a:ext cx="285102" cy="288898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922242" y="3568373"/>
            <a:ext cx="324759" cy="316318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73915" y="3619398"/>
            <a:ext cx="346269" cy="211734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921314" y="3546863"/>
            <a:ext cx="203310" cy="346685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358237" y="3580176"/>
            <a:ext cx="255169" cy="320131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804850" y="3604649"/>
            <a:ext cx="287217" cy="249675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269158" y="3582290"/>
            <a:ext cx="288066" cy="288482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733917" y="3578495"/>
            <a:ext cx="290163" cy="296923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177565" y="3581441"/>
            <a:ext cx="334881" cy="283005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657923" y="3575548"/>
            <a:ext cx="304931" cy="301135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5131522" y="3561197"/>
            <a:ext cx="292278" cy="326874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99901" y="4087956"/>
            <a:ext cx="376202" cy="212150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397539" y="4031852"/>
            <a:ext cx="303249" cy="319282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1851743" y="4013723"/>
            <a:ext cx="333599" cy="344154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34614" y="4042823"/>
            <a:ext cx="294393" cy="298188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771104" y="4043673"/>
            <a:ext cx="353860" cy="295224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276749" y="4018368"/>
            <a:ext cx="272883" cy="330236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684989" y="4014572"/>
            <a:ext cx="391818" cy="35554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156056" y="4009078"/>
            <a:ext cx="384643" cy="368194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639777" y="4097229"/>
            <a:ext cx="342057" cy="198232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5151765" y="4060953"/>
            <a:ext cx="255169" cy="280059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902517" y="23652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96137" y="2365219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087233" y="2576083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241372" y="2873480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392450" y="865531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Now you can use any emoji as an icon!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And of course it resizes without losing quality and you can change the color.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How? Follow Google instructions </a:t>
            </a:r>
            <a:r>
              <a:rPr lang="en" u="sng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  <a:hlinkClick r:id="rId3"/>
              </a:rPr>
              <a:t>https://twitter.com/googledocs/status/730087240156643328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1036700" y="2325506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Pangolin"/>
                <a:ea typeface="Pangolin"/>
                <a:cs typeface="Pangolin"/>
                <a:sym typeface="Pangoli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77575" y="80767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dirty="0"/>
              <a:t>Organigrama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48B213F-FAEC-4C59-AE94-C82C47FC3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304090"/>
              </p:ext>
            </p:extLst>
          </p:nvPr>
        </p:nvGraphicFramePr>
        <p:xfrm>
          <a:off x="1871980" y="996633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39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Cinco fuerzas de Porter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9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167F91E-E253-40A3-8737-F9EC90B39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539747"/>
              </p:ext>
            </p:extLst>
          </p:nvPr>
        </p:nvGraphicFramePr>
        <p:xfrm>
          <a:off x="1871980" y="996633"/>
          <a:ext cx="5400040" cy="315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9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6" name="Shape 116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291AB91-B313-4CC7-ACD1-CA7ABFB1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1C7672-A819-4AF9-A514-52F7AE9AD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3E9DE8-CCD7-4C93-AEEA-11F0F22F69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05810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Matriz FODA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799277"/>
      </p:ext>
    </p:extLst>
  </p:cSld>
  <p:clrMapOvr>
    <a:masterClrMapping/>
  </p:clrMapOvr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1077</Words>
  <Application>Microsoft Office PowerPoint</Application>
  <PresentationFormat>Presentación en pantalla (16:9)</PresentationFormat>
  <Paragraphs>198</Paragraphs>
  <Slides>41</Slides>
  <Notes>41</Notes>
  <HiddenSlides>26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Pangolin</vt:lpstr>
      <vt:lpstr>Inconsolata</vt:lpstr>
      <vt:lpstr>Jaques template</vt:lpstr>
      <vt:lpstr>Intrapreneurship</vt:lpstr>
      <vt:lpstr>1. Datos de Empresa</vt:lpstr>
      <vt:lpstr>Pachas AG Consultoría e Ingeniería de Seguridad</vt:lpstr>
      <vt:lpstr>Presentación de PowerPoint</vt:lpstr>
      <vt:lpstr>Presentación de PowerPoint</vt:lpstr>
      <vt:lpstr>2. Cinco fuerzas de Porter</vt:lpstr>
      <vt:lpstr>Presentación de PowerPoint</vt:lpstr>
      <vt:lpstr>Presentación de PowerPoint</vt:lpstr>
      <vt:lpstr>3. Matriz FODA</vt:lpstr>
      <vt:lpstr>Presentación de PowerPoint</vt:lpstr>
      <vt:lpstr>4. Matriz Stakeholders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Instructions for use</vt:lpstr>
      <vt:lpstr>Hello!</vt:lpstr>
      <vt:lpstr>Presentación de PowerPoint</vt:lpstr>
      <vt:lpstr>This is a slide title</vt:lpstr>
      <vt:lpstr>Split your content</vt:lpstr>
      <vt:lpstr>In two or three columns</vt:lpstr>
      <vt:lpstr>A picture is worth a thousand words</vt:lpstr>
      <vt:lpstr>Want big impact? Use big image.</vt:lpstr>
      <vt:lpstr>Charts explain your ideas</vt:lpstr>
      <vt:lpstr>And tables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Intrapreneurship</dc:title>
  <cp:lastModifiedBy>Hugo Andres Rosado Oliden</cp:lastModifiedBy>
  <cp:revision>23</cp:revision>
  <dcterms:modified xsi:type="dcterms:W3CDTF">2018-01-23T22:43:25Z</dcterms:modified>
</cp:coreProperties>
</file>