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258" r:id="rId6"/>
    <p:sldId id="266" r:id="rId7"/>
    <p:sldId id="358" r:id="rId8"/>
    <p:sldId id="272" r:id="rId9"/>
    <p:sldId id="357" r:id="rId10"/>
    <p:sldId id="300" r:id="rId11"/>
    <p:sldId id="359" r:id="rId12"/>
    <p:sldId id="360" r:id="rId13"/>
    <p:sldId id="355" r:id="rId14"/>
    <p:sldId id="284" r:id="rId15"/>
    <p:sldId id="275" r:id="rId16"/>
    <p:sldId id="268" r:id="rId17"/>
    <p:sldId id="278" r:id="rId18"/>
    <p:sldId id="270" r:id="rId19"/>
    <p:sldId id="273" r:id="rId20"/>
    <p:sldId id="311" r:id="rId21"/>
    <p:sldId id="257" r:id="rId22"/>
    <p:sldId id="279" r:id="rId23"/>
    <p:sldId id="280" r:id="rId24"/>
    <p:sldId id="276" r:id="rId25"/>
    <p:sldId id="281" r:id="rId26"/>
    <p:sldId id="294" r:id="rId27"/>
    <p:sldId id="283" r:id="rId28"/>
    <p:sldId id="285" r:id="rId29"/>
    <p:sldId id="286" r:id="rId30"/>
    <p:sldId id="295" r:id="rId31"/>
    <p:sldId id="287" r:id="rId32"/>
    <p:sldId id="291" r:id="rId33"/>
    <p:sldId id="292" r:id="rId34"/>
    <p:sldId id="299" r:id="rId35"/>
    <p:sldId id="297" r:id="rId36"/>
    <p:sldId id="341" r:id="rId37"/>
    <p:sldId id="288" r:id="rId38"/>
    <p:sldId id="289" r:id="rId39"/>
    <p:sldId id="290" r:id="rId40"/>
    <p:sldId id="293" r:id="rId41"/>
    <p:sldId id="327" r:id="rId42"/>
    <p:sldId id="329" r:id="rId43"/>
    <p:sldId id="298" r:id="rId44"/>
    <p:sldId id="301" r:id="rId45"/>
    <p:sldId id="302" r:id="rId46"/>
    <p:sldId id="310" r:id="rId47"/>
    <p:sldId id="322" r:id="rId48"/>
    <p:sldId id="303" r:id="rId49"/>
    <p:sldId id="304" r:id="rId50"/>
    <p:sldId id="305" r:id="rId51"/>
    <p:sldId id="306" r:id="rId52"/>
    <p:sldId id="260" r:id="rId53"/>
    <p:sldId id="307" r:id="rId54"/>
    <p:sldId id="309" r:id="rId55"/>
    <p:sldId id="314" r:id="rId56"/>
    <p:sldId id="312" r:id="rId57"/>
    <p:sldId id="317" r:id="rId58"/>
    <p:sldId id="339" r:id="rId59"/>
    <p:sldId id="318" r:id="rId60"/>
    <p:sldId id="316" r:id="rId61"/>
    <p:sldId id="261" r:id="rId62"/>
    <p:sldId id="320" r:id="rId63"/>
    <p:sldId id="324" r:id="rId64"/>
    <p:sldId id="332" r:id="rId65"/>
    <p:sldId id="321" r:id="rId66"/>
    <p:sldId id="319" r:id="rId67"/>
    <p:sldId id="315" r:id="rId68"/>
    <p:sldId id="326" r:id="rId69"/>
    <p:sldId id="340" r:id="rId70"/>
    <p:sldId id="325" r:id="rId71"/>
    <p:sldId id="323" r:id="rId72"/>
    <p:sldId id="334" r:id="rId73"/>
    <p:sldId id="336" r:id="rId74"/>
    <p:sldId id="337" r:id="rId75"/>
    <p:sldId id="330" r:id="rId76"/>
    <p:sldId id="331" r:id="rId77"/>
    <p:sldId id="338" r:id="rId78"/>
    <p:sldId id="342" r:id="rId79"/>
    <p:sldId id="343" r:id="rId80"/>
    <p:sldId id="344" r:id="rId81"/>
    <p:sldId id="348" r:id="rId82"/>
    <p:sldId id="347" r:id="rId83"/>
    <p:sldId id="345" r:id="rId84"/>
    <p:sldId id="346" r:id="rId85"/>
    <p:sldId id="349" r:id="rId86"/>
    <p:sldId id="350" r:id="rId87"/>
    <p:sldId id="351" r:id="rId88"/>
    <p:sldId id="352" r:id="rId89"/>
    <p:sldId id="353" r:id="rId90"/>
    <p:sldId id="354"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56" d="100"/>
          <a:sy n="56" d="100"/>
        </p:scale>
        <p:origin x="480" y="4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s-ES"/>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s-ES"/>
          </a:p>
        </c:txPr>
        <c:crossAx val="251642240"/>
        <c:crosses val="autoZero"/>
        <c:crossBetween val="midCat"/>
      </c:valAx>
      <c:spPr>
        <a:ln>
          <a:noFill/>
        </a:ln>
      </c:spPr>
    </c:plotArea>
    <c:legend>
      <c:legendPos val="t"/>
      <c:overlay val="0"/>
      <c:txPr>
        <a:bodyPr/>
        <a:lstStyle/>
        <a:p>
          <a:pPr>
            <a:defRPr lang="ja-JP"/>
          </a:pPr>
          <a:endParaRPr lang="es-ES"/>
        </a:p>
      </c:txPr>
    </c:legend>
    <c:plotVisOnly val="1"/>
    <c:dispBlanksAs val="zero"/>
    <c:showDLblsOverMax val="0"/>
  </c:chart>
  <c:txPr>
    <a:bodyPr/>
    <a:lstStyle/>
    <a:p>
      <a:pPr>
        <a:defRPr sz="1800"/>
      </a:pPr>
      <a:endParaRPr lang="es-E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txPr>
          <a:bodyPr/>
          <a:lstStyle/>
          <a:p>
            <a:pPr>
              <a:defRPr lang="ja-JP"/>
            </a:pPr>
            <a:endParaRPr lang="es-ES"/>
          </a:p>
        </c:tx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latin typeface="+mn-lt"/>
              </a:defRPr>
            </a:pPr>
            <a:endParaRPr lang="es-ES"/>
          </a:p>
        </c:txPr>
        <c:crossAx val="251730560"/>
        <c:crosses val="autoZero"/>
        <c:crossBetween val="between"/>
      </c:valAx>
      <c:spPr>
        <a:ln w="31750">
          <a:noFill/>
        </a:ln>
      </c:spPr>
    </c:plotArea>
    <c:legend>
      <c:legendPos val="b"/>
      <c:overlay val="0"/>
      <c:txPr>
        <a:bodyPr/>
        <a:lstStyle/>
        <a:p>
          <a:pPr>
            <a:defRPr lang="ja-JP"/>
          </a:pPr>
          <a:endParaRPr lang="es-ES"/>
        </a:p>
      </c:txPr>
    </c:legend>
    <c:plotVisOnly val="1"/>
    <c:dispBlanksAs val="gap"/>
    <c:showDLblsOverMax val="0"/>
  </c:chart>
  <c:txPr>
    <a:bodyPr/>
    <a:lstStyle/>
    <a:p>
      <a:pPr>
        <a:defRPr sz="1800">
          <a:latin typeface="+mn-lt"/>
        </a:defRPr>
      </a:pPr>
      <a:endParaRPr lang="es-E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2017/6/24</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‹Nº›</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‹Nº›</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‹Nº›</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‹Nº›</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‹Nº›</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‹Nº›</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9.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28.xml"/><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7.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39.xml"/><Relationship Id="rId5" Type="http://schemas.openxmlformats.org/officeDocument/2006/relationships/image" Target="../media/image49.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8.png"/><Relationship Id="rId1" Type="http://schemas.openxmlformats.org/officeDocument/2006/relationships/slideLayout" Target="../slideLayouts/slideLayout41.xml"/><Relationship Id="rId6" Type="http://schemas.openxmlformats.org/officeDocument/2006/relationships/image" Target="../media/image51.png"/><Relationship Id="rId5" Type="http://schemas.openxmlformats.org/officeDocument/2006/relationships/image" Target="../media/image26.png"/><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TB2</a:t>
            </a:r>
            <a:endParaRPr kumimoji="1" lang="ja-JP" altLang="en-US" dirty="0"/>
          </a:p>
        </p:txBody>
      </p:sp>
      <p:sp>
        <p:nvSpPr>
          <p:cNvPr id="9" name="テキスト プレースホルダー 8"/>
          <p:cNvSpPr>
            <a:spLocks noGrp="1"/>
          </p:cNvSpPr>
          <p:nvPr>
            <p:ph type="body" sz="quarter" idx="13"/>
          </p:nvPr>
        </p:nvSpPr>
        <p:spPr/>
        <p:txBody>
          <a:bodyPr/>
          <a:lstStyle/>
          <a:p>
            <a:pPr marL="628650" algn="l"/>
            <a:r>
              <a:rPr kumimoji="1" lang="en-US" altLang="ja-JP" dirty="0" err="1"/>
              <a:t>Integrantes</a:t>
            </a:r>
            <a:r>
              <a:rPr kumimoji="1" lang="en-US" altLang="ja-JP" dirty="0"/>
              <a:t>:</a:t>
            </a:r>
            <a:endParaRPr kumimoji="1" lang="es-PE" altLang="ja-JP" dirty="0"/>
          </a:p>
          <a:p>
            <a:pPr marL="457200" indent="-457200">
              <a:buFont typeface="Arial" panose="020B0604020202020204" pitchFamily="34" charset="0"/>
              <a:buChar char="•"/>
            </a:pPr>
            <a:r>
              <a:rPr kumimoji="1" lang="en-US" altLang="ja-JP" dirty="0"/>
              <a:t>Borja Rodriguez, Gabriela    U201120098</a:t>
            </a:r>
          </a:p>
          <a:p>
            <a:pPr marL="457200" indent="-457200">
              <a:buFont typeface="Arial" panose="020B0604020202020204" pitchFamily="34" charset="0"/>
              <a:buChar char="•"/>
            </a:pPr>
            <a:r>
              <a:rPr kumimoji="1" lang="en-US" altLang="ja-JP" dirty="0" err="1"/>
              <a:t>Greggio</a:t>
            </a:r>
            <a:r>
              <a:rPr kumimoji="1" lang="en-US" altLang="ja-JP" dirty="0"/>
              <a:t> Trujillo, Vincenzo    U201322526 </a:t>
            </a:r>
          </a:p>
          <a:p>
            <a:pPr marL="457200" indent="-457200">
              <a:buFont typeface="Arial" panose="020B0604020202020204" pitchFamily="34" charset="0"/>
              <a:buChar char="•"/>
            </a:pPr>
            <a:r>
              <a:rPr kumimoji="1" lang="en-US" altLang="ja-JP" dirty="0"/>
              <a:t>Rivero Caballero, Nadya      U201114024  </a:t>
            </a:r>
          </a:p>
          <a:p>
            <a:pPr marL="457200" indent="-457200">
              <a:buFont typeface="Arial" panose="020B0604020202020204" pitchFamily="34" charset="0"/>
              <a:buChar char="•"/>
            </a:pPr>
            <a:r>
              <a:rPr kumimoji="1" lang="en-US" altLang="ja-JP" dirty="0"/>
              <a:t>Rosado Oliden, Hugo           U201411897</a:t>
            </a:r>
          </a:p>
          <a:p>
            <a:pPr marL="457200" indent="-457200">
              <a:buFont typeface="Arial" panose="020B0604020202020204" pitchFamily="34" charset="0"/>
              <a:buChar char="•"/>
            </a:pPr>
            <a:r>
              <a:rPr kumimoji="1" lang="en-US" altLang="ja-JP" dirty="0"/>
              <a:t>Sánchez Polo, </a:t>
            </a:r>
            <a:r>
              <a:rPr kumimoji="1" lang="en-US" altLang="ja-JP" dirty="0" err="1"/>
              <a:t>Arantzxa</a:t>
            </a:r>
            <a:r>
              <a:rPr kumimoji="1" lang="en-US" altLang="ja-JP" dirty="0"/>
              <a:t>	    U201322397</a:t>
            </a:r>
          </a:p>
          <a:p>
            <a:pPr marL="457200" indent="-457200">
              <a:buFont typeface="Arial" panose="020B0604020202020204" pitchFamily="34" charset="0"/>
              <a:buChar char="•"/>
            </a:pP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568">
        <p15:prstTrans prst="prestige"/>
      </p:transition>
    </mc:Choice>
    <mc:Fallback>
      <p:transition spd="slow" advTm="45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11</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769">
        <p15:prstTrans prst="pageCurlSingle"/>
      </p:transition>
    </mc:Choice>
    <mc:Fallback>
      <p:transition spd="slow" advTm="476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568">
        <p15:prstTrans prst="pageCurlSingle"/>
      </p:transition>
    </mc:Choice>
    <mc:Fallback>
      <p:transition spd="slow" advTm="25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13</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988">
        <p15:prstTrans prst="pageCurlSingle"/>
      </p:transition>
    </mc:Choice>
    <mc:Fallback>
      <p:transition spd="slow" advTm="898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14</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901">
        <p15:prstTrans prst="pageCurlSingle"/>
      </p:transition>
    </mc:Choice>
    <mc:Fallback>
      <p:transition spd="slow" advTm="390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290">
        <p15:prstTrans prst="prestige"/>
      </p:transition>
    </mc:Choice>
    <mc:Fallback>
      <p:transition spd="slow" advTm="329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7941">
        <p15:prstTrans prst="pageCurlSingle"/>
      </p:transition>
    </mc:Choice>
    <mc:Fallback>
      <p:transition spd="slow" advTm="79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17</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650">
        <p15:prstTrans prst="pageCurlSingle"/>
      </p:transition>
    </mc:Choice>
    <mc:Fallback>
      <p:transition spd="slow" advTm="265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18</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241">
        <p15:prstTrans prst="pageCurlSingle"/>
      </p:transition>
    </mc:Choice>
    <mc:Fallback>
      <p:transition spd="slow" advTm="624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19</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269">
        <p15:prstTrans prst="pageCurlSingle"/>
      </p:transition>
    </mc:Choice>
    <mc:Fallback>
      <p:transition spd="slow" advTm="52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Landing Page</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20</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333">
        <p15:prstTrans prst="pageCurlSingle"/>
      </p:transition>
    </mc:Choice>
    <mc:Fallback>
      <p:transition spd="slow" advTm="433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21</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840">
        <p15:prstTrans prst="pageCurlSingle"/>
      </p:transition>
    </mc:Choice>
    <mc:Fallback>
      <p:transition spd="slow" advTm="284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400">
        <p15:prstTrans prst="pageCurlSingle"/>
      </p:transition>
    </mc:Choice>
    <mc:Fallback>
      <p:transition spd="slow" advTm="44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557">
        <p15:prstTrans prst="pageCurlSingle"/>
      </p:transition>
    </mc:Choice>
    <mc:Fallback>
      <p:transition spd="slow" advTm="6557">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736">
        <p15:prstTrans prst="pageCurlSingle"/>
      </p:transition>
    </mc:Choice>
    <mc:Fallback>
      <p:transition spd="slow" advTm="873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2270">
        <p15:prstTrans prst="pageCurlSingle"/>
      </p:transition>
    </mc:Choice>
    <mc:Fallback>
      <p:transition spd="slow" advTm="1227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26</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886">
        <p15:prstTrans prst="pageCurlSingle"/>
      </p:transition>
    </mc:Choice>
    <mc:Fallback>
      <p:transition spd="slow" advTm="488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150">
        <p15:prstTrans prst="pageCurlSingle"/>
      </p:transition>
    </mc:Choice>
    <mc:Fallback>
      <p:transition spd="slow" advTm="815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816">
        <p15:prstTrans prst="pageCurlSingle"/>
      </p:transition>
    </mc:Choice>
    <mc:Fallback>
      <p:transition spd="slow" advTm="9816">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9396">
        <p15:prstTrans prst="pageCurlSingle"/>
      </p:transition>
    </mc:Choice>
    <mc:Fallback>
      <p:transition spd="slow" advTm="1939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4BE49-68A2-4E8B-8D2F-0E23F6257941}"/>
              </a:ext>
            </a:extLst>
          </p:cNvPr>
          <p:cNvSpPr>
            <a:spLocks noGrp="1"/>
          </p:cNvSpPr>
          <p:nvPr>
            <p:ph type="title"/>
          </p:nvPr>
        </p:nvSpPr>
        <p:spPr>
          <a:xfrm>
            <a:off x="616043" y="8302771"/>
            <a:ext cx="17336022" cy="1280040"/>
          </a:xfrm>
        </p:spPr>
        <p:txBody>
          <a:bodyPr>
            <a:normAutofit/>
          </a:bodyPr>
          <a:lstStyle/>
          <a:p>
            <a:r>
              <a:rPr lang="es-ES" sz="3600" dirty="0"/>
              <a:t>http://unbouncepages.com/deconline/</a:t>
            </a:r>
          </a:p>
        </p:txBody>
      </p:sp>
      <p:sp>
        <p:nvSpPr>
          <p:cNvPr id="3" name="Marcador de pie de página 2">
            <a:extLst>
              <a:ext uri="{FF2B5EF4-FFF2-40B4-BE49-F238E27FC236}">
                <a16:creationId xmlns:a16="http://schemas.microsoft.com/office/drawing/2014/main" id="{EE660B65-5A5F-40C8-B158-86F915EAB53D}"/>
              </a:ext>
            </a:extLst>
          </p:cNvPr>
          <p:cNvSpPr>
            <a:spLocks noGrp="1"/>
          </p:cNvSpPr>
          <p:nvPr>
            <p:ph type="ftr" sz="quarter" idx="10"/>
          </p:nvPr>
        </p:nvSpPr>
        <p:spPr/>
        <p:txBody>
          <a:bodyPr/>
          <a:lstStyle/>
          <a:p>
            <a:r>
              <a:rPr lang="en-US"/>
              <a:t>The Power of PowerPoint | thepopp.com</a:t>
            </a:r>
            <a:endParaRPr lang="en-US" dirty="0"/>
          </a:p>
        </p:txBody>
      </p:sp>
      <p:sp>
        <p:nvSpPr>
          <p:cNvPr id="4" name="Marcador de número de diapositiva 3">
            <a:extLst>
              <a:ext uri="{FF2B5EF4-FFF2-40B4-BE49-F238E27FC236}">
                <a16:creationId xmlns:a16="http://schemas.microsoft.com/office/drawing/2014/main" id="{397B1926-9EE1-4632-B8D0-217B44FE37F7}"/>
              </a:ext>
            </a:extLst>
          </p:cNvPr>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5" name="Imagen 4">
            <a:extLst>
              <a:ext uri="{FF2B5EF4-FFF2-40B4-BE49-F238E27FC236}">
                <a16:creationId xmlns:a16="http://schemas.microsoft.com/office/drawing/2014/main" id="{59EDAAEE-5475-41B4-888A-37A6C897E5A2}"/>
              </a:ext>
            </a:extLst>
          </p:cNvPr>
          <p:cNvPicPr>
            <a:picLocks noChangeAspect="1"/>
          </p:cNvPicPr>
          <p:nvPr/>
        </p:nvPicPr>
        <p:blipFill>
          <a:blip r:embed="rId2"/>
          <a:stretch>
            <a:fillRect/>
          </a:stretch>
        </p:blipFill>
        <p:spPr>
          <a:xfrm>
            <a:off x="19050" y="0"/>
            <a:ext cx="18268950" cy="8629650"/>
          </a:xfrm>
          <a:prstGeom prst="rect">
            <a:avLst/>
          </a:prstGeom>
        </p:spPr>
      </p:pic>
    </p:spTree>
    <p:extLst>
      <p:ext uri="{BB962C8B-B14F-4D97-AF65-F5344CB8AC3E}">
        <p14:creationId xmlns:p14="http://schemas.microsoft.com/office/powerpoint/2010/main" val="81552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173">
        <p15:prstTrans prst="pageCurlSingle"/>
      </p:transition>
    </mc:Choice>
    <mc:Fallback>
      <p:transition spd="slow" advTm="5173">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519">
        <p15:prstTrans prst="pageCurlSingle"/>
      </p:transition>
    </mc:Choice>
    <mc:Fallback>
      <p:transition spd="slow" advTm="9519">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012">
        <p15:prstTrans prst="pageCurlSingle"/>
      </p:transition>
    </mc:Choice>
    <mc:Fallback>
      <p:transition spd="slow" advTm="9012">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2190">
        <p15:prstTrans prst="pageCurlSingle"/>
      </p:transition>
    </mc:Choice>
    <mc:Fallback>
      <p:transition spd="slow" advTm="1219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35</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954">
        <p15:prstTrans prst="pageCurlSingle"/>
      </p:transition>
    </mc:Choice>
    <mc:Fallback>
      <p:transition spd="slow" advTm="4954">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37</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7058">
        <p15:prstTrans prst="pageCurlSingle"/>
      </p:transition>
    </mc:Choice>
    <mc:Fallback>
      <p:transition spd="slow" advTm="705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38</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112">
        <p15:prstTrans prst="pageCurlSingle"/>
      </p:transition>
    </mc:Choice>
    <mc:Fallback>
      <p:transition spd="slow" advTm="8112">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908">
        <p15:prstTrans prst="pageCurlSingle"/>
      </p:transition>
    </mc:Choice>
    <mc:Fallback>
      <p:transition spd="slow" advTm="290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Wireframes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969">
        <p15:prstTrans prst="prestige"/>
      </p:transition>
    </mc:Choice>
    <mc:Fallback>
      <p:transition spd="slow" advTm="4969">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41</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101">
        <p15:prstTrans prst="pageCurlSingle"/>
      </p:transition>
    </mc:Choice>
    <mc:Fallback>
      <p:transition spd="slow" advTm="410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42</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7702">
        <p15:prstTrans prst="pageCurlSingle"/>
      </p:transition>
    </mc:Choice>
    <mc:Fallback>
      <p:transition spd="slow" advTm="770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43</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952">
        <p15:prstTrans prst="pageCurlSingle"/>
      </p:transition>
    </mc:Choice>
    <mc:Fallback>
      <p:transition spd="slow" advTm="4952">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218">
        <p15:prstTrans prst="pageCurlSingle"/>
      </p:transition>
    </mc:Choice>
    <mc:Fallback>
      <p:transition spd="slow" advTm="4218">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45</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685">
        <p15:prstTrans prst="pageCurlSingle"/>
      </p:transition>
    </mc:Choice>
    <mc:Fallback>
      <p:transition spd="slow" advTm="4685">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350">
        <p15:prstTrans prst="pageCurlSingle"/>
      </p:transition>
    </mc:Choice>
    <mc:Fallback>
      <p:transition spd="slow" advTm="335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47</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861">
        <p15:prstTrans prst="pageCurlSingle"/>
      </p:transition>
    </mc:Choice>
    <mc:Fallback>
      <p:transition spd="slow" advTm="386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951">
        <p15:prstTrans prst="pageCurlSingle"/>
      </p:transition>
    </mc:Choice>
    <mc:Fallback>
      <p:transition spd="slow" advTm="395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471">
        <p15:prstTrans prst="pageCurlSingle"/>
      </p:transition>
    </mc:Choice>
    <mc:Fallback>
      <p:transition spd="slow" advTm="947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F52EC-1926-478C-9D7F-4C1F966BC847}"/>
              </a:ext>
            </a:extLst>
          </p:cNvPr>
          <p:cNvSpPr>
            <a:spLocks noGrp="1"/>
          </p:cNvSpPr>
          <p:nvPr>
            <p:ph type="title"/>
          </p:nvPr>
        </p:nvSpPr>
        <p:spPr>
          <a:xfrm>
            <a:off x="613149" y="7783188"/>
            <a:ext cx="17336022" cy="1280040"/>
          </a:xfrm>
        </p:spPr>
        <p:txBody>
          <a:bodyPr>
            <a:noAutofit/>
          </a:bodyPr>
          <a:lstStyle/>
          <a:p>
            <a:r>
              <a:rPr lang="es-ES" sz="2800" dirty="0"/>
              <a:t>https://preview.uxpin.com/7bd4a362a1d33ed4d2a0ad6b3c29fba65fe4a4e6</a:t>
            </a:r>
          </a:p>
        </p:txBody>
      </p:sp>
      <p:sp>
        <p:nvSpPr>
          <p:cNvPr id="3" name="Marcador de pie de página 2">
            <a:extLst>
              <a:ext uri="{FF2B5EF4-FFF2-40B4-BE49-F238E27FC236}">
                <a16:creationId xmlns:a16="http://schemas.microsoft.com/office/drawing/2014/main" id="{56E6FE76-4123-4E9A-B45B-50DBE52F0BBF}"/>
              </a:ext>
            </a:extLst>
          </p:cNvPr>
          <p:cNvSpPr>
            <a:spLocks noGrp="1"/>
          </p:cNvSpPr>
          <p:nvPr>
            <p:ph type="ftr" sz="quarter" idx="10"/>
          </p:nvPr>
        </p:nvSpPr>
        <p:spPr/>
        <p:txBody>
          <a:bodyPr/>
          <a:lstStyle/>
          <a:p>
            <a:r>
              <a:rPr lang="en-US"/>
              <a:t>The Power of PowerPoint | thepopp.com</a:t>
            </a:r>
            <a:endParaRPr lang="en-US" dirty="0"/>
          </a:p>
        </p:txBody>
      </p:sp>
      <p:sp>
        <p:nvSpPr>
          <p:cNvPr id="4" name="Marcador de número de diapositiva 3">
            <a:extLst>
              <a:ext uri="{FF2B5EF4-FFF2-40B4-BE49-F238E27FC236}">
                <a16:creationId xmlns:a16="http://schemas.microsoft.com/office/drawing/2014/main" id="{5C38BF60-45EF-448E-84C3-62DB9F033472}"/>
              </a:ext>
            </a:extLst>
          </p:cNvPr>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2481548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50</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284">
        <p15:prstTrans prst="pageCurlSingle"/>
      </p:transition>
    </mc:Choice>
    <mc:Fallback>
      <p:transition spd="slow" advTm="4284">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886">
        <p15:prstTrans prst="pageCurlSingle"/>
      </p:transition>
    </mc:Choice>
    <mc:Fallback>
      <p:transition spd="slow" advTm="488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mc:Choice xmlns:p14="http://schemas.microsoft.com/office/powerpoint/2010/main" Requires="p14">
      <p:transition spd="slow" p14:dur="1250" advTm="3376">
        <p14:flip dir="r"/>
      </p:transition>
    </mc:Choice>
    <mc:Fallback>
      <p:transition spd="slow" advTm="3376">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4072">
        <p15:prstTrans prst="prestige"/>
      </p:transition>
    </mc:Choice>
    <mc:Fallback>
      <p:transition spd="slow" advTm="4072">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2774">
        <p15:prstTrans prst="pageCurlSingle"/>
      </p:transition>
    </mc:Choice>
    <mc:Fallback>
      <p:transition spd="slow" advTm="12774">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mc:Choice xmlns:p14="http://schemas.microsoft.com/office/powerpoint/2010/main" Requires="p14">
      <p:transition spd="slow" p14:dur="800" advTm="7703">
        <p14:flythrough/>
      </p:transition>
    </mc:Choice>
    <mc:Fallback>
      <p:transition spd="slow" advTm="7703">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mc:Choice xmlns:p14="http://schemas.microsoft.com/office/powerpoint/2010/main" Requires="p14">
      <p:transition spd="slow" p14:dur="800" advTm="8051">
        <p14:flythrough/>
      </p:transition>
    </mc:Choice>
    <mc:Fallback>
      <p:transition spd="slow" advTm="805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mc:Choice xmlns:p14="http://schemas.microsoft.com/office/powerpoint/2010/main" Requires="p14">
      <p:transition spd="slow" p14:dur="800" advTm="5502">
        <p14:flythrough/>
      </p:transition>
    </mc:Choice>
    <mc:Fallback>
      <p:transition spd="slow" advTm="5502">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811">
        <p15:prstTrans prst="pageCurlSingle"/>
      </p:transition>
    </mc:Choice>
    <mc:Fallback>
      <p:transition spd="slow" advTm="8811">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mc:Choice xmlns:p14="http://schemas.microsoft.com/office/powerpoint/2010/main" Requires="p14">
      <p:transition spd="slow" p14:dur="800" advTm="4686">
        <p14:flythrough/>
      </p:transition>
    </mc:Choice>
    <mc:Fallback>
      <p:transition spd="slow" advTm="468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err="1"/>
              <a:t>Resultados</a:t>
            </a:r>
            <a:endParaRPr kumimoji="1" lang="en-US" altLang="ja-JP"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mc:Choice xmlns:p14="http://schemas.microsoft.com/office/powerpoint/2010/main" Requires="p14">
      <p:transition spd="slow" p14:dur="800" advTm="9537">
        <p14:flythrough/>
      </p:transition>
    </mc:Choice>
    <mc:Fallback>
      <p:transition spd="slow" advTm="9537">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mc:Choice xmlns:p14="http://schemas.microsoft.com/office/powerpoint/2010/main" Requires="p14">
      <p:transition spd="slow" p14:dur="800" advTm="7168">
        <p14:flythrough/>
      </p:transition>
    </mc:Choice>
    <mc:Fallback>
      <p:transition spd="slow" advTm="7168">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940">
        <p15:prstTrans prst="pageCurlSingle"/>
      </p:transition>
    </mc:Choice>
    <mc:Fallback>
      <p:transition spd="slow" advTm="994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9788">
        <p15:prstTrans prst="pageCurlSingle"/>
      </p:transition>
    </mc:Choice>
    <mc:Fallback>
      <p:transition spd="slow" advTm="19788">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mc:Choice xmlns:p14="http://schemas.microsoft.com/office/powerpoint/2010/main" Requires="p14">
      <p:transition spd="slow" p14:dur="800" advTm="11839">
        <p14:flythrough/>
      </p:transition>
    </mc:Choice>
    <mc:Fallback>
      <p:transition spd="slow" advTm="1183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mc:Choice xmlns:p14="http://schemas.microsoft.com/office/powerpoint/2010/main" Requires="p14">
      <p:transition spd="slow" p14:dur="800" advTm="8019">
        <p14:flythrough/>
      </p:transition>
    </mc:Choice>
    <mc:Fallback>
      <p:transition spd="slow" advTm="8019">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mc:Choice xmlns:p14="http://schemas.microsoft.com/office/powerpoint/2010/main" Requires="p14">
      <p:transition spd="slow" p14:dur="800" advTm="6786">
        <p14:flythrough/>
      </p:transition>
    </mc:Choice>
    <mc:Fallback>
      <p:transition spd="slow" advTm="678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mc:Choice xmlns:p14="http://schemas.microsoft.com/office/powerpoint/2010/main" Requires="p14">
      <p:transition spd="slow" p14:dur="800" advTm="10326">
        <p14:flythrough/>
      </p:transition>
    </mc:Choice>
    <mc:Fallback>
      <p:transition spd="slow" advTm="10326">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7693">
        <p15:prstTrans prst="pageCurlSingle"/>
      </p:transition>
    </mc:Choice>
    <mc:Fallback>
      <p:transition spd="slow" advTm="7693">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69</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075">
        <p15:prstTrans prst="pageCurlSingle"/>
      </p:transition>
    </mc:Choice>
    <mc:Fallback>
      <p:transition spd="slow" advTm="90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26" name="Picture 2" descr="Resultado de imagen para landing page icon">
            <a:extLst>
              <a:ext uri="{FF2B5EF4-FFF2-40B4-BE49-F238E27FC236}">
                <a16:creationId xmlns:a16="http://schemas.microsoft.com/office/drawing/2014/main" id="{759F8AB9-DDEE-4ABF-A429-395052A852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075589" y="965050"/>
            <a:ext cx="8351819" cy="8351819"/>
          </a:xfrm>
          <a:prstGeom prst="rect">
            <a:avLst/>
          </a:prstGeom>
          <a:noFill/>
          <a:extLst>
            <a:ext uri="{909E8E84-426E-40DD-AFC4-6F175D3DCCD1}">
              <a14:hiddenFill xmlns:a14="http://schemas.microsoft.com/office/drawing/2010/main">
                <a:solidFill>
                  <a:srgbClr val="FFFFFF"/>
                </a:solidFill>
              </a14:hiddenFill>
            </a:ext>
          </a:extLst>
        </p:spPr>
      </p:pic>
      <p:sp>
        <p:nvSpPr>
          <p:cNvPr id="73"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00150" y="2236669"/>
            <a:ext cx="5000623" cy="5247844"/>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B32930-B50A-4434-AD4B-B14EB6D4E5BA}"/>
              </a:ext>
            </a:extLst>
          </p:cNvPr>
          <p:cNvSpPr>
            <a:spLocks noGrp="1"/>
          </p:cNvSpPr>
          <p:nvPr>
            <p:ph type="title"/>
          </p:nvPr>
        </p:nvSpPr>
        <p:spPr>
          <a:xfrm>
            <a:off x="1543050" y="2950443"/>
            <a:ext cx="3943350" cy="3820296"/>
          </a:xfrm>
          <a:noFill/>
        </p:spPr>
        <p:txBody>
          <a:bodyPr vert="horz" lIns="91440" tIns="45720" rIns="91440" bIns="45720" rtlCol="0" anchor="ctr">
            <a:normAutofit/>
          </a:bodyPr>
          <a:lstStyle/>
          <a:p>
            <a:pPr defTabSz="914400"/>
            <a:r>
              <a:rPr lang="en-US" dirty="0">
                <a:solidFill>
                  <a:schemeClr val="bg1"/>
                </a:solidFill>
              </a:rPr>
              <a:t>Landing Page</a:t>
            </a:r>
            <a:endParaRPr lang="en-US" kern="1200" dirty="0">
              <a:solidFill>
                <a:schemeClr val="bg1"/>
              </a:solidFill>
              <a:latin typeface="+mj-lt"/>
              <a:ea typeface="+mj-ea"/>
              <a:cs typeface="+mj-cs"/>
            </a:endParaRPr>
          </a:p>
        </p:txBody>
      </p:sp>
      <p:sp>
        <p:nvSpPr>
          <p:cNvPr id="3" name="Marcador de pie de página 2">
            <a:extLst>
              <a:ext uri="{FF2B5EF4-FFF2-40B4-BE49-F238E27FC236}">
                <a16:creationId xmlns:a16="http://schemas.microsoft.com/office/drawing/2014/main" id="{962BA1C7-A04B-4E81-8DA6-5EC1478D8DA0}"/>
              </a:ext>
            </a:extLst>
          </p:cNvPr>
          <p:cNvSpPr>
            <a:spLocks noGrp="1"/>
          </p:cNvSpPr>
          <p:nvPr>
            <p:ph type="ftr" sz="quarter" idx="10"/>
          </p:nvPr>
        </p:nvSpPr>
        <p:spPr>
          <a:xfrm>
            <a:off x="1543050" y="9533053"/>
            <a:ext cx="9315450" cy="547603"/>
          </a:xfrm>
        </p:spPr>
        <p:txBody>
          <a:bodyPr vert="horz" lIns="91440" tIns="45720" rIns="91440" bIns="45720" rtlCol="0" anchor="ctr">
            <a:normAutofit/>
          </a:bodyPr>
          <a:lstStyle/>
          <a:p>
            <a:pPr algn="l" defTabSz="914400"/>
            <a:r>
              <a:rPr lang="en-US" sz="1200" kern="1200">
                <a:solidFill>
                  <a:schemeClr val="tx1">
                    <a:alpha val="80000"/>
                  </a:schemeClr>
                </a:solidFill>
                <a:latin typeface="+mn-lt"/>
                <a:ea typeface="+mn-ea"/>
                <a:cs typeface="+mn-cs"/>
              </a:rPr>
              <a:t>The Power of PowerPoint | thepopp.com</a:t>
            </a:r>
          </a:p>
        </p:txBody>
      </p:sp>
      <p:sp>
        <p:nvSpPr>
          <p:cNvPr id="4" name="Marcador de número de diapositiva 3">
            <a:extLst>
              <a:ext uri="{FF2B5EF4-FFF2-40B4-BE49-F238E27FC236}">
                <a16:creationId xmlns:a16="http://schemas.microsoft.com/office/drawing/2014/main" id="{1E5A9B3C-D9BE-410E-8AC9-2923B465253F}"/>
              </a:ext>
            </a:extLst>
          </p:cNvPr>
          <p:cNvSpPr>
            <a:spLocks noGrp="1"/>
          </p:cNvSpPr>
          <p:nvPr>
            <p:ph type="sldNum" sz="quarter" idx="11"/>
          </p:nvPr>
        </p:nvSpPr>
        <p:spPr>
          <a:xfrm>
            <a:off x="16551276" y="9533053"/>
            <a:ext cx="771523" cy="547603"/>
          </a:xfrm>
        </p:spPr>
        <p:txBody>
          <a:bodyPr vert="horz" lIns="91440" tIns="45720" rIns="91440" bIns="45720" rtlCol="0" anchor="ctr">
            <a:normAutofit/>
          </a:bodyPr>
          <a:lstStyle/>
          <a:p>
            <a:pPr algn="r" defTabSz="914400"/>
            <a:fld id="{03EB59E2-90B9-4CD3-AC74-D672227E13C3}" type="slidenum">
              <a:rPr lang="en-US" sz="1200">
                <a:solidFill>
                  <a:schemeClr val="tx1">
                    <a:alpha val="80000"/>
                  </a:schemeClr>
                </a:solidFill>
              </a:rPr>
              <a:pPr algn="r" defTabSz="914400"/>
              <a:t>3</a:t>
            </a:fld>
            <a:endParaRPr lang="en-US" sz="1200">
              <a:solidFill>
                <a:schemeClr val="tx1">
                  <a:alpha val="80000"/>
                </a:schemeClr>
              </a:solidFill>
            </a:endParaRPr>
          </a:p>
        </p:txBody>
      </p:sp>
    </p:spTree>
    <p:extLst>
      <p:ext uri="{BB962C8B-B14F-4D97-AF65-F5344CB8AC3E}">
        <p14:creationId xmlns:p14="http://schemas.microsoft.com/office/powerpoint/2010/main" val="2288150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734">
        <p15:prstTrans prst="pageCurlSingle"/>
      </p:transition>
    </mc:Choice>
    <mc:Fallback>
      <p:transition spd="slow" advTm="5734">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mc:Choice xmlns:p14="http://schemas.microsoft.com/office/powerpoint/2010/main" Requires="p14">
      <p:transition spd="slow" p14:dur="1250" advTm="3323">
        <p14:flip dir="r"/>
      </p:transition>
    </mc:Choice>
    <mc:Fallback>
      <p:transition spd="slow" advTm="3323">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521">
        <p15:prstTrans prst="prestige"/>
      </p:transition>
    </mc:Choice>
    <mc:Fallback>
      <p:transition spd="slow" advTm="65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721">
        <p15:prstTrans prst="pageCurlSingle"/>
      </p:transition>
    </mc:Choice>
    <mc:Fallback>
      <p:transition spd="slow" advTm="6721">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486">
        <p15:prstTrans prst="pageCurlSingle"/>
      </p:transition>
    </mc:Choice>
    <mc:Fallback>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mc:Choice xmlns:p14="http://schemas.microsoft.com/office/powerpoint/2010/main" Requires="p14">
      <p:transition spd="slow" p14:dur="800" advTm="17937">
        <p14:flythrough/>
      </p:transition>
    </mc:Choice>
    <mc:Fallback>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mc:Choice xmlns:p14="http://schemas.microsoft.com/office/powerpoint/2010/main" Requires="p14">
      <p:transition spd="slow" p14:dur="800" advTm="10920">
        <p14:flythrough/>
      </p:transition>
    </mc:Choice>
    <mc:Fallback>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mc:Choice xmlns:p14="http://schemas.microsoft.com/office/powerpoint/2010/main" Requires="p14">
      <p:transition spd="slow" p14:dur="800" advTm="12185">
        <p14:flythrough/>
      </p:transition>
    </mc:Choice>
    <mc:Fallback>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mc:Choice xmlns:p14="http://schemas.microsoft.com/office/powerpoint/2010/main" Requires="p14">
      <p:transition spd="slow" p14:dur="800" advTm="8153">
        <p14:flythrough/>
      </p:transition>
    </mc:Choice>
    <mc:Fallback>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mc:Choice xmlns:p14="http://schemas.microsoft.com/office/powerpoint/2010/main" Requires="p14">
      <p:transition spd="slow" p14:dur="800" advTm="5585">
        <p14:flythrough/>
      </p:transition>
    </mc:Choice>
    <mc:Fallback>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6856941"/>
          </a:xfrm>
          <a:prstGeom prst="rect">
            <a:avLst/>
          </a:prstGeom>
          <a:solidFill>
            <a:srgbClr val="3F56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46" y="481190"/>
            <a:ext cx="8420353" cy="5894562"/>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2123" y="481190"/>
            <a:ext cx="8420354" cy="5894562"/>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075FF1E7-36D1-4B55-B835-A64105144AB3}"/>
              </a:ext>
            </a:extLst>
          </p:cNvPr>
          <p:cNvPicPr>
            <a:picLocks noChangeAspect="1"/>
          </p:cNvPicPr>
          <p:nvPr/>
        </p:nvPicPr>
        <p:blipFill>
          <a:blip r:embed="rId2"/>
          <a:stretch>
            <a:fillRect/>
          </a:stretch>
        </p:blipFill>
        <p:spPr>
          <a:xfrm>
            <a:off x="3550841" y="959971"/>
            <a:ext cx="2283361" cy="4936998"/>
          </a:xfrm>
          <a:prstGeom prst="rect">
            <a:avLst/>
          </a:prstGeom>
        </p:spPr>
      </p:pic>
      <p:pic>
        <p:nvPicPr>
          <p:cNvPr id="5" name="Picture 4" descr="Resultado de imagen para wireframe icon">
            <a:extLst>
              <a:ext uri="{FF2B5EF4-FFF2-40B4-BE49-F238E27FC236}">
                <a16:creationId xmlns:a16="http://schemas.microsoft.com/office/drawing/2014/main" id="{38DD40DC-B0A0-4DDD-818A-F92AE5481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1123800" y="959971"/>
            <a:ext cx="4936998" cy="493699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2E80A0F-A262-4D1F-BAE3-2775E8CD1674}"/>
              </a:ext>
            </a:extLst>
          </p:cNvPr>
          <p:cNvSpPr>
            <a:spLocks noGrp="1"/>
          </p:cNvSpPr>
          <p:nvPr>
            <p:ph type="title"/>
          </p:nvPr>
        </p:nvSpPr>
        <p:spPr>
          <a:xfrm>
            <a:off x="2286000" y="6962799"/>
            <a:ext cx="13716000" cy="1649513"/>
          </a:xfrm>
        </p:spPr>
        <p:txBody>
          <a:bodyPr vert="horz" lIns="91440" tIns="45720" rIns="91440" bIns="45720" rtlCol="0" anchor="b">
            <a:normAutofit/>
          </a:bodyPr>
          <a:lstStyle/>
          <a:p>
            <a:pPr defTabSz="914400"/>
            <a:r>
              <a:rPr lang="en-US" sz="6000" dirty="0">
                <a:solidFill>
                  <a:schemeClr val="tx1"/>
                </a:solidFill>
              </a:rPr>
              <a:t>Wireframes</a:t>
            </a:r>
          </a:p>
        </p:txBody>
      </p:sp>
      <p:sp>
        <p:nvSpPr>
          <p:cNvPr id="3" name="Marcador de pie de página 2">
            <a:extLst>
              <a:ext uri="{FF2B5EF4-FFF2-40B4-BE49-F238E27FC236}">
                <a16:creationId xmlns:a16="http://schemas.microsoft.com/office/drawing/2014/main" id="{497D9DD8-71C3-4F03-94E2-6CAECA76E690}"/>
              </a:ext>
            </a:extLst>
          </p:cNvPr>
          <p:cNvSpPr>
            <a:spLocks noGrp="1"/>
          </p:cNvSpPr>
          <p:nvPr>
            <p:ph type="ftr" sz="quarter" idx="10"/>
          </p:nvPr>
        </p:nvSpPr>
        <p:spPr>
          <a:xfrm>
            <a:off x="6057900" y="9533053"/>
            <a:ext cx="6172200" cy="547603"/>
          </a:xfrm>
        </p:spPr>
        <p:txBody>
          <a:bodyPr vert="horz" lIns="91440" tIns="45720" rIns="91440" bIns="45720" rtlCol="0" anchor="ctr">
            <a:normAutofit/>
          </a:bodyPr>
          <a:lstStyle/>
          <a:p>
            <a:pPr defTabSz="914400"/>
            <a:r>
              <a:rPr lang="en-US" sz="1200" kern="1200">
                <a:solidFill>
                  <a:schemeClr val="tx1">
                    <a:tint val="75000"/>
                  </a:schemeClr>
                </a:solidFill>
                <a:latin typeface="+mn-lt"/>
                <a:ea typeface="+mn-ea"/>
                <a:cs typeface="+mn-cs"/>
              </a:rPr>
              <a:t>The Power of PowerPoint | thepopp.com</a:t>
            </a:r>
          </a:p>
        </p:txBody>
      </p:sp>
      <p:sp>
        <p:nvSpPr>
          <p:cNvPr id="4" name="Marcador de número de diapositiva 3">
            <a:extLst>
              <a:ext uri="{FF2B5EF4-FFF2-40B4-BE49-F238E27FC236}">
                <a16:creationId xmlns:a16="http://schemas.microsoft.com/office/drawing/2014/main" id="{D1738F33-6A9A-43DC-ABF3-1C7319DB21EE}"/>
              </a:ext>
            </a:extLst>
          </p:cNvPr>
          <p:cNvSpPr>
            <a:spLocks noGrp="1"/>
          </p:cNvSpPr>
          <p:nvPr>
            <p:ph type="sldNum" sz="quarter" idx="11"/>
          </p:nvPr>
        </p:nvSpPr>
        <p:spPr>
          <a:xfrm>
            <a:off x="12915900" y="9533053"/>
            <a:ext cx="4114800" cy="547603"/>
          </a:xfrm>
        </p:spPr>
        <p:txBody>
          <a:bodyPr vert="horz" lIns="91440" tIns="45720" rIns="91440" bIns="45720" rtlCol="0" anchor="ctr">
            <a:normAutofit/>
          </a:bodyPr>
          <a:lstStyle/>
          <a:p>
            <a:pPr algn="r" defTabSz="914400"/>
            <a:fld id="{03EB59E2-90B9-4CD3-AC74-D672227E13C3}" type="slidenum">
              <a:rPr lang="en-US" sz="1200" smtClean="0">
                <a:solidFill>
                  <a:schemeClr val="tx1">
                    <a:tint val="75000"/>
                  </a:schemeClr>
                </a:solidFill>
              </a:rPr>
              <a:pPr algn="r" defTabSz="914400"/>
              <a:t>3</a:t>
            </a:fld>
            <a:endParaRPr lang="en-US" sz="1200">
              <a:solidFill>
                <a:schemeClr val="tx1">
                  <a:tint val="75000"/>
                </a:schemeClr>
              </a:solidFill>
            </a:endParaRPr>
          </a:p>
        </p:txBody>
      </p:sp>
    </p:spTree>
    <p:extLst>
      <p:ext uri="{BB962C8B-B14F-4D97-AF65-F5344CB8AC3E}">
        <p14:creationId xmlns:p14="http://schemas.microsoft.com/office/powerpoint/2010/main" val="151951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mc:Choice xmlns:p14="http://schemas.microsoft.com/office/powerpoint/2010/main" Requires="p14">
      <p:transition spd="slow" p14:dur="800" advTm="6300">
        <p14:flythrough/>
      </p:transition>
    </mc:Choice>
    <mc:Fallback>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mc:Choice xmlns:p14="http://schemas.microsoft.com/office/powerpoint/2010/main" Requires="p14">
      <p:transition spd="slow" p14:dur="1500" advTm="4558">
        <p14:reveal/>
      </p:transition>
    </mc:Choice>
    <mc:Fallback>
      <p:transition spd="slow" advTm="455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2868">
        <p15:prstTrans prst="pageCurlSingle"/>
      </p:transition>
    </mc:Choice>
    <mc:Fallback>
      <p:transition spd="slow" advTm="1286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83</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6088">
        <p15:prstTrans prst="pageCurlSingle"/>
      </p:transition>
    </mc:Choice>
    <mc:Fallback>
      <p:transition spd="slow" advTm="6088">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504">
        <p15:prstTrans prst="pageCurlSingle"/>
      </p:transition>
    </mc:Choice>
    <mc:Fallback>
      <p:transition spd="slow" advTm="3504">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5007">
        <p15:prstTrans prst="pageCurlSingle"/>
      </p:transition>
    </mc:Choice>
    <mc:Fallback>
      <p:transition spd="slow" advTm="5007">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86</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026">
        <p15:prstTrans prst="pageCurlSingle"/>
      </p:transition>
    </mc:Choice>
    <mc:Fallback>
      <p:transition spd="slow" advTm="402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5254</TotalTime>
  <Words>6576</Words>
  <Application>Microsoft Office PowerPoint</Application>
  <PresentationFormat>Personalizado</PresentationFormat>
  <Paragraphs>775</Paragraphs>
  <Slides>86</Slides>
  <Notes>0</Notes>
  <HiddenSlides>77</HiddenSlides>
  <MMClips>0</MMClips>
  <ScaleCrop>false</ScaleCrop>
  <HeadingPairs>
    <vt:vector size="6" baseType="variant">
      <vt:variant>
        <vt:lpstr>Fuentes usadas</vt:lpstr>
      </vt:variant>
      <vt:variant>
        <vt:i4>10</vt:i4>
      </vt:variant>
      <vt:variant>
        <vt:lpstr>Tema</vt:lpstr>
      </vt:variant>
      <vt:variant>
        <vt:i4>5</vt:i4>
      </vt:variant>
      <vt:variant>
        <vt:lpstr>Títulos de diapositiva</vt:lpstr>
      </vt:variant>
      <vt:variant>
        <vt:i4>86</vt:i4>
      </vt:variant>
    </vt:vector>
  </HeadingPairs>
  <TitlesOfParts>
    <vt:vector size="101" baseType="lpstr">
      <vt:lpstr>ＭＳ Ｐゴシック</vt:lpstr>
      <vt:lpstr>Arial</vt:lpstr>
      <vt:lpstr>Calibri</vt:lpstr>
      <vt:lpstr>Route 159 Bold</vt:lpstr>
      <vt:lpstr>Spica Neue P</vt:lpstr>
      <vt:lpstr>Spica Neue P Light</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TB2</vt:lpstr>
      <vt:lpstr>Presentación de PowerPoint</vt:lpstr>
      <vt:lpstr>http://unbouncepages.com/deconline/</vt:lpstr>
      <vt:lpstr>Presentación de PowerPoint</vt:lpstr>
      <vt:lpstr>https://preview.uxpin.com/7bd4a362a1d33ed4d2a0ad6b3c29fba65fe4a4e6</vt:lpstr>
      <vt:lpstr>Presentación de PowerPoint</vt:lpstr>
      <vt:lpstr>Landing Page</vt:lpstr>
      <vt:lpstr>Wireframes</vt:lpstr>
      <vt:lpstr>Thank you!</vt:lpstr>
      <vt:lpstr>Before Starting</vt:lpstr>
      <vt:lpstr>Presentation Topic</vt:lpstr>
      <vt:lpstr>Presentación de PowerPoint</vt:lpstr>
      <vt:lpstr>Presentación de PowerPoint</vt:lpstr>
      <vt:lpstr>Presentación de PowerPoint</vt:lpstr>
      <vt:lpstr>Presentación de PowerPoint</vt:lpstr>
      <vt:lpstr>Presentación de PowerPoint</vt:lpstr>
      <vt:lpstr>Our Goal</vt:lpstr>
      <vt:lpstr>Presentación de PowerPoint</vt:lpstr>
      <vt:lpstr>Our Traits</vt:lpstr>
      <vt:lpstr>Presentación de PowerPoint</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Presentación de PowerPoint</vt:lpstr>
      <vt:lpstr>Presentación de PowerPoint</vt:lpstr>
      <vt:lpstr>Mission &amp; Vision</vt:lpstr>
      <vt:lpstr>Our Process</vt:lpstr>
      <vt:lpstr>Our Process</vt:lpstr>
      <vt:lpstr>Presentación de PowerPoint</vt:lpstr>
      <vt:lpstr>Our Product Principles</vt:lpstr>
      <vt:lpstr>Presentación de PowerPoint</vt:lpstr>
      <vt:lpstr>Our Projects</vt:lpstr>
      <vt:lpstr>Our Latest Projects</vt:lpstr>
      <vt:lpstr>Presentación de PowerPoint</vt:lpstr>
      <vt:lpstr>App Development</vt:lpstr>
      <vt:lpstr>Presentación de PowerPoint</vt:lpstr>
      <vt:lpstr>Presentación de PowerPoint</vt:lpstr>
      <vt:lpstr>Development Style</vt:lpstr>
      <vt:lpstr>Mobile Features</vt:lpstr>
      <vt:lpstr>Presentación de PowerPoint</vt:lpstr>
      <vt:lpstr>Presentación de PowerPoint</vt:lpstr>
      <vt:lpstr>Presentación de PowerPoint</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Presentación de PowerPoint</vt:lpstr>
      <vt:lpstr>Presentación de PowerPoint</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Presentación de PowerPoint</vt:lpstr>
      <vt:lpstr>Key Takeaways</vt:lpstr>
      <vt:lpstr>Key Takeaways</vt:lpstr>
      <vt:lpstr>Presentación de PowerPoint</vt:lpstr>
      <vt:lpstr>Presentación de PowerPoint</vt:lpstr>
      <vt:lpstr>At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Hugo Andres Rosado Oliden</cp:lastModifiedBy>
  <cp:revision>350</cp:revision>
  <dcterms:created xsi:type="dcterms:W3CDTF">2015-08-02T15:43:04Z</dcterms:created>
  <dcterms:modified xsi:type="dcterms:W3CDTF">2017-06-24T21:51:57Z</dcterms:modified>
</cp:coreProperties>
</file>