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7" r:id="rId2"/>
    <p:sldId id="258" r:id="rId3"/>
    <p:sldId id="259" r:id="rId4"/>
    <p:sldId id="260" r:id="rId5"/>
    <p:sldId id="262" r:id="rId6"/>
    <p:sldId id="266" r:id="rId7"/>
    <p:sldId id="267" r:id="rId8"/>
    <p:sldId id="269" r:id="rId9"/>
    <p:sldId id="268" r:id="rId10"/>
    <p:sldId id="270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26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3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982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0288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5173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353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011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898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73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471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50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737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56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108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19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01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62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4D8F07F-B5B4-415D-9054-BD935E8AF46C}" type="datetimeFigureOut">
              <a:rPr lang="es-ES" smtClean="0"/>
              <a:t>08/01/2017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BA7E94A-F4C4-43C4-B335-78D78C9B9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754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402619" y="516380"/>
            <a:ext cx="54331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dirty="0"/>
              <a:t>Proyecto OLAP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610567" y="2615679"/>
            <a:ext cx="296747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800" b="1" dirty="0"/>
              <a:t>Hotel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126044" y="5530361"/>
            <a:ext cx="8109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Héctor Rodríguez Salgado &amp; Marta Loriente Nieves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37" y="2133600"/>
            <a:ext cx="3019425" cy="30194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1909379"/>
            <a:ext cx="2374725" cy="50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16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37488" y="195937"/>
            <a:ext cx="4429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b="1" dirty="0"/>
              <a:t>Agrupación (II)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85" y="1452080"/>
            <a:ext cx="5260038" cy="485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03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366132" y="171395"/>
            <a:ext cx="3185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b="1" dirty="0"/>
              <a:t>Asociación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226" y="2022230"/>
            <a:ext cx="6437301" cy="436642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944016" y="1147413"/>
            <a:ext cx="2029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/>
              <a:t>A priori</a:t>
            </a:r>
          </a:p>
        </p:txBody>
      </p:sp>
    </p:spTree>
    <p:extLst>
      <p:ext uri="{BB962C8B-B14F-4D97-AF65-F5344CB8AC3E}">
        <p14:creationId xmlns:p14="http://schemas.microsoft.com/office/powerpoint/2010/main" val="116803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5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651131" y="307729"/>
            <a:ext cx="2509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b="1" dirty="0"/>
              <a:t>Objetivo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707321" y="1410611"/>
            <a:ext cx="111000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Construcción y comparación de modelos de minería de datos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Análisis de datos de opiniones sobre hoteles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Ayudar a la elección de hoteles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64" y="3991278"/>
            <a:ext cx="2438095" cy="243809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99" y="3881436"/>
            <a:ext cx="2657475" cy="265747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550" y="399097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3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30062" y="272560"/>
            <a:ext cx="6189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b="1" dirty="0"/>
              <a:t>Obtención de datos (I)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99039" y="1639889"/>
            <a:ext cx="9320821" cy="744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Comentarios sobre hoteles obtenido de </a:t>
            </a:r>
            <a:r>
              <a:rPr lang="es-ES" sz="3200" dirty="0" err="1"/>
              <a:t>Tripadvisor</a:t>
            </a:r>
            <a:endParaRPr lang="es-ES" sz="3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49" y="3452812"/>
            <a:ext cx="3895725" cy="240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6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42139" y="246183"/>
            <a:ext cx="6426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b="1" dirty="0"/>
              <a:t>Obtención de datos (II)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61647" y="1077180"/>
            <a:ext cx="39597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3200" b="1" u="sng" dirty="0"/>
              <a:t>Datos recogidos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Opinión del cliente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Valoración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27" y="3595054"/>
            <a:ext cx="8045051" cy="276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5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55906" y="283463"/>
            <a:ext cx="110504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b="1" dirty="0"/>
              <a:t>Extracción, transformación y carga de datos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324" y="4388614"/>
            <a:ext cx="1800000" cy="180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388" y="1464053"/>
            <a:ext cx="1800000" cy="2316600"/>
          </a:xfrm>
          <a:prstGeom prst="rect">
            <a:avLst/>
          </a:prstGeom>
        </p:spPr>
      </p:pic>
      <p:sp>
        <p:nvSpPr>
          <p:cNvPr id="11" name="Flecha: a la derecha 10"/>
          <p:cNvSpPr/>
          <p:nvPr/>
        </p:nvSpPr>
        <p:spPr>
          <a:xfrm>
            <a:off x="3493864" y="3245735"/>
            <a:ext cx="1225296" cy="10002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a la derecha 11"/>
          <p:cNvSpPr/>
          <p:nvPr/>
        </p:nvSpPr>
        <p:spPr>
          <a:xfrm>
            <a:off x="7305488" y="3245735"/>
            <a:ext cx="1225296" cy="10002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88" y="2909374"/>
            <a:ext cx="1672973" cy="167297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487" y="284586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55277" y="281353"/>
            <a:ext cx="6934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b="1" dirty="0"/>
              <a:t>Aplicación de algoritmos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79231" y="1389185"/>
            <a:ext cx="6463629" cy="2221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Análisis de predicción de atributos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Agrupación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Asociación</a:t>
            </a:r>
          </a:p>
        </p:txBody>
      </p:sp>
      <p:pic>
        <p:nvPicPr>
          <p:cNvPr id="1026" name="Picture 2" descr="https://cdn2.iconfinder.com/data/icons/toolbar-roundline/512/algorithm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845" y="2713891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91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37855" y="160467"/>
            <a:ext cx="94484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b="1" dirty="0"/>
              <a:t>Análisis de predicción de atributos (I)</a:t>
            </a:r>
          </a:p>
        </p:txBody>
      </p:sp>
      <p:pic>
        <p:nvPicPr>
          <p:cNvPr id="2050" name="Picture 2" descr="http://lh5.ggpht.com/_Oq5FCrDvQTw/TW5z7qNoNUI/AAAAAAAAAQg/PvGDF3l-WWc/image_thumb%5B5%5D.png?imgmax=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70" y="2139278"/>
            <a:ext cx="22860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719092" y="1102720"/>
            <a:ext cx="2594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err="1"/>
              <a:t>Lazy</a:t>
            </a:r>
            <a:r>
              <a:rPr lang="es-ES" sz="3200" dirty="0"/>
              <a:t> </a:t>
            </a:r>
            <a:r>
              <a:rPr lang="es-ES" sz="3200" dirty="0" err="1"/>
              <a:t>learning</a:t>
            </a:r>
            <a:endParaRPr lang="es-ES" sz="3200" dirty="0"/>
          </a:p>
        </p:txBody>
      </p:sp>
      <p:pic>
        <p:nvPicPr>
          <p:cNvPr id="2054" name="Picture 6" descr="https://s-media-cache-ak0.pinimg.com/originals/2c/03/a1/2c03a1bac78f195bd8643abdbeabf3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073" y="1860305"/>
            <a:ext cx="3147049" cy="248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4591768" y="1102719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err="1"/>
              <a:t>Decision</a:t>
            </a:r>
            <a:r>
              <a:rPr lang="es-ES" sz="3200" dirty="0"/>
              <a:t> </a:t>
            </a:r>
            <a:r>
              <a:rPr lang="es-ES" sz="3200" dirty="0" err="1"/>
              <a:t>trees</a:t>
            </a:r>
            <a:endParaRPr lang="es-ES" sz="3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9330647" y="1102719"/>
            <a:ext cx="1153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Rules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825" y="2086890"/>
            <a:ext cx="2495550" cy="202882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467181" y="4615961"/>
            <a:ext cx="1098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/>
              <a:t>IBk</a:t>
            </a:r>
            <a:endParaRPr lang="es-ES" sz="3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286670" y="4615962"/>
            <a:ext cx="1245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/>
              <a:t>J48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9024185" y="4418396"/>
            <a:ext cx="17668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JRIP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 err="1"/>
              <a:t>ZeroR</a:t>
            </a:r>
            <a:endParaRPr lang="es-ES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/>
              <a:t>PART</a:t>
            </a:r>
          </a:p>
        </p:txBody>
      </p:sp>
    </p:spTree>
    <p:extLst>
      <p:ext uri="{BB962C8B-B14F-4D97-AF65-F5344CB8AC3E}">
        <p14:creationId xmlns:p14="http://schemas.microsoft.com/office/powerpoint/2010/main" val="218131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14763" y="142882"/>
            <a:ext cx="96648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b="1" dirty="0"/>
              <a:t>Análisis de predicción de atributos (II)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945" y="1516062"/>
            <a:ext cx="7714031" cy="43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3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42996" y="169560"/>
            <a:ext cx="4191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b="1" dirty="0"/>
              <a:t>Agrupación (I)</a:t>
            </a:r>
          </a:p>
        </p:txBody>
      </p:sp>
      <p:pic>
        <p:nvPicPr>
          <p:cNvPr id="4098" name="Picture 2" descr="http://mnemstudio.org/ai/cluster/images/k-means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14" y="2053005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upload.wikimedia.org/wikipedia/commons/6/69/EM_Clustering_of_Old_Faithful_data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477" y="2053005"/>
            <a:ext cx="335534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1941633" y="1298975"/>
            <a:ext cx="2101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K-</a:t>
            </a:r>
            <a:r>
              <a:rPr lang="es-ES" sz="3200" dirty="0" err="1"/>
              <a:t>Means</a:t>
            </a:r>
            <a:endParaRPr lang="es-ES" sz="3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815193" y="1298974"/>
            <a:ext cx="985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EM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409989" y="5231422"/>
            <a:ext cx="3164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/>
              <a:t>SimpleKMeans</a:t>
            </a:r>
            <a:endParaRPr lang="es-ES" sz="3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7735714" y="5231421"/>
            <a:ext cx="1144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EM</a:t>
            </a:r>
          </a:p>
        </p:txBody>
      </p:sp>
    </p:spTree>
    <p:extLst>
      <p:ext uri="{BB962C8B-B14F-4D97-AF65-F5344CB8AC3E}">
        <p14:creationId xmlns:p14="http://schemas.microsoft.com/office/powerpoint/2010/main" val="1874319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193</TotalTime>
  <Words>115</Words>
  <Application>Microsoft Office PowerPoint</Application>
  <PresentationFormat>Panorámica</PresentationFormat>
  <Paragraphs>36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Calisto MT</vt:lpstr>
      <vt:lpstr>Trebuchet MS</vt:lpstr>
      <vt:lpstr>Wingdings 2</vt:lpstr>
      <vt:lpstr>Pizarra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Héctor Rodríguez Salgado</dc:creator>
  <cp:lastModifiedBy>Héctor Rodríguez Salgado</cp:lastModifiedBy>
  <cp:revision>57</cp:revision>
  <dcterms:created xsi:type="dcterms:W3CDTF">2017-01-07T20:04:38Z</dcterms:created>
  <dcterms:modified xsi:type="dcterms:W3CDTF">2017-01-08T18:33:20Z</dcterms:modified>
</cp:coreProperties>
</file>