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26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98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28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17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35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01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98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73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71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50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37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56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08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9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01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2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754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02619" y="516380"/>
            <a:ext cx="54331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/>
              <a:t>Proyecto OLAP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48871" y="2615679"/>
            <a:ext cx="35406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 dirty="0" err="1"/>
              <a:t>Traffic</a:t>
            </a:r>
            <a:endParaRPr lang="es-ES" sz="8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126044" y="5530361"/>
            <a:ext cx="8109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Héctor Rodríguez Salgado &amp; Marta Loriente Nieves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98" y="2146202"/>
            <a:ext cx="1800000" cy="277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73895" y="2146202"/>
            <a:ext cx="1800000" cy="2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1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51131" y="307729"/>
            <a:ext cx="2509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Objetivo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51793" y="1310054"/>
            <a:ext cx="8149988" cy="222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Sistema de almacenamiento de datos OLAP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Análisis de datos de infracciones viarias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Ayudar a la prevención de accidentes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73" y="4104312"/>
            <a:ext cx="1800000" cy="180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4104312"/>
            <a:ext cx="1800000" cy="180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871" y="4215406"/>
            <a:ext cx="1800000" cy="157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3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30062" y="272560"/>
            <a:ext cx="6189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Obtención de datos (I)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81454" y="1367327"/>
            <a:ext cx="7654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Análisis desde el año 2.000 hasta el 2.016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Infracciones producidas en España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11" y="3428999"/>
            <a:ext cx="2880000" cy="27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6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42139" y="246183"/>
            <a:ext cx="6426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Obtención de datos (II)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61647" y="1077180"/>
            <a:ext cx="9062096" cy="4437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200" b="1" u="sng" dirty="0"/>
              <a:t>Datos recogidos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Tipo, descripción y penalización de la infracción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Lugar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Fecha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Conductor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Vehículo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511" y="3295960"/>
            <a:ext cx="3848750" cy="28720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80" y="3750683"/>
            <a:ext cx="3737218" cy="196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5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47746" y="228599"/>
            <a:ext cx="4548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Esquema OLAP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75" y="1183083"/>
            <a:ext cx="5857781" cy="52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3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55906" y="283463"/>
            <a:ext cx="11050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/>
              <a:t>Extracción, transformación y carga de datos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16" y="4353445"/>
            <a:ext cx="1800000" cy="180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80" y="1428884"/>
            <a:ext cx="1800000" cy="2316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776" y="2723974"/>
            <a:ext cx="2880000" cy="1490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56" y="2884885"/>
            <a:ext cx="1800000" cy="1651613"/>
          </a:xfrm>
          <a:prstGeom prst="rect">
            <a:avLst/>
          </a:prstGeom>
        </p:spPr>
      </p:pic>
      <p:sp>
        <p:nvSpPr>
          <p:cNvPr id="11" name="Flecha: a la derecha 10"/>
          <p:cNvSpPr/>
          <p:nvPr/>
        </p:nvSpPr>
        <p:spPr>
          <a:xfrm>
            <a:off x="3159756" y="3210566"/>
            <a:ext cx="1225296" cy="10002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/>
          <p:cNvSpPr/>
          <p:nvPr/>
        </p:nvSpPr>
        <p:spPr>
          <a:xfrm>
            <a:off x="6971380" y="3210566"/>
            <a:ext cx="1225296" cy="10002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4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1592" y="237391"/>
            <a:ext cx="3586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Cubo OLAP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7" y="237391"/>
            <a:ext cx="2345468" cy="62842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807" y="237391"/>
            <a:ext cx="2477827" cy="628425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114510" y="1587627"/>
            <a:ext cx="3613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Punto kilométrico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083264" y="1587626"/>
            <a:ext cx="1509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Fecha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151143" y="3040248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Conductor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83264" y="3040247"/>
            <a:ext cx="2003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Vehículo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921255" y="3965330"/>
            <a:ext cx="2700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Tipo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Descripción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Penalización</a:t>
            </a:r>
          </a:p>
        </p:txBody>
      </p:sp>
    </p:spTree>
    <p:extLst>
      <p:ext uri="{BB962C8B-B14F-4D97-AF65-F5344CB8AC3E}">
        <p14:creationId xmlns:p14="http://schemas.microsoft.com/office/powerpoint/2010/main" val="346830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32846" y="272560"/>
            <a:ext cx="4624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Consultas MDX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87" y="1694424"/>
            <a:ext cx="3184690" cy="403514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38" y="1694424"/>
            <a:ext cx="3433755" cy="40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3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80" y="537162"/>
            <a:ext cx="6120000" cy="57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53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82</TotalTime>
  <Words>88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Calisto MT</vt:lpstr>
      <vt:lpstr>Trebuchet MS</vt:lpstr>
      <vt:lpstr>Wingdings 2</vt:lpstr>
      <vt:lpstr>Pizarra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 Rodríguez Salgado</dc:creator>
  <cp:lastModifiedBy>Héctor Rodríguez Salgado</cp:lastModifiedBy>
  <cp:revision>31</cp:revision>
  <dcterms:created xsi:type="dcterms:W3CDTF">2017-01-07T20:04:38Z</dcterms:created>
  <dcterms:modified xsi:type="dcterms:W3CDTF">2017-01-08T10:13:23Z</dcterms:modified>
</cp:coreProperties>
</file>