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1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8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9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D62C-69BA-9048-AFA1-8F42EC9F4FA2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8B68-02A1-654B-A1AE-6BBB0E97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88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Context </a:t>
            </a:r>
            <a:r>
              <a:rPr lang="en-US" sz="3100" b="1" dirty="0" smtClean="0"/>
              <a:t>Diagram</a:t>
            </a:r>
            <a:br>
              <a:rPr lang="en-US" sz="3100" b="1" dirty="0" smtClean="0"/>
            </a:br>
            <a:r>
              <a:rPr lang="en-US" sz="3100" b="1" dirty="0" err="1" smtClean="0"/>
              <a:t>SpaceTraders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>CS 2340, Fall 2014</a:t>
            </a:r>
            <a:br>
              <a:rPr lang="en-US" sz="3100" b="1" dirty="0" smtClean="0"/>
            </a:br>
            <a:r>
              <a:rPr lang="en-US" sz="1600" dirty="0" smtClean="0"/>
              <a:t>Hunter Rosenblume, Stephen Song, </a:t>
            </a:r>
            <a:br>
              <a:rPr lang="en-US" sz="1600" dirty="0" smtClean="0"/>
            </a:br>
            <a:r>
              <a:rPr lang="en-US" sz="1600" dirty="0" err="1" smtClean="0"/>
              <a:t>Pranil</a:t>
            </a:r>
            <a:r>
              <a:rPr lang="en-US" sz="1600" dirty="0" smtClean="0"/>
              <a:t> </a:t>
            </a:r>
            <a:r>
              <a:rPr lang="en-US" sz="1600" dirty="0" err="1" smtClean="0"/>
              <a:t>Vora</a:t>
            </a:r>
            <a:r>
              <a:rPr lang="en-US" sz="1600" dirty="0" smtClean="0"/>
              <a:t>, </a:t>
            </a:r>
            <a:r>
              <a:rPr lang="en-US" sz="1600" dirty="0" err="1" smtClean="0"/>
              <a:t>Naman</a:t>
            </a:r>
            <a:r>
              <a:rPr lang="en-US" sz="1600" dirty="0" smtClean="0"/>
              <a:t> Shah, </a:t>
            </a:r>
            <a:r>
              <a:rPr lang="en-US" sz="1600" dirty="0" err="1" smtClean="0"/>
              <a:t>Bhavesh</a:t>
            </a:r>
            <a:r>
              <a:rPr lang="en-US" sz="1600" dirty="0" smtClean="0"/>
              <a:t> </a:t>
            </a:r>
            <a:r>
              <a:rPr lang="en-US" sz="1600" dirty="0" err="1" smtClean="0"/>
              <a:t>Suhagia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47813" y="2796433"/>
            <a:ext cx="2270765" cy="209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(Game)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96433"/>
            <a:ext cx="1988523" cy="198852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(Player)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69395" y="3142782"/>
            <a:ext cx="30218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8613" y="2293681"/>
            <a:ext cx="232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Provides setup input and gameplay input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69395" y="4040720"/>
            <a:ext cx="30218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8613" y="4241015"/>
            <a:ext cx="232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Responds with menu popups as well as visual and gameplay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Context Diagram SpaceTraders CS 2340, Fall 2014 Hunter Rosenblume, Stephen Song,  Pranil Vora, Naman Shah, Bhavesh Suhagia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Hunter Rosenblume</dc:creator>
  <cp:lastModifiedBy>Hunter Rosenblume</cp:lastModifiedBy>
  <cp:revision>5</cp:revision>
  <dcterms:created xsi:type="dcterms:W3CDTF">2014-09-12T00:42:42Z</dcterms:created>
  <dcterms:modified xsi:type="dcterms:W3CDTF">2014-09-12T19:06:02Z</dcterms:modified>
</cp:coreProperties>
</file>