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660"/>
  </p:normalViewPr>
  <p:slideViewPr>
    <p:cSldViewPr>
      <p:cViewPr varScale="1">
        <p:scale>
          <a:sx n="105" d="100"/>
          <a:sy n="105" d="100"/>
        </p:scale>
        <p:origin x="160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4" y="4227513"/>
            <a:ext cx="656907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b="1" dirty="0">
                <a:latin typeface="Times New Roman" pitchFamily="18" charset="0"/>
              </a:rPr>
              <a:t> LNR: 16, 34, 35, 38, 39, 41, 44, 45, 55, 63, 64, 65, 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  <a:r>
              <a:rPr lang="en-US" sz="1200" b="1" dirty="0">
                <a:latin typeface="Times New Roman" pitchFamily="18" charset="0"/>
              </a:rPr>
              <a:t>NLR: 45, 38, 34, 16, 35, 41, 39, 44, 65, 63, 55, 64, 72 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b="1" dirty="0">
                <a:latin typeface="Times New Roman" pitchFamily="18" charset="0"/>
              </a:rPr>
              <a:t>  LRN: 16, 35, 34, 39, 44, 41, 38, 55, 64, 63, 72, 65, 45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</a:t>
            </a:r>
            <a:r>
              <a:rPr lang="en-US" sz="1200" b="1" dirty="0">
                <a:latin typeface="Times New Roman" pitchFamily="18" charset="0"/>
              </a:rPr>
              <a:t>3 </a:t>
            </a:r>
            <a:r>
              <a:rPr lang="en-US" sz="1200" dirty="0">
                <a:latin typeface="Times New Roman" pitchFamily="18" charset="0"/>
              </a:rPr>
              <a:t>  What nodes are on level 2? </a:t>
            </a:r>
            <a:r>
              <a:rPr lang="en-US" sz="1200" b="1" dirty="0">
                <a:latin typeface="Times New Roman" pitchFamily="18" charset="0"/>
              </a:rPr>
              <a:t>34, 41, 63, 72</a:t>
            </a:r>
          </a:p>
          <a:p>
            <a:r>
              <a:rPr lang="en-US" sz="1200" dirty="0">
                <a:latin typeface="Times New Roman" pitchFamily="18" charset="0"/>
              </a:rPr>
              <a:t>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BA5CA7E-889F-4974-AAFC-69E1649D5A80}"/>
              </a:ext>
            </a:extLst>
          </p:cNvPr>
          <p:cNvSpPr txBox="1"/>
          <p:nvPr/>
        </p:nvSpPr>
        <p:spPr>
          <a:xfrm>
            <a:off x="5638800" y="544513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	Hasib Rostaiee</a:t>
            </a:r>
          </a:p>
          <a:p>
            <a:r>
              <a:rPr lang="en-US" dirty="0"/>
              <a:t>CRN:	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32461</a:t>
            </a:r>
          </a:p>
          <a:p>
            <a:r>
              <a:rPr lang="en-US" dirty="0">
                <a:latin typeface="Arial" panose="020B0604020202020204" pitchFamily="34" charset="0"/>
              </a:rPr>
              <a:t>Lab:	Tree Lab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73152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	((48-(7%2))/24) * ( 18 – (5*2))+12 )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	48 7 2 % - 24 / 18 5 2 * - 12 + *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 </a:t>
            </a:r>
            <a:r>
              <a:rPr lang="en-US" sz="1200" b="1" dirty="0">
                <a:latin typeface="Times New Roman" pitchFamily="18" charset="0"/>
              </a:rPr>
              <a:t>20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 </a:t>
            </a:r>
            <a:r>
              <a:rPr lang="en-US" sz="1200" b="1" dirty="0">
                <a:latin typeface="Times New Roman" pitchFamily="18" charset="0"/>
              </a:rPr>
              <a:t>39.1667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243578" y="286543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26155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379495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671733" y="371615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700778" y="2438399"/>
            <a:ext cx="861822" cy="4952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49015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938884" y="3124200"/>
            <a:ext cx="309516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364255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90601" y="1524000"/>
            <a:ext cx="1066801" cy="4937125"/>
            <a:chOff x="624" y="960"/>
            <a:chExt cx="672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4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149">
            <a:extLst>
              <a:ext uri="{FF2B5EF4-FFF2-40B4-BE49-F238E27FC236}">
                <a16:creationId xmlns:a16="http://schemas.microsoft.com/office/drawing/2014/main" id="{6825A712-0A4E-4163-AA89-2237E1385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42264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Times New Roman" pitchFamily="18" charset="0"/>
              </a:rPr>
              <a:t>null</a:t>
            </a:r>
          </a:p>
        </p:txBody>
      </p:sp>
      <p:sp>
        <p:nvSpPr>
          <p:cNvPr id="43" name="Line 159">
            <a:extLst>
              <a:ext uri="{FF2B5EF4-FFF2-40B4-BE49-F238E27FC236}">
                <a16:creationId xmlns:a16="http://schemas.microsoft.com/office/drawing/2014/main" id="{3A24609D-D3F3-432C-9194-A1016E7DD8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32951" y="4038600"/>
            <a:ext cx="291084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49">
            <a:extLst>
              <a:ext uri="{FF2B5EF4-FFF2-40B4-BE49-F238E27FC236}">
                <a16:creationId xmlns:a16="http://schemas.microsoft.com/office/drawing/2014/main" id="{E1BCC05F-7C08-43D5-81AA-20679D2BF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Times New Roman" pitchFamily="18" charset="0"/>
              </a:rPr>
              <a:t>null</a:t>
            </a:r>
          </a:p>
        </p:txBody>
      </p:sp>
      <p:sp>
        <p:nvSpPr>
          <p:cNvPr id="45" name="Line 163">
            <a:extLst>
              <a:ext uri="{FF2B5EF4-FFF2-40B4-BE49-F238E27FC236}">
                <a16:creationId xmlns:a16="http://schemas.microsoft.com/office/drawing/2014/main" id="{A43A05EB-02DE-4B44-B4AB-7AE0E9A461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4114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149">
            <a:extLst>
              <a:ext uri="{FF2B5EF4-FFF2-40B4-BE49-F238E27FC236}">
                <a16:creationId xmlns:a16="http://schemas.microsoft.com/office/drawing/2014/main" id="{72606776-71D0-4540-932C-C5C661E80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217" y="37338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Times New Roman" pitchFamily="18" charset="0"/>
              </a:rPr>
              <a:t>null</a:t>
            </a:r>
          </a:p>
        </p:txBody>
      </p:sp>
      <p:sp>
        <p:nvSpPr>
          <p:cNvPr id="47" name="Line 157">
            <a:extLst>
              <a:ext uri="{FF2B5EF4-FFF2-40B4-BE49-F238E27FC236}">
                <a16:creationId xmlns:a16="http://schemas.microsoft.com/office/drawing/2014/main" id="{37D39D13-C453-480F-A153-704F5D3C45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6950" y="3292476"/>
            <a:ext cx="176021" cy="4413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Oval 149">
            <a:extLst>
              <a:ext uri="{FF2B5EF4-FFF2-40B4-BE49-F238E27FC236}">
                <a16:creationId xmlns:a16="http://schemas.microsoft.com/office/drawing/2014/main" id="{A17D20F9-0274-4EB8-A988-C7AE8BB1B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6315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Times New Roman" pitchFamily="18" charset="0"/>
              </a:rPr>
              <a:t>null</a:t>
            </a:r>
          </a:p>
        </p:txBody>
      </p:sp>
      <p:sp>
        <p:nvSpPr>
          <p:cNvPr id="51" name="Oval 149">
            <a:extLst>
              <a:ext uri="{FF2B5EF4-FFF2-40B4-BE49-F238E27FC236}">
                <a16:creationId xmlns:a16="http://schemas.microsoft.com/office/drawing/2014/main" id="{2F0F0EB3-A42B-44D7-B595-C488B5923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992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Times New Roman" pitchFamily="18" charset="0"/>
              </a:rPr>
              <a:t>null</a:t>
            </a:r>
          </a:p>
        </p:txBody>
      </p:sp>
      <p:sp>
        <p:nvSpPr>
          <p:cNvPr id="52" name="Oval 149">
            <a:extLst>
              <a:ext uri="{FF2B5EF4-FFF2-40B4-BE49-F238E27FC236}">
                <a16:creationId xmlns:a16="http://schemas.microsoft.com/office/drawing/2014/main" id="{2606B1F7-1DB0-447F-A6E5-388AF1686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758" y="442366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Times New Roman" pitchFamily="18" charset="0"/>
              </a:rPr>
              <a:t>null</a:t>
            </a:r>
          </a:p>
        </p:txBody>
      </p:sp>
      <p:sp>
        <p:nvSpPr>
          <p:cNvPr id="53" name="Oval 149">
            <a:extLst>
              <a:ext uri="{FF2B5EF4-FFF2-40B4-BE49-F238E27FC236}">
                <a16:creationId xmlns:a16="http://schemas.microsoft.com/office/drawing/2014/main" id="{9DD453E1-8C6C-4701-B2AE-DA5247624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526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>
                <a:latin typeface="Times New Roman" pitchFamily="18" charset="0"/>
              </a:rPr>
              <a:t>null</a:t>
            </a:r>
          </a:p>
        </p:txBody>
      </p:sp>
      <p:sp>
        <p:nvSpPr>
          <p:cNvPr id="56" name="Line 157">
            <a:extLst>
              <a:ext uri="{FF2B5EF4-FFF2-40B4-BE49-F238E27FC236}">
                <a16:creationId xmlns:a16="http://schemas.microsoft.com/office/drawing/2014/main" id="{94578840-CA06-4D80-9673-F4428CF3D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7523" y="4115436"/>
            <a:ext cx="184469" cy="3041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7" name="Line 157">
            <a:extLst>
              <a:ext uri="{FF2B5EF4-FFF2-40B4-BE49-F238E27FC236}">
                <a16:creationId xmlns:a16="http://schemas.microsoft.com/office/drawing/2014/main" id="{C92AA510-FC45-471C-AB6E-CA4C388369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1733" y="4144397"/>
            <a:ext cx="78987" cy="2752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" name="Line 157">
            <a:extLst>
              <a:ext uri="{FF2B5EF4-FFF2-40B4-BE49-F238E27FC236}">
                <a16:creationId xmlns:a16="http://schemas.microsoft.com/office/drawing/2014/main" id="{04C47D08-3DA9-4C4B-A80F-687754746A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09986" y="4139502"/>
            <a:ext cx="78987" cy="2752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" name="Line 157">
            <a:extLst>
              <a:ext uri="{FF2B5EF4-FFF2-40B4-BE49-F238E27FC236}">
                <a16:creationId xmlns:a16="http://schemas.microsoft.com/office/drawing/2014/main" id="{88C12877-1707-42ED-9C2F-0A307BE875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5452" y="4173358"/>
            <a:ext cx="101356" cy="2413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1D744-9BE0-4315-B24C-1AA5ADB9B440}"/>
              </a:ext>
            </a:extLst>
          </p:cNvPr>
          <p:cNvSpPr txBox="1"/>
          <p:nvPr/>
        </p:nvSpPr>
        <p:spPr>
          <a:xfrm>
            <a:off x="2209800" y="5257800"/>
            <a:ext cx="5943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LNR: null, 7, 51, 73, null, null, null, 14, null, 19, null, 21, null, 45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B245887-A1D8-4C92-9342-188D212EE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274416"/>
              </p:ext>
            </p:extLst>
          </p:nvPr>
        </p:nvGraphicFramePr>
        <p:xfrm>
          <a:off x="1524000" y="1828800"/>
          <a:ext cx="533400" cy="457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601646655"/>
                    </a:ext>
                  </a:extLst>
                </a:gridCol>
              </a:tblGrid>
              <a:tr h="26267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153642"/>
                  </a:ext>
                </a:extLst>
              </a:tr>
              <a:tr h="2626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363005"/>
                  </a:ext>
                </a:extLst>
              </a:tr>
              <a:tr h="2626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60550"/>
                  </a:ext>
                </a:extLst>
              </a:tr>
              <a:tr h="2626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89668"/>
                  </a:ext>
                </a:extLst>
              </a:tr>
              <a:tr h="2626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599018"/>
                  </a:ext>
                </a:extLst>
              </a:tr>
              <a:tr h="2626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52241"/>
                  </a:ext>
                </a:extLst>
              </a:tr>
              <a:tr h="2626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052524"/>
                  </a:ext>
                </a:extLst>
              </a:tr>
              <a:tr h="2626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59556"/>
                  </a:ext>
                </a:extLst>
              </a:tr>
              <a:tr h="2626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048013"/>
                  </a:ext>
                </a:extLst>
              </a:tr>
              <a:tr h="2626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25420"/>
                  </a:ext>
                </a:extLst>
              </a:tr>
              <a:tr h="2626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724358"/>
                  </a:ext>
                </a:extLst>
              </a:tr>
              <a:tr h="2626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255121"/>
                  </a:ext>
                </a:extLst>
              </a:tr>
              <a:tr h="2626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007854"/>
                  </a:ext>
                </a:extLst>
              </a:tr>
              <a:tr h="2626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769204"/>
                  </a:ext>
                </a:extLst>
              </a:tr>
              <a:tr h="2626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3625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144">
            <a:extLst>
              <a:ext uri="{FF2B5EF4-FFF2-40B4-BE49-F238E27FC236}">
                <a16:creationId xmlns:a16="http://schemas.microsoft.com/office/drawing/2014/main" id="{7A5C8E5E-5289-491F-A064-8BD591E67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788460"/>
            <a:ext cx="457200" cy="457200"/>
          </a:xfrm>
          <a:prstGeom prst="ellipse">
            <a:avLst/>
          </a:prstGeom>
          <a:ln>
            <a:solidFill>
              <a:srgbClr val="002060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35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3" name="Oval 144">
            <a:extLst>
              <a:ext uri="{FF2B5EF4-FFF2-40B4-BE49-F238E27FC236}">
                <a16:creationId xmlns:a16="http://schemas.microsoft.com/office/drawing/2014/main" id="{CC629486-EB6B-4BB4-8216-5413AAB54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0985" y="2328715"/>
            <a:ext cx="457200" cy="457200"/>
          </a:xfrm>
          <a:prstGeom prst="ellipse">
            <a:avLst/>
          </a:prstGeom>
          <a:ln>
            <a:solidFill>
              <a:srgbClr val="002060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5" name="Oval 144">
            <a:extLst>
              <a:ext uri="{FF2B5EF4-FFF2-40B4-BE49-F238E27FC236}">
                <a16:creationId xmlns:a16="http://schemas.microsoft.com/office/drawing/2014/main" id="{87E7D366-4FDD-4613-946E-6608ADFDA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3083" y="2987319"/>
            <a:ext cx="457200" cy="457200"/>
          </a:xfrm>
          <a:prstGeom prst="ellipse">
            <a:avLst/>
          </a:prstGeom>
          <a:ln>
            <a:solidFill>
              <a:srgbClr val="002060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40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6" name="Oval 144">
            <a:extLst>
              <a:ext uri="{FF2B5EF4-FFF2-40B4-BE49-F238E27FC236}">
                <a16:creationId xmlns:a16="http://schemas.microsoft.com/office/drawing/2014/main" id="{ED45CCD1-196E-4BAC-ADD3-8BE58829A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961" y="2322547"/>
            <a:ext cx="457200" cy="457200"/>
          </a:xfrm>
          <a:prstGeom prst="ellipse">
            <a:avLst/>
          </a:prstGeom>
          <a:ln>
            <a:solidFill>
              <a:srgbClr val="002060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20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7" name="Oval 144">
            <a:extLst>
              <a:ext uri="{FF2B5EF4-FFF2-40B4-BE49-F238E27FC236}">
                <a16:creationId xmlns:a16="http://schemas.microsoft.com/office/drawing/2014/main" id="{6EC2EB1A-9DFA-457D-A7C7-D33672D84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455" y="3654489"/>
            <a:ext cx="457200" cy="457200"/>
          </a:xfrm>
          <a:prstGeom prst="ellipse">
            <a:avLst/>
          </a:prstGeom>
          <a:ln>
            <a:solidFill>
              <a:srgbClr val="002060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52</a:t>
            </a:r>
            <a:endParaRPr lang="en-US" sz="2400" dirty="0">
              <a:latin typeface="Times New Roman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A7A049-C09B-43EE-BC49-3BF0D5DAB499}"/>
              </a:ext>
            </a:extLst>
          </p:cNvPr>
          <p:cNvCxnSpPr>
            <a:cxnSpLocks/>
            <a:stCxn id="25" idx="5"/>
            <a:endCxn id="27" idx="1"/>
          </p:cNvCxnSpPr>
          <p:nvPr/>
        </p:nvCxnSpPr>
        <p:spPr>
          <a:xfrm>
            <a:off x="6053328" y="3377564"/>
            <a:ext cx="367082" cy="34388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064EB5B-058B-45DD-8C89-E88E3C8FA60B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5495645" y="2178705"/>
            <a:ext cx="732295" cy="21696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46" name="Oval 144">
            <a:extLst>
              <a:ext uri="{FF2B5EF4-FFF2-40B4-BE49-F238E27FC236}">
                <a16:creationId xmlns:a16="http://schemas.microsoft.com/office/drawing/2014/main" id="{AA812A6A-56DA-499F-B7D4-176948391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299039"/>
            <a:ext cx="457200" cy="457200"/>
          </a:xfrm>
          <a:prstGeom prst="ellipse">
            <a:avLst/>
          </a:prstGeom>
          <a:ln>
            <a:solidFill>
              <a:srgbClr val="002060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7" name="Oval 144">
            <a:extLst>
              <a:ext uri="{FF2B5EF4-FFF2-40B4-BE49-F238E27FC236}">
                <a16:creationId xmlns:a16="http://schemas.microsoft.com/office/drawing/2014/main" id="{E82DDB9A-7353-4955-B26C-2A92388D8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253" y="3024865"/>
            <a:ext cx="457200" cy="457200"/>
          </a:xfrm>
          <a:prstGeom prst="ellipse">
            <a:avLst/>
          </a:prstGeom>
          <a:ln>
            <a:solidFill>
              <a:srgbClr val="002060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8" name="Oval 144">
            <a:extLst>
              <a:ext uri="{FF2B5EF4-FFF2-40B4-BE49-F238E27FC236}">
                <a16:creationId xmlns:a16="http://schemas.microsoft.com/office/drawing/2014/main" id="{5A6F014C-E2D4-4384-BF73-186216A2A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61" y="3024865"/>
            <a:ext cx="457200" cy="457200"/>
          </a:xfrm>
          <a:prstGeom prst="ellipse">
            <a:avLst/>
          </a:prstGeom>
          <a:ln>
            <a:solidFill>
              <a:srgbClr val="002060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9" name="Oval 144">
            <a:extLst>
              <a:ext uri="{FF2B5EF4-FFF2-40B4-BE49-F238E27FC236}">
                <a16:creationId xmlns:a16="http://schemas.microsoft.com/office/drawing/2014/main" id="{BE96998D-A5A4-47F8-A699-D0490047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528" y="3654489"/>
            <a:ext cx="457200" cy="457200"/>
          </a:xfrm>
          <a:prstGeom prst="ellipse">
            <a:avLst/>
          </a:prstGeom>
          <a:ln>
            <a:solidFill>
              <a:srgbClr val="002060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66" name="Oval 144">
            <a:extLst>
              <a:ext uri="{FF2B5EF4-FFF2-40B4-BE49-F238E27FC236}">
                <a16:creationId xmlns:a16="http://schemas.microsoft.com/office/drawing/2014/main" id="{2D9BF210-346E-4BDB-874C-A0260E770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439" y="4299039"/>
            <a:ext cx="457200" cy="457200"/>
          </a:xfrm>
          <a:prstGeom prst="ellipse">
            <a:avLst/>
          </a:prstGeom>
          <a:ln>
            <a:solidFill>
              <a:srgbClr val="002060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BB1B619-0D1A-4379-A5A1-C6A3FCC4B78C}"/>
              </a:ext>
            </a:extLst>
          </p:cNvPr>
          <p:cNvCxnSpPr>
            <a:cxnSpLocks/>
            <a:stCxn id="27" idx="5"/>
            <a:endCxn id="46" idx="1"/>
          </p:cNvCxnSpPr>
          <p:nvPr/>
        </p:nvCxnSpPr>
        <p:spPr>
          <a:xfrm>
            <a:off x="6743700" y="4044734"/>
            <a:ext cx="257455" cy="32126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3D60623-5A23-441F-86B4-2EEC1F47892B}"/>
              </a:ext>
            </a:extLst>
          </p:cNvPr>
          <p:cNvCxnSpPr>
            <a:cxnSpLocks/>
            <a:stCxn id="22" idx="3"/>
            <a:endCxn id="26" idx="7"/>
          </p:cNvCxnSpPr>
          <p:nvPr/>
        </p:nvCxnSpPr>
        <p:spPr>
          <a:xfrm flipH="1">
            <a:off x="4715206" y="2178705"/>
            <a:ext cx="457149" cy="21079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9E09F4A-5BAE-420E-8002-7199A2F214D9}"/>
              </a:ext>
            </a:extLst>
          </p:cNvPr>
          <p:cNvCxnSpPr>
            <a:cxnSpLocks/>
            <a:stCxn id="47" idx="3"/>
            <a:endCxn id="49" idx="7"/>
          </p:cNvCxnSpPr>
          <p:nvPr/>
        </p:nvCxnSpPr>
        <p:spPr>
          <a:xfrm flipH="1">
            <a:off x="3657773" y="3415110"/>
            <a:ext cx="170435" cy="3063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CD40785-A943-4131-9ED5-6DC5CF216B35}"/>
              </a:ext>
            </a:extLst>
          </p:cNvPr>
          <p:cNvCxnSpPr>
            <a:cxnSpLocks/>
            <a:stCxn id="26" idx="3"/>
            <a:endCxn id="47" idx="7"/>
          </p:cNvCxnSpPr>
          <p:nvPr/>
        </p:nvCxnSpPr>
        <p:spPr>
          <a:xfrm flipH="1">
            <a:off x="4151498" y="2712792"/>
            <a:ext cx="240418" cy="37902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645F113-54B1-4D2C-9628-2EEC4555377D}"/>
              </a:ext>
            </a:extLst>
          </p:cNvPr>
          <p:cNvCxnSpPr>
            <a:cxnSpLocks/>
            <a:stCxn id="26" idx="5"/>
            <a:endCxn id="48" idx="1"/>
          </p:cNvCxnSpPr>
          <p:nvPr/>
        </p:nvCxnSpPr>
        <p:spPr>
          <a:xfrm>
            <a:off x="4715206" y="2712792"/>
            <a:ext cx="133910" cy="37902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B08C789-004D-4C14-96E1-B620ED929F9D}"/>
              </a:ext>
            </a:extLst>
          </p:cNvPr>
          <p:cNvCxnSpPr>
            <a:cxnSpLocks/>
            <a:stCxn id="23" idx="3"/>
            <a:endCxn id="25" idx="7"/>
          </p:cNvCxnSpPr>
          <p:nvPr/>
        </p:nvCxnSpPr>
        <p:spPr>
          <a:xfrm flipH="1">
            <a:off x="6053328" y="2718960"/>
            <a:ext cx="174612" cy="33531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DC065C0-DF82-4BA4-B597-BBEA098D0CBB}"/>
              </a:ext>
            </a:extLst>
          </p:cNvPr>
          <p:cNvCxnSpPr>
            <a:cxnSpLocks/>
            <a:stCxn id="27" idx="3"/>
            <a:endCxn id="66" idx="7"/>
          </p:cNvCxnSpPr>
          <p:nvPr/>
        </p:nvCxnSpPr>
        <p:spPr>
          <a:xfrm flipH="1">
            <a:off x="6253684" y="4044734"/>
            <a:ext cx="166726" cy="32126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96" name="Oval 144">
            <a:extLst>
              <a:ext uri="{FF2B5EF4-FFF2-40B4-BE49-F238E27FC236}">
                <a16:creationId xmlns:a16="http://schemas.microsoft.com/office/drawing/2014/main" id="{6309E95B-8C5E-4AF2-B385-70259DC31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3018879"/>
            <a:ext cx="457200" cy="457200"/>
          </a:xfrm>
          <a:prstGeom prst="ellipse">
            <a:avLst/>
          </a:prstGeom>
          <a:ln>
            <a:solidFill>
              <a:srgbClr val="002060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null</a:t>
            </a:r>
            <a:endParaRPr lang="en-US" sz="2400" dirty="0">
              <a:latin typeface="Times New Roman" pitchFamily="18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4977D55-79ED-41AB-9A17-482B543BA8C2}"/>
              </a:ext>
            </a:extLst>
          </p:cNvPr>
          <p:cNvCxnSpPr>
            <a:cxnSpLocks/>
            <a:stCxn id="23" idx="5"/>
            <a:endCxn id="96" idx="1"/>
          </p:cNvCxnSpPr>
          <p:nvPr/>
        </p:nvCxnSpPr>
        <p:spPr>
          <a:xfrm>
            <a:off x="6551230" y="2718960"/>
            <a:ext cx="259425" cy="36687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03" name="Oval 144">
            <a:extLst>
              <a:ext uri="{FF2B5EF4-FFF2-40B4-BE49-F238E27FC236}">
                <a16:creationId xmlns:a16="http://schemas.microsoft.com/office/drawing/2014/main" id="{94712232-10B6-4C39-AABA-3072B3734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975" y="3654489"/>
            <a:ext cx="457200" cy="457200"/>
          </a:xfrm>
          <a:prstGeom prst="ellipse">
            <a:avLst/>
          </a:prstGeom>
          <a:ln>
            <a:solidFill>
              <a:srgbClr val="002060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null</a:t>
            </a:r>
            <a:endParaRPr lang="en-US" sz="2400" dirty="0">
              <a:latin typeface="Times New Roman" pitchFamily="18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756E713-7CE6-4871-A106-F82B0DDE24AA}"/>
              </a:ext>
            </a:extLst>
          </p:cNvPr>
          <p:cNvCxnSpPr>
            <a:cxnSpLocks/>
            <a:stCxn id="47" idx="5"/>
            <a:endCxn id="103" idx="1"/>
          </p:cNvCxnSpPr>
          <p:nvPr/>
        </p:nvCxnSpPr>
        <p:spPr>
          <a:xfrm>
            <a:off x="4151498" y="3415110"/>
            <a:ext cx="100432" cy="3063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11" name="Oval 144">
            <a:extLst>
              <a:ext uri="{FF2B5EF4-FFF2-40B4-BE49-F238E27FC236}">
                <a16:creationId xmlns:a16="http://schemas.microsoft.com/office/drawing/2014/main" id="{8A5B2E7C-E58A-4644-A93B-BE54C5231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643" y="3646914"/>
            <a:ext cx="457200" cy="457200"/>
          </a:xfrm>
          <a:prstGeom prst="ellipse">
            <a:avLst/>
          </a:prstGeom>
          <a:ln>
            <a:solidFill>
              <a:srgbClr val="002060"/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null</a:t>
            </a:r>
            <a:endParaRPr lang="en-US" sz="2400" dirty="0">
              <a:latin typeface="Times New Roman" pitchFamily="18" charset="0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618AB44-C4C5-4579-9A32-75291A72B9C4}"/>
              </a:ext>
            </a:extLst>
          </p:cNvPr>
          <p:cNvCxnSpPr>
            <a:cxnSpLocks/>
            <a:stCxn id="25" idx="3"/>
            <a:endCxn id="111" idx="0"/>
          </p:cNvCxnSpPr>
          <p:nvPr/>
        </p:nvCxnSpPr>
        <p:spPr>
          <a:xfrm flipH="1">
            <a:off x="5546243" y="3377564"/>
            <a:ext cx="183795" cy="26935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534</Words>
  <Application>Microsoft Office PowerPoint</Application>
  <PresentationFormat>On-screen Show (4:3)</PresentationFormat>
  <Paragraphs>152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Hasib Rostaiee</cp:lastModifiedBy>
  <cp:revision>33</cp:revision>
  <cp:lastPrinted>2016-04-12T17:35:20Z</cp:lastPrinted>
  <dcterms:created xsi:type="dcterms:W3CDTF">2006-11-01T05:42:40Z</dcterms:created>
  <dcterms:modified xsi:type="dcterms:W3CDTF">2021-03-25T01:21:14Z</dcterms:modified>
</cp:coreProperties>
</file>