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81192" autoAdjust="0"/>
  </p:normalViewPr>
  <p:slideViewPr>
    <p:cSldViewPr snapToGrid="0">
      <p:cViewPr varScale="1">
        <p:scale>
          <a:sx n="90" d="100"/>
          <a:sy n="90" d="100"/>
        </p:scale>
        <p:origin x="1674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1173163"/>
            <a:ext cx="5629275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1173163"/>
            <a:ext cx="5629275" cy="3167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87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169677" y="423068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2940091" y="138224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22291" y="1236093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184646" y="2161606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037624" y="1859295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13103" y="2142996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</a:t>
                </a:r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0</a:t>
                </a:r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0</a:t>
                </a:r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4968725" y="1223240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106112" y="1986533"/>
            <a:ext cx="1725495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518662" y="2222866"/>
            <a:ext cx="1049456" cy="2362185"/>
            <a:chOff x="5980494" y="1746270"/>
            <a:chExt cx="562878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53, 13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174, 24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24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109, 49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980494" y="1746270"/>
              <a:ext cx="147193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D75FF3A-6FEF-4BF8-9948-14FE3D71B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470" y="1969437"/>
            <a:ext cx="4541764" cy="42931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FC32C9-1426-492D-BFAD-985521424399}"/>
              </a:ext>
            </a:extLst>
          </p:cNvPr>
          <p:cNvSpPr txBox="1"/>
          <p:nvPr/>
        </p:nvSpPr>
        <p:spPr>
          <a:xfrm>
            <a:off x="302148" y="5657371"/>
            <a:ext cx="3805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Hasib Rostaiee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276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6172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4724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7620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3276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4724400" y="1676400"/>
            <a:ext cx="1600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6248400" y="1676401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3581401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3352801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3276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3276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3276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3276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3276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3565526" y="2805113"/>
            <a:ext cx="5413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3565526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3565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3581401" y="4287838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3581401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3599317" y="5287055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2362201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24" name="Text Box 18">
            <a:extLst>
              <a:ext uri="{FF2B5EF4-FFF2-40B4-BE49-F238E27FC236}">
                <a16:creationId xmlns:a16="http://schemas.microsoft.com/office/drawing/2014/main" id="{ED4021CE-E320-422D-9C1E-3CBAC0A8C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6844" y="3274612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</a:t>
            </a:r>
          </a:p>
        </p:txBody>
      </p:sp>
      <p:sp>
        <p:nvSpPr>
          <p:cNvPr id="25" name="Text Box 17">
            <a:extLst>
              <a:ext uri="{FF2B5EF4-FFF2-40B4-BE49-F238E27FC236}">
                <a16:creationId xmlns:a16="http://schemas.microsoft.com/office/drawing/2014/main" id="{F8E827BA-1599-40D8-A037-0A155D2E5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7631" y="2806752"/>
            <a:ext cx="5413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</a:t>
            </a:r>
          </a:p>
        </p:txBody>
      </p:sp>
      <p:sp>
        <p:nvSpPr>
          <p:cNvPr id="27" name="Text Box 17">
            <a:extLst>
              <a:ext uri="{FF2B5EF4-FFF2-40B4-BE49-F238E27FC236}">
                <a16:creationId xmlns:a16="http://schemas.microsoft.com/office/drawing/2014/main" id="{5DCA0BF0-C041-4091-B47D-BEAED5BC8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7270" y="5335623"/>
            <a:ext cx="5413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</a:t>
            </a:r>
          </a:p>
        </p:txBody>
      </p:sp>
      <p:sp>
        <p:nvSpPr>
          <p:cNvPr id="28" name="Text Box 17">
            <a:extLst>
              <a:ext uri="{FF2B5EF4-FFF2-40B4-BE49-F238E27FC236}">
                <a16:creationId xmlns:a16="http://schemas.microsoft.com/office/drawing/2014/main" id="{8AE367FA-C0B6-4C02-8B08-491B77B06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634" y="5327204"/>
            <a:ext cx="5413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</a:t>
            </a:r>
          </a:p>
        </p:txBody>
      </p:sp>
      <p:sp>
        <p:nvSpPr>
          <p:cNvPr id="29" name="Text Box 17">
            <a:extLst>
              <a:ext uri="{FF2B5EF4-FFF2-40B4-BE49-F238E27FC236}">
                <a16:creationId xmlns:a16="http://schemas.microsoft.com/office/drawing/2014/main" id="{E356DE6F-09E8-4A8D-8E77-DCF48066F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551" y="4775769"/>
            <a:ext cx="5413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</a:t>
            </a:r>
          </a:p>
        </p:txBody>
      </p:sp>
      <p:sp>
        <p:nvSpPr>
          <p:cNvPr id="30" name="Text Box 17">
            <a:extLst>
              <a:ext uri="{FF2B5EF4-FFF2-40B4-BE49-F238E27FC236}">
                <a16:creationId xmlns:a16="http://schemas.microsoft.com/office/drawing/2014/main" id="{4AAEFB77-4346-4195-AD1C-908E3C2F5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1970" y="4748074"/>
            <a:ext cx="5413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</a:t>
            </a:r>
          </a:p>
        </p:txBody>
      </p:sp>
      <p:sp>
        <p:nvSpPr>
          <p:cNvPr id="31" name="Text Box 17">
            <a:extLst>
              <a:ext uri="{FF2B5EF4-FFF2-40B4-BE49-F238E27FC236}">
                <a16:creationId xmlns:a16="http://schemas.microsoft.com/office/drawing/2014/main" id="{B6B4984E-1084-40B9-A70B-AB6EFB399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7270" y="4250951"/>
            <a:ext cx="5413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</a:t>
            </a:r>
          </a:p>
        </p:txBody>
      </p:sp>
      <p:sp>
        <p:nvSpPr>
          <p:cNvPr id="32" name="Text Box 17">
            <a:extLst>
              <a:ext uri="{FF2B5EF4-FFF2-40B4-BE49-F238E27FC236}">
                <a16:creationId xmlns:a16="http://schemas.microsoft.com/office/drawing/2014/main" id="{F32D8E9D-CD57-4630-88A1-E057AC8A6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664" y="4266003"/>
            <a:ext cx="4390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</a:t>
            </a:r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89C1660B-3271-4938-98C9-F5DA46FA7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1463" y="3800042"/>
            <a:ext cx="5413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</a:t>
            </a:r>
          </a:p>
        </p:txBody>
      </p:sp>
      <p:sp>
        <p:nvSpPr>
          <p:cNvPr id="34" name="Text Box 17">
            <a:extLst>
              <a:ext uri="{FF2B5EF4-FFF2-40B4-BE49-F238E27FC236}">
                <a16:creationId xmlns:a16="http://schemas.microsoft.com/office/drawing/2014/main" id="{2B2B3C5E-B508-49BB-9F0F-09AF96840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1762" y="3804440"/>
            <a:ext cx="3023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</a:t>
            </a:r>
          </a:p>
        </p:txBody>
      </p:sp>
      <p:sp>
        <p:nvSpPr>
          <p:cNvPr id="35" name="Text Box 17">
            <a:extLst>
              <a:ext uri="{FF2B5EF4-FFF2-40B4-BE49-F238E27FC236}">
                <a16:creationId xmlns:a16="http://schemas.microsoft.com/office/drawing/2014/main" id="{93A7C702-4166-4D3C-96C7-E8D81EF6B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399" y="3266643"/>
            <a:ext cx="5413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</a:t>
            </a:r>
          </a:p>
        </p:txBody>
      </p:sp>
      <p:sp>
        <p:nvSpPr>
          <p:cNvPr id="36" name="Text Box 17">
            <a:extLst>
              <a:ext uri="{FF2B5EF4-FFF2-40B4-BE49-F238E27FC236}">
                <a16:creationId xmlns:a16="http://schemas.microsoft.com/office/drawing/2014/main" id="{355F5F35-C387-40EA-81D5-8D34AEA92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1469" y="2799726"/>
            <a:ext cx="5413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4839</TotalTime>
  <Words>262</Words>
  <Application>Microsoft Office PowerPoint</Application>
  <PresentationFormat>Widescreen</PresentationFormat>
  <Paragraphs>96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Hasib Rostaiee</cp:lastModifiedBy>
  <cp:revision>62</cp:revision>
  <cp:lastPrinted>2015-10-07T21:36:22Z</cp:lastPrinted>
  <dcterms:created xsi:type="dcterms:W3CDTF">2003-12-08T11:02:30Z</dcterms:created>
  <dcterms:modified xsi:type="dcterms:W3CDTF">2021-03-14T00:35:37Z</dcterms:modified>
</cp:coreProperties>
</file>