
<file path=[Content_Types].xml><?xml version="1.0" encoding="utf-8"?>
<Types xmlns="http://schemas.openxmlformats.org/package/2006/content-types">
  <Default Extension="doc" ContentType="application/msword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6" r:id="rId8"/>
    <p:sldId id="263" r:id="rId9"/>
    <p:sldId id="264" r:id="rId10"/>
    <p:sldId id="265" r:id="rId11"/>
  </p:sldIdLst>
  <p:sldSz cx="6858000" cy="9144000" type="screen4x3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>
      <p:cViewPr>
        <p:scale>
          <a:sx n="50" d="100"/>
          <a:sy n="50" d="100"/>
        </p:scale>
        <p:origin x="1860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3:31:32.6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1069 1,'0'4,"-7"197,4-175,-2-1,0 1,-1-1,-2 0,-17 40,-56 126,55-126,-64 206,67-193,13-46,-69 197,47-148,-11 27,31-82,1 0,1 0,1 1,-9 56,-1 12,-48 143,4-84,-9 27,-47 151,94-255,17-51,-1 0,-23 49,11-33,-23 67,-2 6,37-96,2 0,0 0,-5 24,7-15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3:33:08.045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1325,'3'-1,"0"0,0 0,0 0,0-1,-1 1,1-1,0 0,-1 1,0-1,1-1,-1 1,0 0,3-4,4-3,30-23,1 2,2 2,52-27,-43 26,330-154,-287 143,215-83,-178 73,341-97,-281 94,103-19,51-14,-219 46,111-37,-178 54,62-36,-65 31,68-25,-108 46,0-1,0-1,-1 0,0-1,16-14,-18 14,-12 8,-1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3:33:12.956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945 1,'-14'1,"1"1,0 1,0 0,0 0,-22 10,-43 22,47-21,0 0,-1-2,-61 15,46-18,-146 19,158-23,0 1,-64 19,91-22,-3 1,1 0,0 1,0 0,-15 12,18-12,0 0,-1-1,1 1,-1-1,0-1,0 0,0 0,-14 3,11-7,9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3:33:14.169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338 1,'-7'5,"0"0,-1 0,1-1,-1 0,0 0,0-1,0 0,0-1,-14 3,-32 13,9 1,22-9,0 0,-31 20,41-22,8-6,0 1,1 1,-1-1,1 1,-7 6,11-10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3:32:02.285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1152 1,'-1'17,"0"0,-2 0,0 0,0-1,-2 1,0-1,-1 0,-1 0,-9 16,4-5,-16 35,2 1,4 1,2 1,3 1,-10 80,23-123,0 0,-2 0,-1-1,-14 35,-49 82,39-80,-193 473,179-384,30-92,-26 62,15-57,-7 15,-26 87,37-61,17-73,-1 1,-2-1,-18 49,-38 81,31-74,31-79,-22 57,-3-1,-2-2,-39 61,62-112,1 0,1 1,0 0,0 0,1 0,1 0,-1 0,1 1,1-1,0 22,-8 41,3-51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3:32:05.237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3:32:05.565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3:32:48.745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1,'4'1,"1"1,-1 0,0 0,0 0,0 1,0-1,0 1,0 0,4 5,-4-5,17 17,-1 0,-1 1,-1 1,23 36,-12-11,-16-24,2-1,0 0,22 24,-27-34,0 1,0 0,-2 0,0 1,0 0,10 29,-7-18,-6-16,0 0,0-1,1 1,0-1,14 13,-10-11,-1 0,12 18,74 133,-74-130,1-1,1 0,47 44,-1 1,-22-24,-23-26,-1 1,33 51,-37-50,0-1,43 43,-36-42,38 52,-41-48,33 34,-31-38,35 50,-6-1,97 103,-112-135,-12-13,-3-6,-2 1,35 55,-29-38,61 70,-22-29,10 3,-51-61,33 46,-44-54,1 0,1 0,21 17,-18-17,34 39,64 76,-33-40,-75-83,-1-1,2 0,-1-1,23 14,-7-5,-3 1,0 0,22 25,31 24,-33-31,-36-29,-1 0,0 0,0 1,-1 0,0 0,0 0,-1 1,4 9,-4-8,0 0,1-1,0 1,1-1,0-1,8 10,7 5,22 33,-26-32,32 34,-38-47,-1 2,0-1,0 1,-1 1,9 18,-10-18,1-1,12 14,11 18,-32-45,0 1,0-1,1 0,-1 0,0 0,0 0,0 0,0 0,0 0,0 1,0-1,0 0,1 0,-1 0,0 0,0 0,0 1,0-1,0 0,0 0,0 0,0 0,0 1,0-1,0 0,0 0,0 0,0 0,0 0,0 1,0-1,0 0,0 0,-1 0,1 0,0 0,0 1,0-1,0 0,0 0,0 0,0 0,0 0,-1 0,1 0,0 1,0-1,0 0,0 0,0 0,-1 0,1 0,0 0,0 0,0 0,-14-2,-15-10,13-1,1 1,-22-25,-12-10,-83-78,33 35,-4-3,56 47,26 26,-24-27,41 41,1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3:32:59.28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2508,'4'-1,"0"1,1-1,-1 0,0 0,0 0,0 0,0-1,0 0,0 0,0 0,-1 0,1 0,5-6,4-4,0-1,12-14,1-2,71-63,67-71,-111 94,-34 43,0 1,33-31,153-145,-137 116,-44 53,29-32,-9 18,-10 10,50-42,21-18,9-8,-32 40,273-200,-313 237,-6 4,49-41,98-70,-17 14,-54 38,-34 29,19-11,-58 40,51-42,-60 41,1 0,1 3,1 0,52-24,-77 43,2-1,-1 0,0 0,0-1,0 0,-1 0,1-1,-1 0,-1-1,1 0,-1 0,7-9,1-6,-15 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3:33:04.006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274 1368,'-3'-46,"-2"1,-2-1,-16-57,-7-41,9-13,8 45,-51-198,42 239,-40-154,55 196,4 18,0-1,1 1,-2-23,1 25,1 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3:33:05.019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1018 47,'1'-2,"-1"0,0 0,0 1,0-1,0 0,0 1,-1-1,1 0,0 1,-1-1,1 0,-1 1,0-1,1 1,-1-1,0 1,0-1,0 1,0-1,0 1,0 0,-1 0,1-1,0 1,-1 0,1 0,0 0,-1 1,1-1,-1 0,0 0,1 1,-1-1,0 1,1 0,-1-1,0 1,1 0,-1 0,0 0,1 0,-1 0,-3 1,-7 1,0 1,-1 1,1-1,-21 11,21-8,-34 11,0-2,-1-2,0-2,-69 7,-196-5,51-6,261-7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3:33:06.53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0,'5'1,"-1"-1,1 1,-1 0,1 0,-1 1,1-1,-1 1,0 0,0 0,7 5,40 32,-23-16,123 77,-15-9,120 127,-14-11,-99-89,-77-61,126 92,-134-110,-47-33,0 1,0 0,-1 1,0 0,0 1,-1 0,0 0,8 12,-9-8,1-1,0-1,1 1,0-1,1-1,0 0,23 16,-17-13,0 1,25 27,-42-41,0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Microsoft_Word_97_-_2003_Document.doc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3" Type="http://schemas.openxmlformats.org/officeDocument/2006/relationships/customXml" Target="../ink/ink1.xml"/><Relationship Id="rId21" Type="http://schemas.openxmlformats.org/officeDocument/2006/relationships/image" Target="../media/image14.png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image" Target="../media/image5.jpe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24" Type="http://schemas.openxmlformats.org/officeDocument/2006/relationships/customXml" Target="../ink/ink12.xml"/><Relationship Id="rId5" Type="http://schemas.openxmlformats.org/officeDocument/2006/relationships/customXml" Target="../ink/ink2.xml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customXml" Target="../ink/ink5.xml"/><Relationship Id="rId19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197801"/>
              </p:ext>
            </p:extLst>
          </p:nvPr>
        </p:nvGraphicFramePr>
        <p:xfrm>
          <a:off x="539750" y="5108575"/>
          <a:ext cx="5464175" cy="244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2465280" progId="Word.Document.8">
                  <p:embed/>
                </p:oleObj>
              </mc:Choice>
              <mc:Fallback>
                <p:oleObj name="Document" r:id="rId2" imgW="5486400" imgH="24652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108575"/>
                        <a:ext cx="5464175" cy="244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859" y="152400"/>
            <a:ext cx="9541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/>
              <a:t>CMSC204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V(StateGraph) = {Oregon, Alaska, Texas, Hawaii, Vermont, NewYork,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E(StateGraph)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grpSp>
        <p:nvGrpSpPr>
          <p:cNvPr id="2114" name="Group 2113">
            <a:extLst>
              <a:ext uri="{FF2B5EF4-FFF2-40B4-BE49-F238E27FC236}">
                <a16:creationId xmlns:a16="http://schemas.microsoft.com/office/drawing/2014/main" id="{699EFEA6-6423-443F-B6C3-84B70C3190C8}"/>
              </a:ext>
            </a:extLst>
          </p:cNvPr>
          <p:cNvGrpSpPr/>
          <p:nvPr/>
        </p:nvGrpSpPr>
        <p:grpSpPr>
          <a:xfrm>
            <a:off x="2182477" y="2551430"/>
            <a:ext cx="3062978" cy="2320870"/>
            <a:chOff x="1212503" y="2561907"/>
            <a:chExt cx="3062978" cy="2320870"/>
          </a:xfrm>
        </p:grpSpPr>
        <p:sp>
          <p:nvSpPr>
            <p:cNvPr id="2" name="Oval 1" descr="Oregon">
              <a:extLst>
                <a:ext uri="{FF2B5EF4-FFF2-40B4-BE49-F238E27FC236}">
                  <a16:creationId xmlns:a16="http://schemas.microsoft.com/office/drawing/2014/main" id="{D35001DB-155F-4CF3-80E5-9BDF1C8FCBEE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 bwMode="auto">
            <a:xfrm>
              <a:off x="2617582" y="2583443"/>
              <a:ext cx="182880" cy="18288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Oval 9" descr="Alaska">
              <a:extLst>
                <a:ext uri="{FF2B5EF4-FFF2-40B4-BE49-F238E27FC236}">
                  <a16:creationId xmlns:a16="http://schemas.microsoft.com/office/drawing/2014/main" id="{193598EC-CA15-4A7B-BDA4-3A7D21A45BEF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 bwMode="auto">
            <a:xfrm>
              <a:off x="1922145" y="2840991"/>
              <a:ext cx="182880" cy="18288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Oval 12" descr="Texas">
              <a:extLst>
                <a:ext uri="{FF2B5EF4-FFF2-40B4-BE49-F238E27FC236}">
                  <a16:creationId xmlns:a16="http://schemas.microsoft.com/office/drawing/2014/main" id="{7F161C96-A67C-43E6-91D6-3B524604CF29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 bwMode="auto">
            <a:xfrm>
              <a:off x="2758440" y="3853499"/>
              <a:ext cx="182880" cy="18288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Oval 13" descr="Hawaiee">
              <a:extLst>
                <a:ext uri="{FF2B5EF4-FFF2-40B4-BE49-F238E27FC236}">
                  <a16:creationId xmlns:a16="http://schemas.microsoft.com/office/drawing/2014/main" id="{F85C8E8C-8E02-4652-8ED7-89F8E7DC6B88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 bwMode="auto">
            <a:xfrm>
              <a:off x="1212503" y="3853499"/>
              <a:ext cx="182880" cy="18288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Oval 14" descr="Vermont">
              <a:extLst>
                <a:ext uri="{FF2B5EF4-FFF2-40B4-BE49-F238E27FC236}">
                  <a16:creationId xmlns:a16="http://schemas.microsoft.com/office/drawing/2014/main" id="{79849CEA-577F-4BDA-B534-B609B8633B17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 bwMode="auto">
            <a:xfrm>
              <a:off x="3429000" y="2942441"/>
              <a:ext cx="182880" cy="18288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Oval 15" descr="New York">
              <a:extLst>
                <a:ext uri="{FF2B5EF4-FFF2-40B4-BE49-F238E27FC236}">
                  <a16:creationId xmlns:a16="http://schemas.microsoft.com/office/drawing/2014/main" id="{1C612000-7334-482C-B5A8-B3A0C9290AE5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 bwMode="auto">
            <a:xfrm>
              <a:off x="3810000" y="2561907"/>
              <a:ext cx="182880" cy="18288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Oval 16" descr="California">
              <a:extLst>
                <a:ext uri="{FF2B5EF4-FFF2-40B4-BE49-F238E27FC236}">
                  <a16:creationId xmlns:a16="http://schemas.microsoft.com/office/drawing/2014/main" id="{204C6471-1A2C-4BF1-9A26-56AC48E3E4C9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 bwMode="auto">
            <a:xfrm>
              <a:off x="2849880" y="4502357"/>
              <a:ext cx="182880" cy="18288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EF8B82-6566-413E-8404-D12881D2683D}"/>
                </a:ext>
              </a:extLst>
            </p:cNvPr>
            <p:cNvCxnSpPr>
              <a:cxnSpLocks/>
              <a:stCxn id="10" idx="6"/>
              <a:endCxn id="2" idx="2"/>
            </p:cNvCxnSpPr>
            <p:nvPr/>
          </p:nvCxnSpPr>
          <p:spPr bwMode="auto">
            <a:xfrm flipV="1">
              <a:off x="2105025" y="2674883"/>
              <a:ext cx="512557" cy="2575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56EA6AA-6281-43F6-A596-3D5C249908F3}"/>
                </a:ext>
              </a:extLst>
            </p:cNvPr>
            <p:cNvCxnSpPr>
              <a:cxnSpLocks/>
              <a:stCxn id="14" idx="0"/>
              <a:endCxn id="10" idx="3"/>
            </p:cNvCxnSpPr>
            <p:nvPr/>
          </p:nvCxnSpPr>
          <p:spPr bwMode="auto">
            <a:xfrm flipV="1">
              <a:off x="1303943" y="2997089"/>
              <a:ext cx="644984" cy="8564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9D19581-55E1-462A-86A6-7668A23898F5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 bwMode="auto">
            <a:xfrm>
              <a:off x="1395383" y="3944939"/>
              <a:ext cx="136305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62" name="Connector: Curved 2061">
              <a:extLst>
                <a:ext uri="{FF2B5EF4-FFF2-40B4-BE49-F238E27FC236}">
                  <a16:creationId xmlns:a16="http://schemas.microsoft.com/office/drawing/2014/main" id="{659102C2-65EB-473A-BC2E-EC8B3E3275E1}"/>
                </a:ext>
              </a:extLst>
            </p:cNvPr>
            <p:cNvCxnSpPr>
              <a:cxnSpLocks/>
              <a:stCxn id="13" idx="1"/>
              <a:endCxn id="14" idx="7"/>
            </p:cNvCxnSpPr>
            <p:nvPr/>
          </p:nvCxnSpPr>
          <p:spPr bwMode="auto">
            <a:xfrm rot="16200000" flipV="1">
              <a:off x="2076912" y="3171970"/>
              <a:ext cx="12700" cy="1416621"/>
            </a:xfrm>
            <a:prstGeom prst="curvedConnector3">
              <a:avLst>
                <a:gd name="adj1" fmla="val 201088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69" name="Straight Arrow Connector 2068">
              <a:extLst>
                <a:ext uri="{FF2B5EF4-FFF2-40B4-BE49-F238E27FC236}">
                  <a16:creationId xmlns:a16="http://schemas.microsoft.com/office/drawing/2014/main" id="{24FB8F8D-ED45-4034-BA2A-AE76C8D42DE2}"/>
                </a:ext>
              </a:extLst>
            </p:cNvPr>
            <p:cNvCxnSpPr>
              <a:cxnSpLocks/>
              <a:stCxn id="14" idx="5"/>
              <a:endCxn id="17" idx="1"/>
            </p:cNvCxnSpPr>
            <p:nvPr/>
          </p:nvCxnSpPr>
          <p:spPr bwMode="auto">
            <a:xfrm>
              <a:off x="1368601" y="4009597"/>
              <a:ext cx="1508061" cy="5195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81" name="Connector: Curved 2080">
              <a:extLst>
                <a:ext uri="{FF2B5EF4-FFF2-40B4-BE49-F238E27FC236}">
                  <a16:creationId xmlns:a16="http://schemas.microsoft.com/office/drawing/2014/main" id="{E0176C41-B7B7-46A9-9B90-73AC14C6C0E2}"/>
                </a:ext>
              </a:extLst>
            </p:cNvPr>
            <p:cNvCxnSpPr>
              <a:cxnSpLocks/>
              <a:stCxn id="14" idx="1"/>
              <a:endCxn id="16" idx="1"/>
            </p:cNvCxnSpPr>
            <p:nvPr/>
          </p:nvCxnSpPr>
          <p:spPr bwMode="auto">
            <a:xfrm rot="5400000" flipH="1" flipV="1">
              <a:off x="1892237" y="1935737"/>
              <a:ext cx="1291592" cy="2597497"/>
            </a:xfrm>
            <a:prstGeom prst="curvedConnector3">
              <a:avLst>
                <a:gd name="adj1" fmla="val 11977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83" name="Straight Arrow Connector 2082">
              <a:extLst>
                <a:ext uri="{FF2B5EF4-FFF2-40B4-BE49-F238E27FC236}">
                  <a16:creationId xmlns:a16="http://schemas.microsoft.com/office/drawing/2014/main" id="{5253C1C4-F162-48E5-9BDC-F39B45DDB951}"/>
                </a:ext>
              </a:extLst>
            </p:cNvPr>
            <p:cNvCxnSpPr>
              <a:cxnSpLocks/>
              <a:stCxn id="13" idx="0"/>
              <a:endCxn id="15" idx="3"/>
            </p:cNvCxnSpPr>
            <p:nvPr/>
          </p:nvCxnSpPr>
          <p:spPr bwMode="auto">
            <a:xfrm flipV="1">
              <a:off x="2849880" y="3098539"/>
              <a:ext cx="605902" cy="7549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88" name="Connector: Curved 2087">
              <a:extLst>
                <a:ext uri="{FF2B5EF4-FFF2-40B4-BE49-F238E27FC236}">
                  <a16:creationId xmlns:a16="http://schemas.microsoft.com/office/drawing/2014/main" id="{4E68FDDD-242B-4A00-8A09-9115EBD279F6}"/>
                </a:ext>
              </a:extLst>
            </p:cNvPr>
            <p:cNvCxnSpPr>
              <a:cxnSpLocks/>
              <a:stCxn id="15" idx="5"/>
              <a:endCxn id="17" idx="6"/>
            </p:cNvCxnSpPr>
            <p:nvPr/>
          </p:nvCxnSpPr>
          <p:spPr bwMode="auto">
            <a:xfrm rot="5400000">
              <a:off x="2561300" y="3569999"/>
              <a:ext cx="1495258" cy="552338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01" name="Connector: Curved 2100">
              <a:extLst>
                <a:ext uri="{FF2B5EF4-FFF2-40B4-BE49-F238E27FC236}">
                  <a16:creationId xmlns:a16="http://schemas.microsoft.com/office/drawing/2014/main" id="{A2A05401-3948-4C09-8E9C-CDA12CFB0239}"/>
                </a:ext>
              </a:extLst>
            </p:cNvPr>
            <p:cNvCxnSpPr>
              <a:cxnSpLocks/>
              <a:stCxn id="15" idx="2"/>
              <a:endCxn id="10" idx="5"/>
            </p:cNvCxnSpPr>
            <p:nvPr/>
          </p:nvCxnSpPr>
          <p:spPr bwMode="auto">
            <a:xfrm rot="10800000">
              <a:off x="2078244" y="2997089"/>
              <a:ext cx="1350757" cy="36792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13" name="TextBox 2112">
              <a:extLst>
                <a:ext uri="{FF2B5EF4-FFF2-40B4-BE49-F238E27FC236}">
                  <a16:creationId xmlns:a16="http://schemas.microsoft.com/office/drawing/2014/main" id="{95B24F9C-61D6-4BD6-86FF-20485DE108DC}"/>
                </a:ext>
              </a:extLst>
            </p:cNvPr>
            <p:cNvSpPr txBox="1"/>
            <p:nvPr/>
          </p:nvSpPr>
          <p:spPr>
            <a:xfrm flipH="1">
              <a:off x="1827708" y="3049204"/>
              <a:ext cx="5010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Alaska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1E4DD27-1E8B-458E-95A0-8040D6F1357D}"/>
                </a:ext>
              </a:extLst>
            </p:cNvPr>
            <p:cNvSpPr txBox="1"/>
            <p:nvPr/>
          </p:nvSpPr>
          <p:spPr>
            <a:xfrm flipH="1">
              <a:off x="2516477" y="2721557"/>
              <a:ext cx="5010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Oregon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73AE797-3279-4489-AFC0-36A3D4841097}"/>
                </a:ext>
              </a:extLst>
            </p:cNvPr>
            <p:cNvSpPr txBox="1"/>
            <p:nvPr/>
          </p:nvSpPr>
          <p:spPr>
            <a:xfrm flipH="1">
              <a:off x="2651761" y="4018172"/>
              <a:ext cx="5010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Texas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6FB4F45-AFD6-4862-9A7D-5903A9CFF8E7}"/>
                </a:ext>
              </a:extLst>
            </p:cNvPr>
            <p:cNvSpPr txBox="1"/>
            <p:nvPr/>
          </p:nvSpPr>
          <p:spPr>
            <a:xfrm flipH="1">
              <a:off x="1212503" y="4048156"/>
              <a:ext cx="5010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Hawaii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CD00CCD-B5F2-4675-A264-8D72FB246290}"/>
                </a:ext>
              </a:extLst>
            </p:cNvPr>
            <p:cNvSpPr txBox="1"/>
            <p:nvPr/>
          </p:nvSpPr>
          <p:spPr>
            <a:xfrm flipH="1">
              <a:off x="2656410" y="4667333"/>
              <a:ext cx="6220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California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C90BE90-88CF-4C39-9A7F-53799874CF20}"/>
                </a:ext>
              </a:extLst>
            </p:cNvPr>
            <p:cNvSpPr txBox="1"/>
            <p:nvPr/>
          </p:nvSpPr>
          <p:spPr>
            <a:xfrm flipH="1">
              <a:off x="3559509" y="2924905"/>
              <a:ext cx="6220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Vermont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C2C12CC-4B62-418B-A84C-75938F556AED}"/>
                </a:ext>
              </a:extLst>
            </p:cNvPr>
            <p:cNvSpPr txBox="1"/>
            <p:nvPr/>
          </p:nvSpPr>
          <p:spPr>
            <a:xfrm flipH="1">
              <a:off x="3653443" y="2707498"/>
              <a:ext cx="6220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New York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68" y="4170149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EB7C05-7D6F-47EF-93C1-A6A884A9B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34767"/>
              </p:ext>
            </p:extLst>
          </p:nvPr>
        </p:nvGraphicFramePr>
        <p:xfrm>
          <a:off x="838200" y="882352"/>
          <a:ext cx="4876800" cy="1524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4711373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307271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080080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923745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910332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589281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467123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745975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Alaska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Hawaii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Oregon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Texas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Vermont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374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Alaska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3150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4530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Hawaii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1187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6041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Oregon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866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Texas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8189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Vermont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75976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12CADB5-7265-4116-A74E-C29965C45A22}"/>
              </a:ext>
            </a:extLst>
          </p:cNvPr>
          <p:cNvSpPr txBox="1"/>
          <p:nvPr/>
        </p:nvSpPr>
        <p:spPr>
          <a:xfrm>
            <a:off x="1981200" y="2500699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Adjacency Matrix for Directed Graph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A8E1D2-6F16-4430-A6D6-DE452FBEE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660066"/>
              </p:ext>
            </p:extLst>
          </p:nvPr>
        </p:nvGraphicFramePr>
        <p:xfrm>
          <a:off x="914400" y="4800600"/>
          <a:ext cx="1600200" cy="2324103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1922976018"/>
                    </a:ext>
                  </a:extLst>
                </a:gridCol>
              </a:tblGrid>
              <a:tr h="256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Alaska - Oregon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078339"/>
                  </a:ext>
                </a:extLst>
              </a:tr>
              <a:tr h="256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Hawaii - Alaska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61445"/>
                  </a:ext>
                </a:extLst>
              </a:tr>
              <a:tr h="256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Hawaii - California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439612"/>
                  </a:ext>
                </a:extLst>
              </a:tr>
              <a:tr h="256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Hawaii - New York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402586"/>
                  </a:ext>
                </a:extLst>
              </a:tr>
              <a:tr h="256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Hawaii - Texas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515446"/>
                  </a:ext>
                </a:extLst>
              </a:tr>
              <a:tr h="256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Texas - Hawaii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09783"/>
                  </a:ext>
                </a:extLst>
              </a:tr>
              <a:tr h="256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Texas - Vermont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710589"/>
                  </a:ext>
                </a:extLst>
              </a:tr>
              <a:tr h="256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Vermont - Alaska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865657"/>
                  </a:ext>
                </a:extLst>
              </a:tr>
              <a:tr h="2696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Vermont  - California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6738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highlight>
                  <a:srgbClr val="00FF00"/>
                </a:highlight>
              </a:rPr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highlight>
                  <a:srgbClr val="00FF00"/>
                </a:highlight>
              </a:rPr>
              <a:t>	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CDBDAD-C3DA-4D49-BDB2-7E78E281E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490668"/>
              </p:ext>
            </p:extLst>
          </p:nvPr>
        </p:nvGraphicFramePr>
        <p:xfrm>
          <a:off x="762000" y="4495800"/>
          <a:ext cx="2209800" cy="1219200"/>
        </p:xfrm>
        <a:graphic>
          <a:graphicData uri="http://schemas.openxmlformats.org/drawingml/2006/table">
            <a:tbl>
              <a:tblPr/>
              <a:tblGrid>
                <a:gridCol w="1513114">
                  <a:extLst>
                    <a:ext uri="{9D8B030D-6E8A-4147-A177-3AD203B41FA5}">
                      <a16:colId xmlns:a16="http://schemas.microsoft.com/office/drawing/2014/main" val="3957801143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70783434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Atlanta - Washington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374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Atlanta - Dallas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97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Atlanta - Denver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3913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Atlanta - Austin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2505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Atlanta - Huston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311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Atlanta - Chicago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9587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83" y="1160885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68" name="Group 2067">
            <a:extLst>
              <a:ext uri="{FF2B5EF4-FFF2-40B4-BE49-F238E27FC236}">
                <a16:creationId xmlns:a16="http://schemas.microsoft.com/office/drawing/2014/main" id="{5C71868E-2CF4-4116-B409-7FDDC56E4C7A}"/>
              </a:ext>
            </a:extLst>
          </p:cNvPr>
          <p:cNvGrpSpPr/>
          <p:nvPr/>
        </p:nvGrpSpPr>
        <p:grpSpPr>
          <a:xfrm>
            <a:off x="3172748" y="1872731"/>
            <a:ext cx="1978212" cy="1708958"/>
            <a:chOff x="828675" y="3884585"/>
            <a:chExt cx="1978212" cy="170895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6372AFD-F463-4BCA-8D35-6C6360831145}"/>
                </a:ext>
              </a:extLst>
            </p:cNvPr>
            <p:cNvSpPr/>
            <p:nvPr/>
          </p:nvSpPr>
          <p:spPr bwMode="auto">
            <a:xfrm>
              <a:off x="2502087" y="3884585"/>
              <a:ext cx="304800" cy="300037"/>
            </a:xfrm>
            <a:prstGeom prst="ellips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95F01CA-7F1D-43FA-A03F-93536F9D892C}"/>
                </a:ext>
              </a:extLst>
            </p:cNvPr>
            <p:cNvSpPr/>
            <p:nvPr/>
          </p:nvSpPr>
          <p:spPr bwMode="auto">
            <a:xfrm>
              <a:off x="828675" y="3887391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6C92CE-1602-4AC4-93F8-5A37A63C0571}"/>
                </a:ext>
              </a:extLst>
            </p:cNvPr>
            <p:cNvSpPr/>
            <p:nvPr/>
          </p:nvSpPr>
          <p:spPr bwMode="auto">
            <a:xfrm>
              <a:off x="1711512" y="4523179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5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5B07086-C6AB-47ED-89AE-69CA9BDBEFB0}"/>
                </a:ext>
              </a:extLst>
            </p:cNvPr>
            <p:cNvSpPr/>
            <p:nvPr/>
          </p:nvSpPr>
          <p:spPr bwMode="auto">
            <a:xfrm>
              <a:off x="838200" y="5293506"/>
              <a:ext cx="304800" cy="300037"/>
            </a:xfrm>
            <a:prstGeom prst="ellips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C01364C-12FC-496D-8BA5-851732B4970D}"/>
                </a:ext>
              </a:extLst>
            </p:cNvPr>
            <p:cNvSpPr/>
            <p:nvPr/>
          </p:nvSpPr>
          <p:spPr bwMode="auto">
            <a:xfrm>
              <a:off x="1711512" y="5279320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6635B7-69CB-42B4-A5E9-93B73C9FE944}"/>
                </a:ext>
              </a:extLst>
            </p:cNvPr>
            <p:cNvSpPr/>
            <p:nvPr/>
          </p:nvSpPr>
          <p:spPr bwMode="auto">
            <a:xfrm>
              <a:off x="2502087" y="5279320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3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53FAD56-8999-41C8-9D4E-A8D14A7CE44B}"/>
                </a:ext>
              </a:extLst>
            </p:cNvPr>
            <p:cNvCxnSpPr>
              <a:cxnSpLocks/>
              <a:stCxn id="5" idx="6"/>
              <a:endCxn id="2" idx="2"/>
            </p:cNvCxnSpPr>
            <p:nvPr/>
          </p:nvCxnSpPr>
          <p:spPr bwMode="auto">
            <a:xfrm flipV="1">
              <a:off x="1133475" y="4034604"/>
              <a:ext cx="1368612" cy="2806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DBE677C-3DDA-48A6-AC63-11D5D8E608EC}"/>
                </a:ext>
              </a:extLst>
            </p:cNvPr>
            <p:cNvCxnSpPr>
              <a:stCxn id="5" idx="4"/>
              <a:endCxn id="7" idx="0"/>
            </p:cNvCxnSpPr>
            <p:nvPr/>
          </p:nvCxnSpPr>
          <p:spPr bwMode="auto">
            <a:xfrm>
              <a:off x="981075" y="4187428"/>
              <a:ext cx="9525" cy="1106078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685440A-8773-4C1B-8DB5-1A053322E358}"/>
                </a:ext>
              </a:extLst>
            </p:cNvPr>
            <p:cNvCxnSpPr>
              <a:cxnSpLocks/>
              <a:stCxn id="7" idx="7"/>
              <a:endCxn id="6" idx="3"/>
            </p:cNvCxnSpPr>
            <p:nvPr/>
          </p:nvCxnSpPr>
          <p:spPr bwMode="auto">
            <a:xfrm flipV="1">
              <a:off x="1098363" y="4779277"/>
              <a:ext cx="657786" cy="5581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1B580C5-9E7B-4B9C-A034-12C5C7E64C9F}"/>
                </a:ext>
              </a:extLst>
            </p:cNvPr>
            <p:cNvCxnSpPr>
              <a:cxnSpLocks/>
              <a:stCxn id="6" idx="7"/>
              <a:endCxn id="2" idx="3"/>
            </p:cNvCxnSpPr>
            <p:nvPr/>
          </p:nvCxnSpPr>
          <p:spPr bwMode="auto">
            <a:xfrm flipV="1">
              <a:off x="1971675" y="4140683"/>
              <a:ext cx="575049" cy="4264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8" name="Straight Connector 2057">
              <a:extLst>
                <a:ext uri="{FF2B5EF4-FFF2-40B4-BE49-F238E27FC236}">
                  <a16:creationId xmlns:a16="http://schemas.microsoft.com/office/drawing/2014/main" id="{D360AAFD-6A93-449F-A27B-DBAF8A60B4D8}"/>
                </a:ext>
              </a:extLst>
            </p:cNvPr>
            <p:cNvCxnSpPr>
              <a:stCxn id="6" idx="4"/>
              <a:endCxn id="8" idx="0"/>
            </p:cNvCxnSpPr>
            <p:nvPr/>
          </p:nvCxnSpPr>
          <p:spPr bwMode="auto">
            <a:xfrm>
              <a:off x="1863912" y="4823216"/>
              <a:ext cx="0" cy="4561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1" name="Straight Connector 2060">
              <a:extLst>
                <a:ext uri="{FF2B5EF4-FFF2-40B4-BE49-F238E27FC236}">
                  <a16:creationId xmlns:a16="http://schemas.microsoft.com/office/drawing/2014/main" id="{3B308022-9F54-4505-B2F8-04C6DE666EF4}"/>
                </a:ext>
              </a:extLst>
            </p:cNvPr>
            <p:cNvCxnSpPr>
              <a:stCxn id="8" idx="6"/>
              <a:endCxn id="9" idx="2"/>
            </p:cNvCxnSpPr>
            <p:nvPr/>
          </p:nvCxnSpPr>
          <p:spPr bwMode="auto">
            <a:xfrm>
              <a:off x="2016312" y="5429339"/>
              <a:ext cx="48577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3" name="Straight Connector 2062">
              <a:extLst>
                <a:ext uri="{FF2B5EF4-FFF2-40B4-BE49-F238E27FC236}">
                  <a16:creationId xmlns:a16="http://schemas.microsoft.com/office/drawing/2014/main" id="{046FCC05-29F0-4DC5-A126-348150869C99}"/>
                </a:ext>
              </a:extLst>
            </p:cNvPr>
            <p:cNvCxnSpPr>
              <a:stCxn id="2" idx="4"/>
              <a:endCxn id="9" idx="0"/>
            </p:cNvCxnSpPr>
            <p:nvPr/>
          </p:nvCxnSpPr>
          <p:spPr bwMode="auto">
            <a:xfrm>
              <a:off x="2654487" y="4184622"/>
              <a:ext cx="0" cy="10946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5" name="Straight Connector 2064">
              <a:extLst>
                <a:ext uri="{FF2B5EF4-FFF2-40B4-BE49-F238E27FC236}">
                  <a16:creationId xmlns:a16="http://schemas.microsoft.com/office/drawing/2014/main" id="{E5E1D87F-9BB6-496A-B809-01029F0BA81F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 bwMode="auto">
            <a:xfrm flipV="1">
              <a:off x="1143000" y="5429339"/>
              <a:ext cx="568512" cy="141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BB3E837-691D-42C5-A3A2-84973F5939C3}"/>
              </a:ext>
            </a:extLst>
          </p:cNvPr>
          <p:cNvGrpSpPr/>
          <p:nvPr/>
        </p:nvGrpSpPr>
        <p:grpSpPr>
          <a:xfrm>
            <a:off x="235039" y="4006841"/>
            <a:ext cx="1978212" cy="1708958"/>
            <a:chOff x="828675" y="3884585"/>
            <a:chExt cx="1978212" cy="1708958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C91FFCC-4298-4233-A382-3986D2F7D2B8}"/>
                </a:ext>
              </a:extLst>
            </p:cNvPr>
            <p:cNvSpPr/>
            <p:nvPr/>
          </p:nvSpPr>
          <p:spPr bwMode="auto">
            <a:xfrm>
              <a:off x="2502087" y="3884585"/>
              <a:ext cx="304800" cy="300037"/>
            </a:xfrm>
            <a:prstGeom prst="ellips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1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8A3ED49-7683-4058-992F-048F0F715658}"/>
                </a:ext>
              </a:extLst>
            </p:cNvPr>
            <p:cNvSpPr/>
            <p:nvPr/>
          </p:nvSpPr>
          <p:spPr bwMode="auto">
            <a:xfrm>
              <a:off x="828675" y="3887391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7458886-0FEA-409D-B48B-92C3299AC749}"/>
                </a:ext>
              </a:extLst>
            </p:cNvPr>
            <p:cNvSpPr/>
            <p:nvPr/>
          </p:nvSpPr>
          <p:spPr bwMode="auto">
            <a:xfrm>
              <a:off x="1711512" y="4523179"/>
              <a:ext cx="304800" cy="300037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5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B2ADF61-0133-4FB5-A972-5443CB68C472}"/>
                </a:ext>
              </a:extLst>
            </p:cNvPr>
            <p:cNvSpPr/>
            <p:nvPr/>
          </p:nvSpPr>
          <p:spPr bwMode="auto">
            <a:xfrm>
              <a:off x="838200" y="5293506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2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D94E8E1-8B73-4F17-8322-1BD06E7BA563}"/>
                </a:ext>
              </a:extLst>
            </p:cNvPr>
            <p:cNvSpPr/>
            <p:nvPr/>
          </p:nvSpPr>
          <p:spPr bwMode="auto">
            <a:xfrm>
              <a:off x="1711512" y="5279320"/>
              <a:ext cx="304800" cy="300037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4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B972EC8-4AAE-442A-A385-D2B616847D3F}"/>
                </a:ext>
              </a:extLst>
            </p:cNvPr>
            <p:cNvSpPr/>
            <p:nvPr/>
          </p:nvSpPr>
          <p:spPr bwMode="auto">
            <a:xfrm>
              <a:off x="2502087" y="5279320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3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E002E20-FA4D-4194-8F3B-F9D8C1AF88F9}"/>
                </a:ext>
              </a:extLst>
            </p:cNvPr>
            <p:cNvCxnSpPr>
              <a:cxnSpLocks/>
              <a:stCxn id="55" idx="6"/>
              <a:endCxn id="54" idx="2"/>
            </p:cNvCxnSpPr>
            <p:nvPr/>
          </p:nvCxnSpPr>
          <p:spPr bwMode="auto">
            <a:xfrm flipV="1">
              <a:off x="1133475" y="4034604"/>
              <a:ext cx="1368612" cy="2806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ED0838F-06AA-4012-AA7A-4398AA720F0C}"/>
                </a:ext>
              </a:extLst>
            </p:cNvPr>
            <p:cNvCxnSpPr>
              <a:stCxn id="55" idx="4"/>
              <a:endCxn id="57" idx="0"/>
            </p:cNvCxnSpPr>
            <p:nvPr/>
          </p:nvCxnSpPr>
          <p:spPr bwMode="auto">
            <a:xfrm>
              <a:off x="981075" y="4187428"/>
              <a:ext cx="9525" cy="110607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86ECFC5-0F3E-461C-8D32-DD6B7B3C20B8}"/>
                </a:ext>
              </a:extLst>
            </p:cNvPr>
            <p:cNvCxnSpPr>
              <a:cxnSpLocks/>
              <a:stCxn id="57" idx="7"/>
              <a:endCxn id="56" idx="3"/>
            </p:cNvCxnSpPr>
            <p:nvPr/>
          </p:nvCxnSpPr>
          <p:spPr bwMode="auto">
            <a:xfrm flipV="1">
              <a:off x="1098363" y="4779277"/>
              <a:ext cx="657786" cy="558168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D3EC9F8-0F30-4C9A-8C93-C76D484C804E}"/>
                </a:ext>
              </a:extLst>
            </p:cNvPr>
            <p:cNvCxnSpPr>
              <a:cxnSpLocks/>
              <a:stCxn id="56" idx="7"/>
              <a:endCxn id="54" idx="3"/>
            </p:cNvCxnSpPr>
            <p:nvPr/>
          </p:nvCxnSpPr>
          <p:spPr bwMode="auto">
            <a:xfrm flipV="1">
              <a:off x="1971675" y="4140683"/>
              <a:ext cx="575049" cy="4264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04AA4AD-BED9-4903-B4C3-FF2630EB170C}"/>
                </a:ext>
              </a:extLst>
            </p:cNvPr>
            <p:cNvCxnSpPr>
              <a:stCxn id="56" idx="4"/>
              <a:endCxn id="58" idx="0"/>
            </p:cNvCxnSpPr>
            <p:nvPr/>
          </p:nvCxnSpPr>
          <p:spPr bwMode="auto">
            <a:xfrm>
              <a:off x="1863912" y="4823216"/>
              <a:ext cx="0" cy="4561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E7DD190-B122-4EE0-BA0A-6A12028C02FF}"/>
                </a:ext>
              </a:extLst>
            </p:cNvPr>
            <p:cNvCxnSpPr>
              <a:stCxn id="58" idx="6"/>
              <a:endCxn id="59" idx="2"/>
            </p:cNvCxnSpPr>
            <p:nvPr/>
          </p:nvCxnSpPr>
          <p:spPr bwMode="auto">
            <a:xfrm>
              <a:off x="2016312" y="5429339"/>
              <a:ext cx="48577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60E879A-0253-4858-B845-C9A5CA6947DE}"/>
                </a:ext>
              </a:extLst>
            </p:cNvPr>
            <p:cNvCxnSpPr>
              <a:stCxn id="54" idx="4"/>
              <a:endCxn id="59" idx="0"/>
            </p:cNvCxnSpPr>
            <p:nvPr/>
          </p:nvCxnSpPr>
          <p:spPr bwMode="auto">
            <a:xfrm>
              <a:off x="2654487" y="4184622"/>
              <a:ext cx="0" cy="10946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E2F4F20-8C86-44DF-8F45-96B6B4AAB0D9}"/>
                </a:ext>
              </a:extLst>
            </p:cNvPr>
            <p:cNvCxnSpPr>
              <a:cxnSpLocks/>
              <a:stCxn id="57" idx="6"/>
              <a:endCxn id="58" idx="2"/>
            </p:cNvCxnSpPr>
            <p:nvPr/>
          </p:nvCxnSpPr>
          <p:spPr bwMode="auto">
            <a:xfrm flipV="1">
              <a:off x="1143000" y="5429339"/>
              <a:ext cx="568512" cy="14186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E6E490A-327B-47FF-B932-21B3E373D8EF}"/>
              </a:ext>
            </a:extLst>
          </p:cNvPr>
          <p:cNvGrpSpPr/>
          <p:nvPr/>
        </p:nvGrpSpPr>
        <p:grpSpPr>
          <a:xfrm>
            <a:off x="2426252" y="4016764"/>
            <a:ext cx="1978212" cy="1708958"/>
            <a:chOff x="828675" y="3884585"/>
            <a:chExt cx="1978212" cy="1708958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97677D2-9941-4EF0-848C-0762492362E7}"/>
                </a:ext>
              </a:extLst>
            </p:cNvPr>
            <p:cNvSpPr/>
            <p:nvPr/>
          </p:nvSpPr>
          <p:spPr bwMode="auto">
            <a:xfrm>
              <a:off x="2502087" y="3884585"/>
              <a:ext cx="304800" cy="300037"/>
            </a:xfrm>
            <a:prstGeom prst="ellips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1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38595E0-3516-4622-8160-F5DC1BF2D95A}"/>
                </a:ext>
              </a:extLst>
            </p:cNvPr>
            <p:cNvSpPr/>
            <p:nvPr/>
          </p:nvSpPr>
          <p:spPr bwMode="auto">
            <a:xfrm>
              <a:off x="828675" y="3887391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772D8F4-02E6-4178-87AF-5658C5EE81B6}"/>
                </a:ext>
              </a:extLst>
            </p:cNvPr>
            <p:cNvSpPr/>
            <p:nvPr/>
          </p:nvSpPr>
          <p:spPr bwMode="auto">
            <a:xfrm>
              <a:off x="1711512" y="4523179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5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D4FF814-CC39-4C9C-BE7B-425FC387D0FD}"/>
                </a:ext>
              </a:extLst>
            </p:cNvPr>
            <p:cNvSpPr/>
            <p:nvPr/>
          </p:nvSpPr>
          <p:spPr bwMode="auto">
            <a:xfrm>
              <a:off x="838200" y="5293506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2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4473F1A-1022-4D9D-BC38-F9EA8AE0AD98}"/>
                </a:ext>
              </a:extLst>
            </p:cNvPr>
            <p:cNvSpPr/>
            <p:nvPr/>
          </p:nvSpPr>
          <p:spPr bwMode="auto">
            <a:xfrm>
              <a:off x="1711512" y="5279320"/>
              <a:ext cx="304800" cy="300037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4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B292DDC-E6A0-4336-8FD1-3740A77B2CE6}"/>
                </a:ext>
              </a:extLst>
            </p:cNvPr>
            <p:cNvSpPr/>
            <p:nvPr/>
          </p:nvSpPr>
          <p:spPr bwMode="auto">
            <a:xfrm>
              <a:off x="2502087" y="5279320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3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20246E4-A6B6-44F2-9A95-1EAEFA9F26CB}"/>
                </a:ext>
              </a:extLst>
            </p:cNvPr>
            <p:cNvCxnSpPr>
              <a:cxnSpLocks/>
              <a:stCxn id="85" idx="6"/>
              <a:endCxn id="84" idx="2"/>
            </p:cNvCxnSpPr>
            <p:nvPr/>
          </p:nvCxnSpPr>
          <p:spPr bwMode="auto">
            <a:xfrm flipV="1">
              <a:off x="1133475" y="4034604"/>
              <a:ext cx="1368612" cy="2806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0101184-D104-4A4C-9510-4CAE6AF92F7A}"/>
                </a:ext>
              </a:extLst>
            </p:cNvPr>
            <p:cNvCxnSpPr>
              <a:stCxn id="85" idx="4"/>
              <a:endCxn id="87" idx="0"/>
            </p:cNvCxnSpPr>
            <p:nvPr/>
          </p:nvCxnSpPr>
          <p:spPr bwMode="auto">
            <a:xfrm>
              <a:off x="981075" y="4187428"/>
              <a:ext cx="9525" cy="110607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1EEEE69-A680-4658-8108-2D7461563F47}"/>
                </a:ext>
              </a:extLst>
            </p:cNvPr>
            <p:cNvCxnSpPr>
              <a:cxnSpLocks/>
              <a:stCxn id="87" idx="7"/>
              <a:endCxn id="86" idx="3"/>
            </p:cNvCxnSpPr>
            <p:nvPr/>
          </p:nvCxnSpPr>
          <p:spPr bwMode="auto">
            <a:xfrm flipV="1">
              <a:off x="1098363" y="4779277"/>
              <a:ext cx="657786" cy="55816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C0A69FD-9156-4CF8-9C0C-771CB2592A83}"/>
                </a:ext>
              </a:extLst>
            </p:cNvPr>
            <p:cNvCxnSpPr>
              <a:cxnSpLocks/>
              <a:stCxn id="86" idx="7"/>
              <a:endCxn id="84" idx="3"/>
            </p:cNvCxnSpPr>
            <p:nvPr/>
          </p:nvCxnSpPr>
          <p:spPr bwMode="auto">
            <a:xfrm flipV="1">
              <a:off x="1971675" y="4140683"/>
              <a:ext cx="575049" cy="426435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69B0F4D-E172-4FD7-8B2C-31E0F60AED54}"/>
                </a:ext>
              </a:extLst>
            </p:cNvPr>
            <p:cNvCxnSpPr>
              <a:stCxn id="86" idx="4"/>
              <a:endCxn id="88" idx="0"/>
            </p:cNvCxnSpPr>
            <p:nvPr/>
          </p:nvCxnSpPr>
          <p:spPr bwMode="auto">
            <a:xfrm>
              <a:off x="1863912" y="4823216"/>
              <a:ext cx="0" cy="456104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284B028-18C7-4447-A84F-D6C11C0EE986}"/>
                </a:ext>
              </a:extLst>
            </p:cNvPr>
            <p:cNvCxnSpPr>
              <a:stCxn id="88" idx="6"/>
              <a:endCxn id="89" idx="2"/>
            </p:cNvCxnSpPr>
            <p:nvPr/>
          </p:nvCxnSpPr>
          <p:spPr bwMode="auto">
            <a:xfrm>
              <a:off x="2016312" y="5429339"/>
              <a:ext cx="48577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E3F6979-A9E1-47FC-951B-CE17A8E3D989}"/>
                </a:ext>
              </a:extLst>
            </p:cNvPr>
            <p:cNvCxnSpPr>
              <a:stCxn id="84" idx="4"/>
              <a:endCxn id="89" idx="0"/>
            </p:cNvCxnSpPr>
            <p:nvPr/>
          </p:nvCxnSpPr>
          <p:spPr bwMode="auto">
            <a:xfrm>
              <a:off x="2654487" y="4184622"/>
              <a:ext cx="0" cy="10946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D25F566-949D-4D42-9C02-0AC3F8D15649}"/>
                </a:ext>
              </a:extLst>
            </p:cNvPr>
            <p:cNvCxnSpPr>
              <a:cxnSpLocks/>
              <a:stCxn id="87" idx="6"/>
              <a:endCxn id="88" idx="2"/>
            </p:cNvCxnSpPr>
            <p:nvPr/>
          </p:nvCxnSpPr>
          <p:spPr bwMode="auto">
            <a:xfrm flipV="1">
              <a:off x="1143000" y="5429339"/>
              <a:ext cx="568512" cy="14186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5F56686-96E0-4B80-BDA4-2BC0773F8E1D}"/>
              </a:ext>
            </a:extLst>
          </p:cNvPr>
          <p:cNvGrpSpPr/>
          <p:nvPr/>
        </p:nvGrpSpPr>
        <p:grpSpPr>
          <a:xfrm>
            <a:off x="4556680" y="4006841"/>
            <a:ext cx="1978212" cy="1708958"/>
            <a:chOff x="828675" y="3884585"/>
            <a:chExt cx="1978212" cy="1708958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B5663C9-F8FB-494F-B122-6E45DF973803}"/>
                </a:ext>
              </a:extLst>
            </p:cNvPr>
            <p:cNvSpPr/>
            <p:nvPr/>
          </p:nvSpPr>
          <p:spPr bwMode="auto">
            <a:xfrm>
              <a:off x="2502087" y="3884585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1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CA2D6B1-1D42-4516-BBAD-71CE2386505A}"/>
                </a:ext>
              </a:extLst>
            </p:cNvPr>
            <p:cNvSpPr/>
            <p:nvPr/>
          </p:nvSpPr>
          <p:spPr bwMode="auto">
            <a:xfrm>
              <a:off x="828675" y="3887391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E8E4976-3D9B-447A-A336-44F0F09203FE}"/>
                </a:ext>
              </a:extLst>
            </p:cNvPr>
            <p:cNvSpPr/>
            <p:nvPr/>
          </p:nvSpPr>
          <p:spPr bwMode="auto">
            <a:xfrm>
              <a:off x="1711512" y="4523179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5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ABF6D16-38B6-4549-925F-0AEF0F471235}"/>
                </a:ext>
              </a:extLst>
            </p:cNvPr>
            <p:cNvSpPr/>
            <p:nvPr/>
          </p:nvSpPr>
          <p:spPr bwMode="auto">
            <a:xfrm>
              <a:off x="838200" y="5293506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2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8D6AAB3-C1E5-4F61-8E19-D8CF205CAC07}"/>
                </a:ext>
              </a:extLst>
            </p:cNvPr>
            <p:cNvSpPr/>
            <p:nvPr/>
          </p:nvSpPr>
          <p:spPr bwMode="auto">
            <a:xfrm>
              <a:off x="1711512" y="5279320"/>
              <a:ext cx="304800" cy="300037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4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ECD7922-40DA-4737-82C2-D87D4870D0D7}"/>
                </a:ext>
              </a:extLst>
            </p:cNvPr>
            <p:cNvSpPr/>
            <p:nvPr/>
          </p:nvSpPr>
          <p:spPr bwMode="auto">
            <a:xfrm>
              <a:off x="2502087" y="5279320"/>
              <a:ext cx="304800" cy="300037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3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2E511A5-BF31-4D78-BD97-7535559E4908}"/>
                </a:ext>
              </a:extLst>
            </p:cNvPr>
            <p:cNvCxnSpPr>
              <a:cxnSpLocks/>
              <a:stCxn id="100" idx="6"/>
              <a:endCxn id="99" idx="2"/>
            </p:cNvCxnSpPr>
            <p:nvPr/>
          </p:nvCxnSpPr>
          <p:spPr bwMode="auto">
            <a:xfrm flipV="1">
              <a:off x="1133475" y="4034604"/>
              <a:ext cx="1368612" cy="2806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20D8B2B-9548-4493-ACB5-02C4BF36F37F}"/>
                </a:ext>
              </a:extLst>
            </p:cNvPr>
            <p:cNvCxnSpPr>
              <a:stCxn id="100" idx="4"/>
              <a:endCxn id="102" idx="0"/>
            </p:cNvCxnSpPr>
            <p:nvPr/>
          </p:nvCxnSpPr>
          <p:spPr bwMode="auto">
            <a:xfrm>
              <a:off x="981075" y="4187428"/>
              <a:ext cx="9525" cy="110607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E6B597F-CE88-4C17-A17A-BAF25316FB89}"/>
                </a:ext>
              </a:extLst>
            </p:cNvPr>
            <p:cNvCxnSpPr>
              <a:cxnSpLocks/>
              <a:stCxn id="102" idx="7"/>
              <a:endCxn id="101" idx="3"/>
            </p:cNvCxnSpPr>
            <p:nvPr/>
          </p:nvCxnSpPr>
          <p:spPr bwMode="auto">
            <a:xfrm flipV="1">
              <a:off x="1098363" y="4779277"/>
              <a:ext cx="657786" cy="55816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9130EFF-B22B-4E11-A5C6-295D63AFD879}"/>
                </a:ext>
              </a:extLst>
            </p:cNvPr>
            <p:cNvCxnSpPr>
              <a:cxnSpLocks/>
              <a:stCxn id="101" idx="7"/>
              <a:endCxn id="99" idx="3"/>
            </p:cNvCxnSpPr>
            <p:nvPr/>
          </p:nvCxnSpPr>
          <p:spPr bwMode="auto">
            <a:xfrm flipV="1">
              <a:off x="1971675" y="4140683"/>
              <a:ext cx="575049" cy="426435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4DCFE6F-69BD-4C1D-9E87-6EE8376A3FA2}"/>
                </a:ext>
              </a:extLst>
            </p:cNvPr>
            <p:cNvCxnSpPr>
              <a:stCxn id="101" idx="4"/>
              <a:endCxn id="103" idx="0"/>
            </p:cNvCxnSpPr>
            <p:nvPr/>
          </p:nvCxnSpPr>
          <p:spPr bwMode="auto">
            <a:xfrm>
              <a:off x="1863912" y="4823216"/>
              <a:ext cx="0" cy="456104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5F79ACA-E8E6-4280-9BCE-1E74AE77C1E2}"/>
                </a:ext>
              </a:extLst>
            </p:cNvPr>
            <p:cNvCxnSpPr>
              <a:stCxn id="103" idx="6"/>
              <a:endCxn id="104" idx="2"/>
            </p:cNvCxnSpPr>
            <p:nvPr/>
          </p:nvCxnSpPr>
          <p:spPr bwMode="auto">
            <a:xfrm>
              <a:off x="2016312" y="5429339"/>
              <a:ext cx="48577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6C91EB-5D28-4480-B208-253E7D7AF3F1}"/>
                </a:ext>
              </a:extLst>
            </p:cNvPr>
            <p:cNvCxnSpPr>
              <a:stCxn id="99" idx="4"/>
              <a:endCxn id="104" idx="0"/>
            </p:cNvCxnSpPr>
            <p:nvPr/>
          </p:nvCxnSpPr>
          <p:spPr bwMode="auto">
            <a:xfrm>
              <a:off x="2654487" y="4184622"/>
              <a:ext cx="0" cy="1094698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A8B4585-6CAD-44FF-8E22-0575781C595C}"/>
                </a:ext>
              </a:extLst>
            </p:cNvPr>
            <p:cNvCxnSpPr>
              <a:cxnSpLocks/>
              <a:stCxn id="102" idx="6"/>
              <a:endCxn id="103" idx="2"/>
            </p:cNvCxnSpPr>
            <p:nvPr/>
          </p:nvCxnSpPr>
          <p:spPr bwMode="auto">
            <a:xfrm flipV="1">
              <a:off x="1143000" y="5429339"/>
              <a:ext cx="568512" cy="14186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CAF64C5-A5F2-414C-92AC-01BCC163D69A}"/>
              </a:ext>
            </a:extLst>
          </p:cNvPr>
          <p:cNvGrpSpPr/>
          <p:nvPr/>
        </p:nvGrpSpPr>
        <p:grpSpPr>
          <a:xfrm>
            <a:off x="281170" y="6201568"/>
            <a:ext cx="1978212" cy="1708958"/>
            <a:chOff x="828675" y="3884585"/>
            <a:chExt cx="1978212" cy="170895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A9582A2-1CC9-4B02-BE09-758DE2633712}"/>
                </a:ext>
              </a:extLst>
            </p:cNvPr>
            <p:cNvSpPr/>
            <p:nvPr/>
          </p:nvSpPr>
          <p:spPr bwMode="auto">
            <a:xfrm>
              <a:off x="2502087" y="3884585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1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151E68F-FFED-49BF-9CA2-C24B660C62CD}"/>
                </a:ext>
              </a:extLst>
            </p:cNvPr>
            <p:cNvSpPr/>
            <p:nvPr/>
          </p:nvSpPr>
          <p:spPr bwMode="auto">
            <a:xfrm>
              <a:off x="828675" y="3887391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5117977-351D-4BCB-9F8F-8523B4E73B56}"/>
                </a:ext>
              </a:extLst>
            </p:cNvPr>
            <p:cNvSpPr/>
            <p:nvPr/>
          </p:nvSpPr>
          <p:spPr bwMode="auto">
            <a:xfrm>
              <a:off x="1711512" y="4523179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5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1BB761C-CCCE-44B4-A412-7B0CFE5DBCF6}"/>
                </a:ext>
              </a:extLst>
            </p:cNvPr>
            <p:cNvSpPr/>
            <p:nvPr/>
          </p:nvSpPr>
          <p:spPr bwMode="auto">
            <a:xfrm>
              <a:off x="838200" y="5293506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2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8AE2FD1D-8863-4D45-996E-695361C74CAE}"/>
                </a:ext>
              </a:extLst>
            </p:cNvPr>
            <p:cNvSpPr/>
            <p:nvPr/>
          </p:nvSpPr>
          <p:spPr bwMode="auto">
            <a:xfrm>
              <a:off x="1711512" y="5279320"/>
              <a:ext cx="304800" cy="300037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4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E811BEC-7A55-4AC7-B375-69862563DEB2}"/>
                </a:ext>
              </a:extLst>
            </p:cNvPr>
            <p:cNvSpPr/>
            <p:nvPr/>
          </p:nvSpPr>
          <p:spPr bwMode="auto">
            <a:xfrm>
              <a:off x="2502087" y="5279320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3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21736CE-9B9C-48CE-B4A1-563856A6139F}"/>
                </a:ext>
              </a:extLst>
            </p:cNvPr>
            <p:cNvCxnSpPr>
              <a:cxnSpLocks/>
              <a:stCxn id="115" idx="6"/>
              <a:endCxn id="114" idx="2"/>
            </p:cNvCxnSpPr>
            <p:nvPr/>
          </p:nvCxnSpPr>
          <p:spPr bwMode="auto">
            <a:xfrm flipV="1">
              <a:off x="1133475" y="4034604"/>
              <a:ext cx="1368612" cy="2806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51A516-14D7-483B-A2BD-142AE417DA3B}"/>
                </a:ext>
              </a:extLst>
            </p:cNvPr>
            <p:cNvCxnSpPr>
              <a:stCxn id="115" idx="4"/>
              <a:endCxn id="117" idx="0"/>
            </p:cNvCxnSpPr>
            <p:nvPr/>
          </p:nvCxnSpPr>
          <p:spPr bwMode="auto">
            <a:xfrm>
              <a:off x="981075" y="4187428"/>
              <a:ext cx="9525" cy="110607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EF7F916-5EE2-451A-8658-010B11A330D5}"/>
                </a:ext>
              </a:extLst>
            </p:cNvPr>
            <p:cNvCxnSpPr>
              <a:cxnSpLocks/>
              <a:stCxn id="117" idx="7"/>
              <a:endCxn id="116" idx="3"/>
            </p:cNvCxnSpPr>
            <p:nvPr/>
          </p:nvCxnSpPr>
          <p:spPr bwMode="auto">
            <a:xfrm flipV="1">
              <a:off x="1098363" y="4779277"/>
              <a:ext cx="657786" cy="55816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8D3628-D7B3-42D6-8906-F39DF24B0359}"/>
                </a:ext>
              </a:extLst>
            </p:cNvPr>
            <p:cNvCxnSpPr>
              <a:cxnSpLocks/>
              <a:stCxn id="116" idx="7"/>
              <a:endCxn id="114" idx="3"/>
            </p:cNvCxnSpPr>
            <p:nvPr/>
          </p:nvCxnSpPr>
          <p:spPr bwMode="auto">
            <a:xfrm flipV="1">
              <a:off x="1971675" y="4140683"/>
              <a:ext cx="575049" cy="426435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DC2F91F-687B-41B9-B2E4-5A960C03B29A}"/>
                </a:ext>
              </a:extLst>
            </p:cNvPr>
            <p:cNvCxnSpPr>
              <a:stCxn id="116" idx="4"/>
              <a:endCxn id="118" idx="0"/>
            </p:cNvCxnSpPr>
            <p:nvPr/>
          </p:nvCxnSpPr>
          <p:spPr bwMode="auto">
            <a:xfrm>
              <a:off x="1863912" y="4823216"/>
              <a:ext cx="0" cy="456104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AF3D302-2D6B-4918-9CCA-644D2716ED69}"/>
                </a:ext>
              </a:extLst>
            </p:cNvPr>
            <p:cNvCxnSpPr>
              <a:stCxn id="118" idx="6"/>
              <a:endCxn id="119" idx="2"/>
            </p:cNvCxnSpPr>
            <p:nvPr/>
          </p:nvCxnSpPr>
          <p:spPr bwMode="auto">
            <a:xfrm>
              <a:off x="2016312" y="5429339"/>
              <a:ext cx="485775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74A40DE-52EC-41B3-97A5-957ADD4D18B8}"/>
                </a:ext>
              </a:extLst>
            </p:cNvPr>
            <p:cNvCxnSpPr>
              <a:stCxn id="114" idx="4"/>
              <a:endCxn id="119" idx="0"/>
            </p:cNvCxnSpPr>
            <p:nvPr/>
          </p:nvCxnSpPr>
          <p:spPr bwMode="auto">
            <a:xfrm>
              <a:off x="2654487" y="4184622"/>
              <a:ext cx="0" cy="10946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56E724F-2060-478C-BEFF-9ECD9C143443}"/>
                </a:ext>
              </a:extLst>
            </p:cNvPr>
            <p:cNvCxnSpPr>
              <a:cxnSpLocks/>
              <a:stCxn id="117" idx="6"/>
              <a:endCxn id="118" idx="2"/>
            </p:cNvCxnSpPr>
            <p:nvPr/>
          </p:nvCxnSpPr>
          <p:spPr bwMode="auto">
            <a:xfrm flipV="1">
              <a:off x="1143000" y="5429339"/>
              <a:ext cx="568512" cy="14186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CD1FB06-E16D-4282-9787-E5EAF21C0C24}"/>
              </a:ext>
            </a:extLst>
          </p:cNvPr>
          <p:cNvGrpSpPr/>
          <p:nvPr/>
        </p:nvGrpSpPr>
        <p:grpSpPr>
          <a:xfrm>
            <a:off x="2549893" y="6165453"/>
            <a:ext cx="1978212" cy="1708958"/>
            <a:chOff x="828675" y="3884585"/>
            <a:chExt cx="1978212" cy="1708958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A7836F6-F9B3-42FA-B2FF-5D711B2138D6}"/>
                </a:ext>
              </a:extLst>
            </p:cNvPr>
            <p:cNvSpPr/>
            <p:nvPr/>
          </p:nvSpPr>
          <p:spPr bwMode="auto">
            <a:xfrm>
              <a:off x="2502087" y="3884585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1</a:t>
              </a: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0DAB775-576F-40B3-9A35-574FBBFDAC30}"/>
                </a:ext>
              </a:extLst>
            </p:cNvPr>
            <p:cNvSpPr/>
            <p:nvPr/>
          </p:nvSpPr>
          <p:spPr bwMode="auto">
            <a:xfrm>
              <a:off x="828675" y="3887391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5BFCDEE-3FD0-4652-9DF7-F173E9710DC8}"/>
                </a:ext>
              </a:extLst>
            </p:cNvPr>
            <p:cNvSpPr/>
            <p:nvPr/>
          </p:nvSpPr>
          <p:spPr bwMode="auto">
            <a:xfrm>
              <a:off x="1711512" y="4523179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5</a:t>
              </a: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2AAE545-74AC-45C6-8A94-597B9E083F6C}"/>
                </a:ext>
              </a:extLst>
            </p:cNvPr>
            <p:cNvSpPr/>
            <p:nvPr/>
          </p:nvSpPr>
          <p:spPr bwMode="auto">
            <a:xfrm>
              <a:off x="838200" y="5293506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2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8D6BD42-37EF-425B-9BB6-20F882EEB7BF}"/>
                </a:ext>
              </a:extLst>
            </p:cNvPr>
            <p:cNvSpPr/>
            <p:nvPr/>
          </p:nvSpPr>
          <p:spPr bwMode="auto">
            <a:xfrm>
              <a:off x="1711512" y="5279320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4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4059E0E-4302-4FAC-AE4A-A03D1CAC1C2A}"/>
                </a:ext>
              </a:extLst>
            </p:cNvPr>
            <p:cNvSpPr/>
            <p:nvPr/>
          </p:nvSpPr>
          <p:spPr bwMode="auto">
            <a:xfrm>
              <a:off x="2502087" y="5279320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3</a:t>
              </a: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83BBEBE-4B7B-43C1-AE9C-0732F1F83268}"/>
                </a:ext>
              </a:extLst>
            </p:cNvPr>
            <p:cNvCxnSpPr>
              <a:cxnSpLocks/>
              <a:stCxn id="130" idx="6"/>
              <a:endCxn id="129" idx="2"/>
            </p:cNvCxnSpPr>
            <p:nvPr/>
          </p:nvCxnSpPr>
          <p:spPr bwMode="auto">
            <a:xfrm flipV="1">
              <a:off x="1133475" y="4034604"/>
              <a:ext cx="1368612" cy="2806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32AAC88-F690-444E-AC59-5137CDD65E7D}"/>
                </a:ext>
              </a:extLst>
            </p:cNvPr>
            <p:cNvCxnSpPr>
              <a:stCxn id="130" idx="4"/>
              <a:endCxn id="132" idx="0"/>
            </p:cNvCxnSpPr>
            <p:nvPr/>
          </p:nvCxnSpPr>
          <p:spPr bwMode="auto">
            <a:xfrm>
              <a:off x="981075" y="4187428"/>
              <a:ext cx="9525" cy="110607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CBEE7EE-9BE3-463E-A302-0660B06C9FDF}"/>
                </a:ext>
              </a:extLst>
            </p:cNvPr>
            <p:cNvCxnSpPr>
              <a:cxnSpLocks/>
              <a:stCxn id="132" idx="7"/>
              <a:endCxn id="131" idx="3"/>
            </p:cNvCxnSpPr>
            <p:nvPr/>
          </p:nvCxnSpPr>
          <p:spPr bwMode="auto">
            <a:xfrm flipV="1">
              <a:off x="1098363" y="4779277"/>
              <a:ext cx="657786" cy="55816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CF6853C-F2E5-4126-88E5-8B37FF01447A}"/>
                </a:ext>
              </a:extLst>
            </p:cNvPr>
            <p:cNvCxnSpPr>
              <a:cxnSpLocks/>
              <a:stCxn id="131" idx="7"/>
              <a:endCxn id="129" idx="3"/>
            </p:cNvCxnSpPr>
            <p:nvPr/>
          </p:nvCxnSpPr>
          <p:spPr bwMode="auto">
            <a:xfrm flipV="1">
              <a:off x="1971675" y="4140683"/>
              <a:ext cx="575049" cy="426435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D1E88F2-FE2A-4E87-A9AC-161737F8DD36}"/>
                </a:ext>
              </a:extLst>
            </p:cNvPr>
            <p:cNvCxnSpPr>
              <a:stCxn id="131" idx="4"/>
              <a:endCxn id="133" idx="0"/>
            </p:cNvCxnSpPr>
            <p:nvPr/>
          </p:nvCxnSpPr>
          <p:spPr bwMode="auto">
            <a:xfrm>
              <a:off x="1863912" y="4823216"/>
              <a:ext cx="0" cy="456104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DD80B73-1519-4804-8D33-307F457CD426}"/>
                </a:ext>
              </a:extLst>
            </p:cNvPr>
            <p:cNvCxnSpPr>
              <a:stCxn id="133" idx="6"/>
              <a:endCxn id="134" idx="2"/>
            </p:cNvCxnSpPr>
            <p:nvPr/>
          </p:nvCxnSpPr>
          <p:spPr bwMode="auto">
            <a:xfrm>
              <a:off x="2016312" y="5429339"/>
              <a:ext cx="48577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6DF7E32-B524-4E21-B166-0E6A8E862074}"/>
                </a:ext>
              </a:extLst>
            </p:cNvPr>
            <p:cNvCxnSpPr>
              <a:stCxn id="129" idx="4"/>
              <a:endCxn id="134" idx="0"/>
            </p:cNvCxnSpPr>
            <p:nvPr/>
          </p:nvCxnSpPr>
          <p:spPr bwMode="auto">
            <a:xfrm>
              <a:off x="2654487" y="4184622"/>
              <a:ext cx="0" cy="10946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72A9F78-500D-4EFC-9DCF-C3E28406F66C}"/>
                </a:ext>
              </a:extLst>
            </p:cNvPr>
            <p:cNvCxnSpPr>
              <a:cxnSpLocks/>
              <a:stCxn id="132" idx="6"/>
              <a:endCxn id="133" idx="2"/>
            </p:cNvCxnSpPr>
            <p:nvPr/>
          </p:nvCxnSpPr>
          <p:spPr bwMode="auto">
            <a:xfrm flipV="1">
              <a:off x="1143000" y="5429339"/>
              <a:ext cx="568512" cy="14186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DB00DAC-4389-457D-A098-EA93EC5D30D5}"/>
              </a:ext>
            </a:extLst>
          </p:cNvPr>
          <p:cNvGrpSpPr/>
          <p:nvPr/>
        </p:nvGrpSpPr>
        <p:grpSpPr>
          <a:xfrm>
            <a:off x="4623355" y="6139642"/>
            <a:ext cx="1978212" cy="1708958"/>
            <a:chOff x="828675" y="3884585"/>
            <a:chExt cx="1978212" cy="1708958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8B0FE1F-9F63-47E9-B1F9-838874016AAF}"/>
                </a:ext>
              </a:extLst>
            </p:cNvPr>
            <p:cNvSpPr/>
            <p:nvPr/>
          </p:nvSpPr>
          <p:spPr bwMode="auto">
            <a:xfrm>
              <a:off x="2502087" y="3884585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1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A65C38-A7AC-48CA-8E21-5A3F7DEB27FD}"/>
                </a:ext>
              </a:extLst>
            </p:cNvPr>
            <p:cNvSpPr/>
            <p:nvPr/>
          </p:nvSpPr>
          <p:spPr bwMode="auto">
            <a:xfrm>
              <a:off x="828675" y="3887391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DF1DF2C-6BD6-4C4C-A8FD-C8E0D733CDD3}"/>
                </a:ext>
              </a:extLst>
            </p:cNvPr>
            <p:cNvSpPr/>
            <p:nvPr/>
          </p:nvSpPr>
          <p:spPr bwMode="auto">
            <a:xfrm>
              <a:off x="1711512" y="4523179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5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025232CB-8588-4CFD-96C7-77ED76B8EBD9}"/>
                </a:ext>
              </a:extLst>
            </p:cNvPr>
            <p:cNvSpPr/>
            <p:nvPr/>
          </p:nvSpPr>
          <p:spPr bwMode="auto">
            <a:xfrm>
              <a:off x="838200" y="5293506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2</a:t>
              </a: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9F2704B8-EDBF-4BE3-BEC4-79568198D15C}"/>
                </a:ext>
              </a:extLst>
            </p:cNvPr>
            <p:cNvSpPr/>
            <p:nvPr/>
          </p:nvSpPr>
          <p:spPr bwMode="auto">
            <a:xfrm>
              <a:off x="1711512" y="5279320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4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C298CDD-E808-43CC-97C9-FAF28905E0A1}"/>
                </a:ext>
              </a:extLst>
            </p:cNvPr>
            <p:cNvSpPr/>
            <p:nvPr/>
          </p:nvSpPr>
          <p:spPr bwMode="auto">
            <a:xfrm>
              <a:off x="2502087" y="5279320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3</a:t>
              </a:r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7F1DBE7-0272-426D-8A88-EABB2CA70A77}"/>
                </a:ext>
              </a:extLst>
            </p:cNvPr>
            <p:cNvCxnSpPr>
              <a:stCxn id="145" idx="4"/>
              <a:endCxn id="147" idx="0"/>
            </p:cNvCxnSpPr>
            <p:nvPr/>
          </p:nvCxnSpPr>
          <p:spPr bwMode="auto">
            <a:xfrm>
              <a:off x="981075" y="4187428"/>
              <a:ext cx="9525" cy="110607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BE9AAF5-AB49-4455-B578-9F22C4EDE21B}"/>
                </a:ext>
              </a:extLst>
            </p:cNvPr>
            <p:cNvCxnSpPr>
              <a:cxnSpLocks/>
              <a:stCxn id="147" idx="7"/>
              <a:endCxn id="146" idx="3"/>
            </p:cNvCxnSpPr>
            <p:nvPr/>
          </p:nvCxnSpPr>
          <p:spPr bwMode="auto">
            <a:xfrm flipV="1">
              <a:off x="1098363" y="4779277"/>
              <a:ext cx="657786" cy="55816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FC88293-0230-49CF-8F68-5D9675C06F3C}"/>
                </a:ext>
              </a:extLst>
            </p:cNvPr>
            <p:cNvCxnSpPr>
              <a:cxnSpLocks/>
              <a:stCxn id="146" idx="7"/>
              <a:endCxn id="144" idx="3"/>
            </p:cNvCxnSpPr>
            <p:nvPr/>
          </p:nvCxnSpPr>
          <p:spPr bwMode="auto">
            <a:xfrm flipV="1">
              <a:off x="1971675" y="4140683"/>
              <a:ext cx="575049" cy="426435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1C7E77A-CAD6-4AFB-BE99-6888473B745D}"/>
                </a:ext>
              </a:extLst>
            </p:cNvPr>
            <p:cNvCxnSpPr>
              <a:stCxn id="148" idx="6"/>
              <a:endCxn id="149" idx="2"/>
            </p:cNvCxnSpPr>
            <p:nvPr/>
          </p:nvCxnSpPr>
          <p:spPr bwMode="auto">
            <a:xfrm>
              <a:off x="2016312" y="5429339"/>
              <a:ext cx="48577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C40EBFD-730B-4B35-8197-CCB570B3008D}"/>
                </a:ext>
              </a:extLst>
            </p:cNvPr>
            <p:cNvCxnSpPr>
              <a:stCxn id="144" idx="4"/>
              <a:endCxn id="149" idx="0"/>
            </p:cNvCxnSpPr>
            <p:nvPr/>
          </p:nvCxnSpPr>
          <p:spPr bwMode="auto">
            <a:xfrm>
              <a:off x="2654487" y="4184622"/>
              <a:ext cx="0" cy="10946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3093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47CE8A-F0A8-4F6F-9497-06693836C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636294"/>
              </p:ext>
            </p:extLst>
          </p:nvPr>
        </p:nvGraphicFramePr>
        <p:xfrm>
          <a:off x="4591050" y="1464112"/>
          <a:ext cx="1219200" cy="1714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913086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1739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1282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14945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25037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 –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1318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5041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–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9696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 –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0174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 –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1676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–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40459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822B7349-C339-4EB8-85E8-F4A51F590E4A}"/>
              </a:ext>
            </a:extLst>
          </p:cNvPr>
          <p:cNvGrpSpPr/>
          <p:nvPr/>
        </p:nvGrpSpPr>
        <p:grpSpPr>
          <a:xfrm>
            <a:off x="715869" y="3841968"/>
            <a:ext cx="1978212" cy="1708958"/>
            <a:chOff x="828675" y="3884585"/>
            <a:chExt cx="1978212" cy="170895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DB11421-4558-4ED1-A41D-277173073F31}"/>
                </a:ext>
              </a:extLst>
            </p:cNvPr>
            <p:cNvSpPr/>
            <p:nvPr/>
          </p:nvSpPr>
          <p:spPr bwMode="auto">
            <a:xfrm>
              <a:off x="2502087" y="3884585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030511-182C-48F0-9900-20F9B4B44625}"/>
                </a:ext>
              </a:extLst>
            </p:cNvPr>
            <p:cNvSpPr/>
            <p:nvPr/>
          </p:nvSpPr>
          <p:spPr bwMode="auto">
            <a:xfrm>
              <a:off x="828675" y="3887391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3F71221-11DF-4950-B959-D46A0460DA37}"/>
                </a:ext>
              </a:extLst>
            </p:cNvPr>
            <p:cNvSpPr/>
            <p:nvPr/>
          </p:nvSpPr>
          <p:spPr bwMode="auto">
            <a:xfrm>
              <a:off x="1711512" y="4523179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5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211462-46C1-480D-B991-979A62EF578D}"/>
                </a:ext>
              </a:extLst>
            </p:cNvPr>
            <p:cNvSpPr/>
            <p:nvPr/>
          </p:nvSpPr>
          <p:spPr bwMode="auto">
            <a:xfrm>
              <a:off x="838200" y="5293506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F4FEFF9-F766-4864-86CF-9C8101378BDF}"/>
                </a:ext>
              </a:extLst>
            </p:cNvPr>
            <p:cNvSpPr/>
            <p:nvPr/>
          </p:nvSpPr>
          <p:spPr bwMode="auto">
            <a:xfrm>
              <a:off x="1711512" y="5279320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4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820F008-7E97-43A0-AFB7-8C6AF8775DAF}"/>
                </a:ext>
              </a:extLst>
            </p:cNvPr>
            <p:cNvSpPr/>
            <p:nvPr/>
          </p:nvSpPr>
          <p:spPr bwMode="auto">
            <a:xfrm>
              <a:off x="2502087" y="5279320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3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2211F31-507F-412A-BC0D-72A53F4EA7B7}"/>
                </a:ext>
              </a:extLst>
            </p:cNvPr>
            <p:cNvCxnSpPr>
              <a:cxnSpLocks/>
              <a:stCxn id="13" idx="6"/>
              <a:endCxn id="12" idx="2"/>
            </p:cNvCxnSpPr>
            <p:nvPr/>
          </p:nvCxnSpPr>
          <p:spPr bwMode="auto">
            <a:xfrm flipV="1">
              <a:off x="1133475" y="4034604"/>
              <a:ext cx="1368612" cy="280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AC15905-EE9C-4CEF-ADA3-3EAFE342ECDF}"/>
                </a:ext>
              </a:extLst>
            </p:cNvPr>
            <p:cNvCxnSpPr>
              <a:stCxn id="13" idx="4"/>
              <a:endCxn id="15" idx="0"/>
            </p:cNvCxnSpPr>
            <p:nvPr/>
          </p:nvCxnSpPr>
          <p:spPr bwMode="auto">
            <a:xfrm>
              <a:off x="981075" y="4187428"/>
              <a:ext cx="9525" cy="110607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76D96D1-F4BA-4E77-BE83-5320F0AB76DD}"/>
                </a:ext>
              </a:extLst>
            </p:cNvPr>
            <p:cNvCxnSpPr>
              <a:cxnSpLocks/>
              <a:stCxn id="15" idx="7"/>
              <a:endCxn id="14" idx="3"/>
            </p:cNvCxnSpPr>
            <p:nvPr/>
          </p:nvCxnSpPr>
          <p:spPr bwMode="auto">
            <a:xfrm flipV="1">
              <a:off x="1098363" y="4779277"/>
              <a:ext cx="657786" cy="55816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7BE061-2AB7-4F26-925E-A90E465669E9}"/>
                </a:ext>
              </a:extLst>
            </p:cNvPr>
            <p:cNvCxnSpPr>
              <a:cxnSpLocks/>
              <a:stCxn id="14" idx="7"/>
              <a:endCxn id="12" idx="3"/>
            </p:cNvCxnSpPr>
            <p:nvPr/>
          </p:nvCxnSpPr>
          <p:spPr bwMode="auto">
            <a:xfrm flipV="1">
              <a:off x="1971675" y="4140683"/>
              <a:ext cx="575049" cy="4264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9D8020-AB81-4064-A146-E6916050C030}"/>
                </a:ext>
              </a:extLst>
            </p:cNvPr>
            <p:cNvCxnSpPr>
              <a:stCxn id="14" idx="4"/>
              <a:endCxn id="16" idx="0"/>
            </p:cNvCxnSpPr>
            <p:nvPr/>
          </p:nvCxnSpPr>
          <p:spPr bwMode="auto">
            <a:xfrm>
              <a:off x="1863912" y="4823216"/>
              <a:ext cx="0" cy="4561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CE47029-F724-47BD-96EA-591874296951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 bwMode="auto">
            <a:xfrm>
              <a:off x="2016312" y="5429339"/>
              <a:ext cx="48577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13A5D94-F5B6-45E8-9695-EEEFF0F3A338}"/>
                </a:ext>
              </a:extLst>
            </p:cNvPr>
            <p:cNvCxnSpPr>
              <a:stCxn id="12" idx="4"/>
              <a:endCxn id="17" idx="0"/>
            </p:cNvCxnSpPr>
            <p:nvPr/>
          </p:nvCxnSpPr>
          <p:spPr bwMode="auto">
            <a:xfrm>
              <a:off x="2654487" y="4184622"/>
              <a:ext cx="0" cy="10946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DC210D0-CFE7-4C54-82E2-73604BE89787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 bwMode="auto">
            <a:xfrm flipV="1">
              <a:off x="1143000" y="5429339"/>
              <a:ext cx="568512" cy="141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D11878F-D80F-4DE4-AD0C-80D1D1FE5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244353"/>
              </p:ext>
            </p:extLst>
          </p:nvPr>
        </p:nvGraphicFramePr>
        <p:xfrm>
          <a:off x="4610100" y="3829050"/>
          <a:ext cx="12192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913086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1739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1282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4945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5037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 –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318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041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–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696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 –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174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 –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676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–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640459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F69E81B1-4F6E-4C57-A2DE-00E6CD728EF3}"/>
              </a:ext>
            </a:extLst>
          </p:cNvPr>
          <p:cNvGrpSpPr/>
          <p:nvPr/>
        </p:nvGrpSpPr>
        <p:grpSpPr>
          <a:xfrm>
            <a:off x="706344" y="6477000"/>
            <a:ext cx="1978212" cy="1708958"/>
            <a:chOff x="828675" y="3884585"/>
            <a:chExt cx="1978212" cy="170895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0F58F74-3E5A-42E0-80B2-12F4E7041C9D}"/>
                </a:ext>
              </a:extLst>
            </p:cNvPr>
            <p:cNvSpPr/>
            <p:nvPr/>
          </p:nvSpPr>
          <p:spPr bwMode="auto">
            <a:xfrm>
              <a:off x="2502087" y="3884585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06A33BF-9F30-4881-9315-1B42192838B5}"/>
                </a:ext>
              </a:extLst>
            </p:cNvPr>
            <p:cNvSpPr/>
            <p:nvPr/>
          </p:nvSpPr>
          <p:spPr bwMode="auto">
            <a:xfrm>
              <a:off x="828675" y="3887391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7E7448C-8D47-4882-A272-5B7CE04D9DCF}"/>
                </a:ext>
              </a:extLst>
            </p:cNvPr>
            <p:cNvSpPr/>
            <p:nvPr/>
          </p:nvSpPr>
          <p:spPr bwMode="auto">
            <a:xfrm>
              <a:off x="1711512" y="4523179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5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49F078C-D057-4336-8241-B839A690AFFB}"/>
                </a:ext>
              </a:extLst>
            </p:cNvPr>
            <p:cNvSpPr/>
            <p:nvPr/>
          </p:nvSpPr>
          <p:spPr bwMode="auto">
            <a:xfrm>
              <a:off x="838200" y="5293506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D8E56EC-9B19-4B4A-A5FC-21BD320BF119}"/>
                </a:ext>
              </a:extLst>
            </p:cNvPr>
            <p:cNvSpPr/>
            <p:nvPr/>
          </p:nvSpPr>
          <p:spPr bwMode="auto">
            <a:xfrm>
              <a:off x="1711512" y="5279320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A957B2B-5AF9-4FF1-AFF7-A7F70A668B9A}"/>
                </a:ext>
              </a:extLst>
            </p:cNvPr>
            <p:cNvSpPr/>
            <p:nvPr/>
          </p:nvSpPr>
          <p:spPr bwMode="auto">
            <a:xfrm>
              <a:off x="2502087" y="5279320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3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8AD19B-EABC-49A6-8B89-3812076F0663}"/>
                </a:ext>
              </a:extLst>
            </p:cNvPr>
            <p:cNvCxnSpPr>
              <a:cxnSpLocks/>
              <a:stCxn id="29" idx="6"/>
              <a:endCxn id="28" idx="2"/>
            </p:cNvCxnSpPr>
            <p:nvPr/>
          </p:nvCxnSpPr>
          <p:spPr bwMode="auto">
            <a:xfrm flipV="1">
              <a:off x="1133475" y="4034604"/>
              <a:ext cx="1368612" cy="280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77E1F9-C250-4DEC-958A-EA73A9EF34EB}"/>
                </a:ext>
              </a:extLst>
            </p:cNvPr>
            <p:cNvCxnSpPr>
              <a:stCxn id="29" idx="4"/>
              <a:endCxn id="31" idx="0"/>
            </p:cNvCxnSpPr>
            <p:nvPr/>
          </p:nvCxnSpPr>
          <p:spPr bwMode="auto">
            <a:xfrm>
              <a:off x="981075" y="4187428"/>
              <a:ext cx="9525" cy="110607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3E68CD-4143-4D2F-8398-472F95AC2FA0}"/>
                </a:ext>
              </a:extLst>
            </p:cNvPr>
            <p:cNvCxnSpPr>
              <a:cxnSpLocks/>
              <a:stCxn id="31" idx="7"/>
              <a:endCxn id="30" idx="3"/>
            </p:cNvCxnSpPr>
            <p:nvPr/>
          </p:nvCxnSpPr>
          <p:spPr bwMode="auto">
            <a:xfrm flipV="1">
              <a:off x="1098363" y="4779277"/>
              <a:ext cx="657786" cy="55816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7A14429-3252-48F8-B9A9-7C12F1CBD222}"/>
                </a:ext>
              </a:extLst>
            </p:cNvPr>
            <p:cNvCxnSpPr>
              <a:cxnSpLocks/>
              <a:stCxn id="30" idx="7"/>
              <a:endCxn id="28" idx="3"/>
            </p:cNvCxnSpPr>
            <p:nvPr/>
          </p:nvCxnSpPr>
          <p:spPr bwMode="auto">
            <a:xfrm flipV="1">
              <a:off x="1971675" y="4140683"/>
              <a:ext cx="575049" cy="4264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C4BC144-CCD6-4D12-B1EF-2D01EFB4F72B}"/>
                </a:ext>
              </a:extLst>
            </p:cNvPr>
            <p:cNvCxnSpPr>
              <a:stCxn id="30" idx="4"/>
              <a:endCxn id="32" idx="0"/>
            </p:cNvCxnSpPr>
            <p:nvPr/>
          </p:nvCxnSpPr>
          <p:spPr bwMode="auto">
            <a:xfrm>
              <a:off x="1863912" y="4823216"/>
              <a:ext cx="0" cy="4561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EB22AD3-F1DB-459A-B452-838E54210438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 bwMode="auto">
            <a:xfrm>
              <a:off x="2016312" y="5429339"/>
              <a:ext cx="48577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638BAB-B681-4BC2-8013-836C2E9D557A}"/>
                </a:ext>
              </a:extLst>
            </p:cNvPr>
            <p:cNvCxnSpPr>
              <a:stCxn id="28" idx="4"/>
              <a:endCxn id="33" idx="0"/>
            </p:cNvCxnSpPr>
            <p:nvPr/>
          </p:nvCxnSpPr>
          <p:spPr bwMode="auto">
            <a:xfrm>
              <a:off x="2654487" y="4184622"/>
              <a:ext cx="0" cy="10946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6A7DBA-01DB-4D9F-9E5A-4351B2DE4403}"/>
                </a:ext>
              </a:extLst>
            </p:cNvPr>
            <p:cNvCxnSpPr>
              <a:cxnSpLocks/>
              <a:stCxn id="31" idx="6"/>
              <a:endCxn id="32" idx="2"/>
            </p:cNvCxnSpPr>
            <p:nvPr/>
          </p:nvCxnSpPr>
          <p:spPr bwMode="auto">
            <a:xfrm flipV="1">
              <a:off x="1143000" y="5429339"/>
              <a:ext cx="568512" cy="141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9BB49505-1038-49A3-93A0-CFD6AB04B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765730"/>
              </p:ext>
            </p:extLst>
          </p:nvPr>
        </p:nvGraphicFramePr>
        <p:xfrm>
          <a:off x="4637181" y="6486176"/>
          <a:ext cx="12192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913086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1739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1282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4945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037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 –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318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041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–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696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 –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174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 –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676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–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6404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5A0CB8E-BB90-442D-A129-6971AE96462D}"/>
              </a:ext>
            </a:extLst>
          </p:cNvPr>
          <p:cNvSpPr txBox="1"/>
          <p:nvPr/>
        </p:nvSpPr>
        <p:spPr>
          <a:xfrm>
            <a:off x="754996" y="5708351"/>
            <a:ext cx="2297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V= {2,5}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670728-A9CE-4054-A870-40AFAF908D50}"/>
              </a:ext>
            </a:extLst>
          </p:cNvPr>
          <p:cNvSpPr txBox="1"/>
          <p:nvPr/>
        </p:nvSpPr>
        <p:spPr>
          <a:xfrm>
            <a:off x="700834" y="8371690"/>
            <a:ext cx="2297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V= {1,2,5}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129EB09-8C55-465E-B4B5-C70CCA7CF578}"/>
              </a:ext>
            </a:extLst>
          </p:cNvPr>
          <p:cNvGrpSpPr/>
          <p:nvPr/>
        </p:nvGrpSpPr>
        <p:grpSpPr>
          <a:xfrm>
            <a:off x="381000" y="152400"/>
            <a:ext cx="1978212" cy="1708958"/>
            <a:chOff x="828675" y="3884585"/>
            <a:chExt cx="1978212" cy="170895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812579-4351-471A-AA50-02C642306FC1}"/>
                </a:ext>
              </a:extLst>
            </p:cNvPr>
            <p:cNvSpPr/>
            <p:nvPr/>
          </p:nvSpPr>
          <p:spPr bwMode="auto">
            <a:xfrm>
              <a:off x="2502087" y="3884585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E57BED-92C8-4710-8F52-78552B3E749D}"/>
                </a:ext>
              </a:extLst>
            </p:cNvPr>
            <p:cNvSpPr/>
            <p:nvPr/>
          </p:nvSpPr>
          <p:spPr bwMode="auto">
            <a:xfrm>
              <a:off x="828675" y="3887391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69CA21C-2874-4B53-B249-ECFAB9A7F087}"/>
                </a:ext>
              </a:extLst>
            </p:cNvPr>
            <p:cNvSpPr/>
            <p:nvPr/>
          </p:nvSpPr>
          <p:spPr bwMode="auto">
            <a:xfrm>
              <a:off x="1711512" y="4523179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DE7274-B7BF-4C03-9672-78EDC634C864}"/>
                </a:ext>
              </a:extLst>
            </p:cNvPr>
            <p:cNvSpPr/>
            <p:nvPr/>
          </p:nvSpPr>
          <p:spPr bwMode="auto">
            <a:xfrm>
              <a:off x="838200" y="5293506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F5DBC4D-0DCD-4874-9CB8-9EF0C4121F48}"/>
                </a:ext>
              </a:extLst>
            </p:cNvPr>
            <p:cNvSpPr/>
            <p:nvPr/>
          </p:nvSpPr>
          <p:spPr bwMode="auto">
            <a:xfrm>
              <a:off x="1711512" y="5279320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15B8DC8-3CF4-4630-9ADB-D1DB55DA0F1C}"/>
                </a:ext>
              </a:extLst>
            </p:cNvPr>
            <p:cNvSpPr/>
            <p:nvPr/>
          </p:nvSpPr>
          <p:spPr bwMode="auto">
            <a:xfrm>
              <a:off x="2502087" y="5279320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3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D458F2B-E253-4E72-B952-BA8754F10C4D}"/>
                </a:ext>
              </a:extLst>
            </p:cNvPr>
            <p:cNvCxnSpPr>
              <a:cxnSpLocks/>
              <a:stCxn id="6" idx="6"/>
              <a:endCxn id="5" idx="2"/>
            </p:cNvCxnSpPr>
            <p:nvPr/>
          </p:nvCxnSpPr>
          <p:spPr bwMode="auto">
            <a:xfrm flipV="1">
              <a:off x="1133475" y="4034604"/>
              <a:ext cx="1368612" cy="280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820876F-7F94-45E1-9804-2A35D3D203C0}"/>
                </a:ext>
              </a:extLst>
            </p:cNvPr>
            <p:cNvCxnSpPr>
              <a:stCxn id="6" idx="4"/>
              <a:endCxn id="8" idx="0"/>
            </p:cNvCxnSpPr>
            <p:nvPr/>
          </p:nvCxnSpPr>
          <p:spPr bwMode="auto">
            <a:xfrm>
              <a:off x="981075" y="4187428"/>
              <a:ext cx="9525" cy="110607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B27344E-B087-43CB-9E5C-73278DFED66C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 bwMode="auto">
            <a:xfrm flipV="1">
              <a:off x="1098363" y="4779277"/>
              <a:ext cx="657786" cy="55816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CE5CF4-7CEF-4681-85C1-7D1BC9C5D7E8}"/>
                </a:ext>
              </a:extLst>
            </p:cNvPr>
            <p:cNvCxnSpPr>
              <a:cxnSpLocks/>
              <a:stCxn id="7" idx="7"/>
              <a:endCxn id="5" idx="3"/>
            </p:cNvCxnSpPr>
            <p:nvPr/>
          </p:nvCxnSpPr>
          <p:spPr bwMode="auto">
            <a:xfrm flipV="1">
              <a:off x="1971675" y="4140683"/>
              <a:ext cx="575049" cy="4264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34D15BD-B2A4-480A-B3FB-447E280F6D96}"/>
                </a:ext>
              </a:extLst>
            </p:cNvPr>
            <p:cNvCxnSpPr>
              <a:stCxn id="7" idx="4"/>
              <a:endCxn id="9" idx="0"/>
            </p:cNvCxnSpPr>
            <p:nvPr/>
          </p:nvCxnSpPr>
          <p:spPr bwMode="auto">
            <a:xfrm>
              <a:off x="1863912" y="4823216"/>
              <a:ext cx="0" cy="4561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1DD2F16-50FF-4CBF-9678-0E67E6275261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 bwMode="auto">
            <a:xfrm>
              <a:off x="2016312" y="5429339"/>
              <a:ext cx="48577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8EE6DE9-4169-4AD8-A029-D3A564C25AB0}"/>
                </a:ext>
              </a:extLst>
            </p:cNvPr>
            <p:cNvCxnSpPr>
              <a:stCxn id="5" idx="4"/>
              <a:endCxn id="10" idx="0"/>
            </p:cNvCxnSpPr>
            <p:nvPr/>
          </p:nvCxnSpPr>
          <p:spPr bwMode="auto">
            <a:xfrm>
              <a:off x="2654487" y="4184622"/>
              <a:ext cx="0" cy="10946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F113333-012D-413C-91A7-C604DC01A2FF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 bwMode="auto">
            <a:xfrm flipV="1">
              <a:off x="1143000" y="5429339"/>
              <a:ext cx="568512" cy="141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8790C87-43B0-44AB-A6B5-FAC212D3C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062149"/>
              </p:ext>
            </p:extLst>
          </p:nvPr>
        </p:nvGraphicFramePr>
        <p:xfrm>
          <a:off x="4311837" y="161576"/>
          <a:ext cx="12192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913086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1739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1282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4945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037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 –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318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041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–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696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 –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174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 –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676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–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64045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85A5585-A022-4878-91AD-C3A0E4ECEA2D}"/>
              </a:ext>
            </a:extLst>
          </p:cNvPr>
          <p:cNvSpPr txBox="1"/>
          <p:nvPr/>
        </p:nvSpPr>
        <p:spPr>
          <a:xfrm>
            <a:off x="361217" y="1924858"/>
            <a:ext cx="2297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V= {0,1,2,5}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1952B9-91B1-461A-9C96-903B4DB2A5FC}"/>
              </a:ext>
            </a:extLst>
          </p:cNvPr>
          <p:cNvGrpSpPr/>
          <p:nvPr/>
        </p:nvGrpSpPr>
        <p:grpSpPr>
          <a:xfrm>
            <a:off x="427131" y="2286950"/>
            <a:ext cx="1978212" cy="1708958"/>
            <a:chOff x="828675" y="3884585"/>
            <a:chExt cx="1978212" cy="170895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B05102-44D1-40EB-AFDD-46A79012DCD3}"/>
                </a:ext>
              </a:extLst>
            </p:cNvPr>
            <p:cNvSpPr/>
            <p:nvPr/>
          </p:nvSpPr>
          <p:spPr bwMode="auto">
            <a:xfrm>
              <a:off x="2502087" y="3884585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DAE3FF4-8C07-4A0E-9E7B-A543E7F58E48}"/>
                </a:ext>
              </a:extLst>
            </p:cNvPr>
            <p:cNvSpPr/>
            <p:nvPr/>
          </p:nvSpPr>
          <p:spPr bwMode="auto">
            <a:xfrm>
              <a:off x="828675" y="3887391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C383B9B-18F9-4D83-B0E2-12D953C57414}"/>
                </a:ext>
              </a:extLst>
            </p:cNvPr>
            <p:cNvSpPr/>
            <p:nvPr/>
          </p:nvSpPr>
          <p:spPr bwMode="auto">
            <a:xfrm>
              <a:off x="1711512" y="4523179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5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0AEA38-90F1-4ABD-A636-9923E850A7E0}"/>
                </a:ext>
              </a:extLst>
            </p:cNvPr>
            <p:cNvSpPr/>
            <p:nvPr/>
          </p:nvSpPr>
          <p:spPr bwMode="auto">
            <a:xfrm>
              <a:off x="838200" y="5293506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2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688F430-643D-404D-A0C6-19EFA860D0EE}"/>
                </a:ext>
              </a:extLst>
            </p:cNvPr>
            <p:cNvSpPr/>
            <p:nvPr/>
          </p:nvSpPr>
          <p:spPr bwMode="auto">
            <a:xfrm>
              <a:off x="1711512" y="5279320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4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D7F4244-6286-427E-9B6A-1AEA9FC0A7BA}"/>
                </a:ext>
              </a:extLst>
            </p:cNvPr>
            <p:cNvSpPr/>
            <p:nvPr/>
          </p:nvSpPr>
          <p:spPr bwMode="auto">
            <a:xfrm>
              <a:off x="2502087" y="5279320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3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E8804E-F5A9-4114-BC3E-D0FA651E9AFD}"/>
                </a:ext>
              </a:extLst>
            </p:cNvPr>
            <p:cNvCxnSpPr>
              <a:cxnSpLocks/>
              <a:stCxn id="23" idx="6"/>
              <a:endCxn id="22" idx="2"/>
            </p:cNvCxnSpPr>
            <p:nvPr/>
          </p:nvCxnSpPr>
          <p:spPr bwMode="auto">
            <a:xfrm flipV="1">
              <a:off x="1133475" y="4034604"/>
              <a:ext cx="1368612" cy="280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5C1CAEC-AF33-45FE-B529-704071632C17}"/>
                </a:ext>
              </a:extLst>
            </p:cNvPr>
            <p:cNvCxnSpPr>
              <a:stCxn id="23" idx="4"/>
              <a:endCxn id="25" idx="0"/>
            </p:cNvCxnSpPr>
            <p:nvPr/>
          </p:nvCxnSpPr>
          <p:spPr bwMode="auto">
            <a:xfrm>
              <a:off x="981075" y="4187428"/>
              <a:ext cx="9525" cy="110607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F38147-FA7C-44AA-A314-70E538D42512}"/>
                </a:ext>
              </a:extLst>
            </p:cNvPr>
            <p:cNvCxnSpPr>
              <a:cxnSpLocks/>
              <a:stCxn id="25" idx="7"/>
              <a:endCxn id="24" idx="3"/>
            </p:cNvCxnSpPr>
            <p:nvPr/>
          </p:nvCxnSpPr>
          <p:spPr bwMode="auto">
            <a:xfrm flipV="1">
              <a:off x="1098363" y="4779277"/>
              <a:ext cx="657786" cy="55816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50980A-0B5E-4F63-A196-ADC6747DE647}"/>
                </a:ext>
              </a:extLst>
            </p:cNvPr>
            <p:cNvCxnSpPr>
              <a:cxnSpLocks/>
              <a:stCxn id="24" idx="7"/>
              <a:endCxn id="22" idx="3"/>
            </p:cNvCxnSpPr>
            <p:nvPr/>
          </p:nvCxnSpPr>
          <p:spPr bwMode="auto">
            <a:xfrm flipV="1">
              <a:off x="1971675" y="4140683"/>
              <a:ext cx="575049" cy="4264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860A5B4-519C-4211-9CFE-D53E8AC295A7}"/>
                </a:ext>
              </a:extLst>
            </p:cNvPr>
            <p:cNvCxnSpPr>
              <a:stCxn id="24" idx="4"/>
              <a:endCxn id="26" idx="0"/>
            </p:cNvCxnSpPr>
            <p:nvPr/>
          </p:nvCxnSpPr>
          <p:spPr bwMode="auto">
            <a:xfrm>
              <a:off x="1863912" y="4823216"/>
              <a:ext cx="0" cy="45610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9DCFE76-9A62-4918-A53D-BCE9346152F2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 bwMode="auto">
            <a:xfrm>
              <a:off x="2016312" y="5429339"/>
              <a:ext cx="48577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851D015-CCF4-4239-8423-B664B30CBC3C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 bwMode="auto">
            <a:xfrm>
              <a:off x="2654487" y="4184622"/>
              <a:ext cx="0" cy="10946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46A14B-503B-406F-8CBC-A9C497E3AA4D}"/>
                </a:ext>
              </a:extLst>
            </p:cNvPr>
            <p:cNvCxnSpPr>
              <a:cxnSpLocks/>
              <a:stCxn id="25" idx="6"/>
              <a:endCxn id="26" idx="2"/>
            </p:cNvCxnSpPr>
            <p:nvPr/>
          </p:nvCxnSpPr>
          <p:spPr bwMode="auto">
            <a:xfrm flipV="1">
              <a:off x="1143000" y="5429339"/>
              <a:ext cx="568512" cy="141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46007A8-C22A-44F1-8E48-2C86C77E8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622249"/>
              </p:ext>
            </p:extLst>
          </p:nvPr>
        </p:nvGraphicFramePr>
        <p:xfrm>
          <a:off x="4311837" y="2184907"/>
          <a:ext cx="12192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913086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1739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1282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4945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037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 –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318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41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–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696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 –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174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 –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676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–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640459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D5B88785-03FF-472E-8235-D121BAA14279}"/>
              </a:ext>
            </a:extLst>
          </p:cNvPr>
          <p:cNvSpPr txBox="1"/>
          <p:nvPr/>
        </p:nvSpPr>
        <p:spPr>
          <a:xfrm>
            <a:off x="436656" y="4060823"/>
            <a:ext cx="2297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V= {0, 1, 2, 4, 5}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BC9BDC4-7E64-473D-B4DC-E6FF14FD6C09}"/>
              </a:ext>
            </a:extLst>
          </p:cNvPr>
          <p:cNvGrpSpPr/>
          <p:nvPr/>
        </p:nvGrpSpPr>
        <p:grpSpPr>
          <a:xfrm>
            <a:off x="427131" y="4393887"/>
            <a:ext cx="1978212" cy="1708958"/>
            <a:chOff x="828675" y="3884585"/>
            <a:chExt cx="1978212" cy="170895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F5D95B6-29C0-4E4B-8354-60FB87D8DB81}"/>
                </a:ext>
              </a:extLst>
            </p:cNvPr>
            <p:cNvSpPr/>
            <p:nvPr/>
          </p:nvSpPr>
          <p:spPr bwMode="auto">
            <a:xfrm>
              <a:off x="2502087" y="3884585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1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780CD3D-D7EE-49DE-AB53-7562434BEBF7}"/>
                </a:ext>
              </a:extLst>
            </p:cNvPr>
            <p:cNvSpPr/>
            <p:nvPr/>
          </p:nvSpPr>
          <p:spPr bwMode="auto">
            <a:xfrm>
              <a:off x="828675" y="3887391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72B3BB4-3E83-415D-80B8-FBABA21E2330}"/>
                </a:ext>
              </a:extLst>
            </p:cNvPr>
            <p:cNvSpPr/>
            <p:nvPr/>
          </p:nvSpPr>
          <p:spPr bwMode="auto">
            <a:xfrm>
              <a:off x="1711512" y="4523179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5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330535A-70E0-4020-B6E3-8B0526A50DD1}"/>
                </a:ext>
              </a:extLst>
            </p:cNvPr>
            <p:cNvSpPr/>
            <p:nvPr/>
          </p:nvSpPr>
          <p:spPr bwMode="auto">
            <a:xfrm>
              <a:off x="838200" y="5293506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2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17C3F19-C743-4383-B60B-1726C6C131D8}"/>
                </a:ext>
              </a:extLst>
            </p:cNvPr>
            <p:cNvSpPr/>
            <p:nvPr/>
          </p:nvSpPr>
          <p:spPr bwMode="auto">
            <a:xfrm>
              <a:off x="1711512" y="5279320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4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53EC3E9-2228-4E7E-9698-A9AF7DC5DFA1}"/>
                </a:ext>
              </a:extLst>
            </p:cNvPr>
            <p:cNvSpPr/>
            <p:nvPr/>
          </p:nvSpPr>
          <p:spPr bwMode="auto">
            <a:xfrm>
              <a:off x="2502087" y="5279320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3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D8B46A9-155C-4606-A138-6C64367255B3}"/>
                </a:ext>
              </a:extLst>
            </p:cNvPr>
            <p:cNvCxnSpPr>
              <a:cxnSpLocks/>
              <a:stCxn id="40" idx="6"/>
              <a:endCxn id="39" idx="2"/>
            </p:cNvCxnSpPr>
            <p:nvPr/>
          </p:nvCxnSpPr>
          <p:spPr bwMode="auto">
            <a:xfrm flipV="1">
              <a:off x="1133475" y="4034604"/>
              <a:ext cx="1368612" cy="280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B60132-047A-47C9-8BFC-CE003893C532}"/>
                </a:ext>
              </a:extLst>
            </p:cNvPr>
            <p:cNvCxnSpPr>
              <a:stCxn id="40" idx="4"/>
              <a:endCxn id="42" idx="0"/>
            </p:cNvCxnSpPr>
            <p:nvPr/>
          </p:nvCxnSpPr>
          <p:spPr bwMode="auto">
            <a:xfrm>
              <a:off x="981075" y="4187428"/>
              <a:ext cx="9525" cy="110607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5832835-857B-4438-85F1-6B6AC1380C82}"/>
                </a:ext>
              </a:extLst>
            </p:cNvPr>
            <p:cNvCxnSpPr>
              <a:cxnSpLocks/>
              <a:stCxn id="42" idx="7"/>
              <a:endCxn id="41" idx="3"/>
            </p:cNvCxnSpPr>
            <p:nvPr/>
          </p:nvCxnSpPr>
          <p:spPr bwMode="auto">
            <a:xfrm flipV="1">
              <a:off x="1098363" y="4779277"/>
              <a:ext cx="657786" cy="55816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8FD0F2-4FEC-43F7-87F6-88ACC78501E0}"/>
                </a:ext>
              </a:extLst>
            </p:cNvPr>
            <p:cNvCxnSpPr>
              <a:cxnSpLocks/>
              <a:stCxn id="41" idx="7"/>
              <a:endCxn id="39" idx="3"/>
            </p:cNvCxnSpPr>
            <p:nvPr/>
          </p:nvCxnSpPr>
          <p:spPr bwMode="auto">
            <a:xfrm flipV="1">
              <a:off x="1971675" y="4140683"/>
              <a:ext cx="575049" cy="4264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9D9A197-A31E-45D1-98A1-4D3885B73552}"/>
                </a:ext>
              </a:extLst>
            </p:cNvPr>
            <p:cNvCxnSpPr>
              <a:stCxn id="41" idx="4"/>
              <a:endCxn id="43" idx="0"/>
            </p:cNvCxnSpPr>
            <p:nvPr/>
          </p:nvCxnSpPr>
          <p:spPr bwMode="auto">
            <a:xfrm>
              <a:off x="1863912" y="4823216"/>
              <a:ext cx="0" cy="45610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B371520-C80B-4156-952B-1041A6DA1EA7}"/>
                </a:ext>
              </a:extLst>
            </p:cNvPr>
            <p:cNvCxnSpPr>
              <a:stCxn id="43" idx="6"/>
              <a:endCxn id="44" idx="2"/>
            </p:cNvCxnSpPr>
            <p:nvPr/>
          </p:nvCxnSpPr>
          <p:spPr bwMode="auto">
            <a:xfrm>
              <a:off x="2016312" y="5429339"/>
              <a:ext cx="48577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549FC50-6057-4465-B015-BA7ABB94E5A0}"/>
                </a:ext>
              </a:extLst>
            </p:cNvPr>
            <p:cNvCxnSpPr>
              <a:stCxn id="39" idx="4"/>
              <a:endCxn id="44" idx="0"/>
            </p:cNvCxnSpPr>
            <p:nvPr/>
          </p:nvCxnSpPr>
          <p:spPr bwMode="auto">
            <a:xfrm>
              <a:off x="2654487" y="4184622"/>
              <a:ext cx="0" cy="10946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7442E58-A0EA-4828-B704-B7F419057A44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 bwMode="auto">
            <a:xfrm flipV="1">
              <a:off x="1143000" y="5429339"/>
              <a:ext cx="568512" cy="141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ABB516BB-D8A8-4318-A7DD-852C68559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995181"/>
              </p:ext>
            </p:extLst>
          </p:nvPr>
        </p:nvGraphicFramePr>
        <p:xfrm>
          <a:off x="4357968" y="4403063"/>
          <a:ext cx="12192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913086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1739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1282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4945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037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 –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318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41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–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696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 –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174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 –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676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–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64045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D950D36B-E8AB-49C1-85AC-75AED147BC85}"/>
              </a:ext>
            </a:extLst>
          </p:cNvPr>
          <p:cNvSpPr txBox="1"/>
          <p:nvPr/>
        </p:nvSpPr>
        <p:spPr>
          <a:xfrm>
            <a:off x="436656" y="6194739"/>
            <a:ext cx="2297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V= {0, 1, 2, 3, 4, 5} 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0D9B478-513A-48E1-AE0E-3BCF2CE18448}"/>
              </a:ext>
            </a:extLst>
          </p:cNvPr>
          <p:cNvGrpSpPr/>
          <p:nvPr/>
        </p:nvGrpSpPr>
        <p:grpSpPr>
          <a:xfrm>
            <a:off x="381000" y="6554456"/>
            <a:ext cx="1978212" cy="1708958"/>
            <a:chOff x="828675" y="3884585"/>
            <a:chExt cx="1978212" cy="170895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5163678-9FA5-48D6-9785-5EE0A0F6B96D}"/>
                </a:ext>
              </a:extLst>
            </p:cNvPr>
            <p:cNvSpPr/>
            <p:nvPr/>
          </p:nvSpPr>
          <p:spPr bwMode="auto">
            <a:xfrm>
              <a:off x="2502087" y="3884585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1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70DEF2E-B3C5-43C8-A467-E22918FECFC3}"/>
                </a:ext>
              </a:extLst>
            </p:cNvPr>
            <p:cNvSpPr/>
            <p:nvPr/>
          </p:nvSpPr>
          <p:spPr bwMode="auto">
            <a:xfrm>
              <a:off x="828675" y="3887391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4D0FB96-49E4-4F5F-B1E0-A21D1DA16819}"/>
                </a:ext>
              </a:extLst>
            </p:cNvPr>
            <p:cNvSpPr/>
            <p:nvPr/>
          </p:nvSpPr>
          <p:spPr bwMode="auto">
            <a:xfrm>
              <a:off x="1711512" y="4523179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5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CB6D9AF-D126-41D7-990A-816F74009C32}"/>
                </a:ext>
              </a:extLst>
            </p:cNvPr>
            <p:cNvSpPr/>
            <p:nvPr/>
          </p:nvSpPr>
          <p:spPr bwMode="auto">
            <a:xfrm>
              <a:off x="838200" y="5293506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2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1B8022A-C908-4EF8-8498-7B4AB6B59DE1}"/>
                </a:ext>
              </a:extLst>
            </p:cNvPr>
            <p:cNvSpPr/>
            <p:nvPr/>
          </p:nvSpPr>
          <p:spPr bwMode="auto">
            <a:xfrm>
              <a:off x="1711512" y="5279320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4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98AF8C4-DBFC-434F-A9E3-0C27063C9017}"/>
                </a:ext>
              </a:extLst>
            </p:cNvPr>
            <p:cNvSpPr/>
            <p:nvPr/>
          </p:nvSpPr>
          <p:spPr bwMode="auto">
            <a:xfrm>
              <a:off x="2502087" y="5279320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3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0F07469-F8F6-4740-86E3-A877995C8F6C}"/>
                </a:ext>
              </a:extLst>
            </p:cNvPr>
            <p:cNvCxnSpPr>
              <a:cxnSpLocks/>
              <a:stCxn id="57" idx="6"/>
              <a:endCxn id="56" idx="2"/>
            </p:cNvCxnSpPr>
            <p:nvPr/>
          </p:nvCxnSpPr>
          <p:spPr bwMode="auto">
            <a:xfrm flipV="1">
              <a:off x="1133475" y="4034604"/>
              <a:ext cx="1368612" cy="280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89034A1-9F47-42C1-8020-7FAAF0AAB405}"/>
                </a:ext>
              </a:extLst>
            </p:cNvPr>
            <p:cNvCxnSpPr>
              <a:stCxn id="57" idx="4"/>
              <a:endCxn id="59" idx="0"/>
            </p:cNvCxnSpPr>
            <p:nvPr/>
          </p:nvCxnSpPr>
          <p:spPr bwMode="auto">
            <a:xfrm>
              <a:off x="981075" y="4187428"/>
              <a:ext cx="9525" cy="110607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4239BE4-A4FC-4AE7-A6EA-D912E4A778BB}"/>
                </a:ext>
              </a:extLst>
            </p:cNvPr>
            <p:cNvCxnSpPr>
              <a:cxnSpLocks/>
              <a:stCxn id="59" idx="7"/>
              <a:endCxn id="58" idx="3"/>
            </p:cNvCxnSpPr>
            <p:nvPr/>
          </p:nvCxnSpPr>
          <p:spPr bwMode="auto">
            <a:xfrm flipV="1">
              <a:off x="1098363" y="4779277"/>
              <a:ext cx="657786" cy="55816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02C4B80-322D-45F0-B7BA-3013C327B3DB}"/>
                </a:ext>
              </a:extLst>
            </p:cNvPr>
            <p:cNvCxnSpPr>
              <a:cxnSpLocks/>
              <a:stCxn id="58" idx="7"/>
              <a:endCxn id="56" idx="3"/>
            </p:cNvCxnSpPr>
            <p:nvPr/>
          </p:nvCxnSpPr>
          <p:spPr bwMode="auto">
            <a:xfrm flipV="1">
              <a:off x="1971675" y="4140683"/>
              <a:ext cx="575049" cy="4264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C4939AD-7E50-43C2-8D70-EB69B0A0AC62}"/>
                </a:ext>
              </a:extLst>
            </p:cNvPr>
            <p:cNvCxnSpPr>
              <a:stCxn id="58" idx="4"/>
              <a:endCxn id="60" idx="0"/>
            </p:cNvCxnSpPr>
            <p:nvPr/>
          </p:nvCxnSpPr>
          <p:spPr bwMode="auto">
            <a:xfrm>
              <a:off x="1863912" y="4823216"/>
              <a:ext cx="0" cy="45610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7EAECF-E9A6-4C2A-AFCA-BFB771A86455}"/>
                </a:ext>
              </a:extLst>
            </p:cNvPr>
            <p:cNvCxnSpPr>
              <a:stCxn id="60" idx="6"/>
              <a:endCxn id="61" idx="2"/>
            </p:cNvCxnSpPr>
            <p:nvPr/>
          </p:nvCxnSpPr>
          <p:spPr bwMode="auto">
            <a:xfrm>
              <a:off x="2016312" y="5429339"/>
              <a:ext cx="48577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2E77718-06E1-442C-917C-B781995CDFA9}"/>
                </a:ext>
              </a:extLst>
            </p:cNvPr>
            <p:cNvCxnSpPr>
              <a:stCxn id="56" idx="4"/>
              <a:endCxn id="61" idx="0"/>
            </p:cNvCxnSpPr>
            <p:nvPr/>
          </p:nvCxnSpPr>
          <p:spPr bwMode="auto">
            <a:xfrm>
              <a:off x="2654487" y="4184622"/>
              <a:ext cx="0" cy="10946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FB22B0-A04C-4280-83B0-DC913A09A98E}"/>
                </a:ext>
              </a:extLst>
            </p:cNvPr>
            <p:cNvCxnSpPr>
              <a:cxnSpLocks/>
              <a:stCxn id="59" idx="6"/>
              <a:endCxn id="60" idx="2"/>
            </p:cNvCxnSpPr>
            <p:nvPr/>
          </p:nvCxnSpPr>
          <p:spPr bwMode="auto">
            <a:xfrm flipV="1">
              <a:off x="1143000" y="5429339"/>
              <a:ext cx="568512" cy="141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39EED416-9C91-4366-8F7D-2E92A3058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409888"/>
              </p:ext>
            </p:extLst>
          </p:nvPr>
        </p:nvGraphicFramePr>
        <p:xfrm>
          <a:off x="4311837" y="6591898"/>
          <a:ext cx="12192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913086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1739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1282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4945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037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 –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318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41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–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696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 –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174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 – </a:t>
                      </a:r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676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–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640459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BC4F0BAF-A4E1-4690-BD4F-D7FE0AF55EE3}"/>
              </a:ext>
            </a:extLst>
          </p:cNvPr>
          <p:cNvSpPr txBox="1"/>
          <p:nvPr/>
        </p:nvSpPr>
        <p:spPr>
          <a:xfrm>
            <a:off x="390525" y="8355308"/>
            <a:ext cx="2297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V= {0, 1, 2, 3, 4, 5} </a:t>
            </a:r>
          </a:p>
        </p:txBody>
      </p:sp>
    </p:spTree>
    <p:extLst>
      <p:ext uri="{BB962C8B-B14F-4D97-AF65-F5344CB8AC3E}">
        <p14:creationId xmlns:p14="http://schemas.microsoft.com/office/powerpoint/2010/main" val="114857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pic>
        <p:nvPicPr>
          <p:cNvPr id="4" name="Picture 4" descr="08">
            <a:extLst>
              <a:ext uri="{FF2B5EF4-FFF2-40B4-BE49-F238E27FC236}">
                <a16:creationId xmlns:a16="http://schemas.microsoft.com/office/drawing/2014/main" id="{8C6B05AB-5154-4922-8D46-71B05A1CC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816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316268-927E-4D84-87A6-A07CB3A3F7A2}"/>
                  </a:ext>
                </a:extLst>
              </p14:cNvPr>
              <p14:cNvContentPartPr/>
              <p14:nvPr/>
            </p14:nvContentPartPr>
            <p14:xfrm>
              <a:off x="1972989" y="5666192"/>
              <a:ext cx="384840" cy="1166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316268-927E-4D84-87A6-A07CB3A3F7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4349" y="5657552"/>
                <a:ext cx="402480" cy="118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0B95245E-504E-41ED-BBF7-1F9CB38B5E6D}"/>
              </a:ext>
            </a:extLst>
          </p:cNvPr>
          <p:cNvGrpSpPr/>
          <p:nvPr/>
        </p:nvGrpSpPr>
        <p:grpSpPr>
          <a:xfrm>
            <a:off x="1943109" y="5666192"/>
            <a:ext cx="1149210" cy="2669603"/>
            <a:chOff x="1943109" y="5666192"/>
            <a:chExt cx="1149210" cy="266960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2001ABE-CF05-4362-AC84-977577B7C993}"/>
                    </a:ext>
                  </a:extLst>
                </p14:cNvPr>
                <p14:cNvContentPartPr/>
                <p14:nvPr/>
              </p14:nvContentPartPr>
              <p14:xfrm>
                <a:off x="1943109" y="5666192"/>
                <a:ext cx="415080" cy="1161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2001ABE-CF05-4362-AC84-977577B7C99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7109" y="5630552"/>
                  <a:ext cx="486720" cy="12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0C6B6B7-50B6-4724-9D0D-56F36BA02777}"/>
                    </a:ext>
                  </a:extLst>
                </p14:cNvPr>
                <p14:cNvContentPartPr/>
                <p14:nvPr/>
              </p14:nvContentPartPr>
              <p14:xfrm>
                <a:off x="1960749" y="7001792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0C6B6B7-50B6-4724-9D0D-56F36BA0277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24749" y="69661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33FC5F7-A54A-4021-BFB9-1FBBD86B6879}"/>
                    </a:ext>
                  </a:extLst>
                </p14:cNvPr>
                <p14:cNvContentPartPr/>
                <p14:nvPr/>
              </p14:nvContentPartPr>
              <p14:xfrm>
                <a:off x="1960749" y="7001792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33FC5F7-A54A-4021-BFB9-1FBBD86B687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24749" y="69661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DFA6D6-05A7-4141-97AE-A0719BF7D2B3}"/>
                    </a:ext>
                  </a:extLst>
                </p14:cNvPr>
                <p14:cNvContentPartPr/>
                <p14:nvPr/>
              </p14:nvContentPartPr>
              <p14:xfrm>
                <a:off x="2008719" y="7021795"/>
                <a:ext cx="1083600" cy="1314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DFA6D6-05A7-4141-97AE-A0719BF7D2B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73079" y="6986155"/>
                  <a:ext cx="1155240" cy="138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4BE7CB7-E2CE-4333-ADD9-68F0E4170C8D}"/>
                  </a:ext>
                </a:extLst>
              </p14:cNvPr>
              <p14:cNvContentPartPr/>
              <p14:nvPr/>
            </p14:nvContentPartPr>
            <p14:xfrm>
              <a:off x="3260273" y="7441915"/>
              <a:ext cx="1072800" cy="902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4BE7CB7-E2CE-4333-ADD9-68F0E4170C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24633" y="7406275"/>
                <a:ext cx="1144440" cy="97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DF4DDA02-203C-43C8-9C67-065257577427}"/>
              </a:ext>
            </a:extLst>
          </p:cNvPr>
          <p:cNvGrpSpPr/>
          <p:nvPr/>
        </p:nvGrpSpPr>
        <p:grpSpPr>
          <a:xfrm>
            <a:off x="3667793" y="6660269"/>
            <a:ext cx="2223916" cy="689760"/>
            <a:chOff x="3667793" y="6660269"/>
            <a:chExt cx="2223916" cy="68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E5227D-DBE1-40AC-9745-8AF6B73CF6AE}"/>
                    </a:ext>
                  </a:extLst>
                </p14:cNvPr>
                <p14:cNvContentPartPr/>
                <p14:nvPr/>
              </p14:nvContentPartPr>
              <p14:xfrm>
                <a:off x="4273673" y="6769349"/>
                <a:ext cx="99000" cy="492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E5227D-DBE1-40AC-9745-8AF6B73CF6A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37673" y="6733709"/>
                  <a:ext cx="1706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27740FD-7F59-4962-9EC9-10B054452B52}"/>
                    </a:ext>
                  </a:extLst>
                </p14:cNvPr>
                <p14:cNvContentPartPr/>
                <p14:nvPr/>
              </p14:nvContentPartPr>
              <p14:xfrm>
                <a:off x="3738713" y="6660269"/>
                <a:ext cx="366840" cy="46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27740FD-7F59-4962-9EC9-10B054452B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03073" y="6624269"/>
                  <a:ext cx="4384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E895964-A262-49C4-A102-24858D3D11B5}"/>
                    </a:ext>
                  </a:extLst>
                </p14:cNvPr>
                <p14:cNvContentPartPr/>
                <p14:nvPr/>
              </p14:nvContentPartPr>
              <p14:xfrm>
                <a:off x="3667793" y="6834149"/>
                <a:ext cx="595800" cy="474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E895964-A262-49C4-A102-24858D3D11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32153" y="6798149"/>
                  <a:ext cx="66744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911DBBC-D210-4123-B0C9-9530DBB74CFC}"/>
                    </a:ext>
                  </a:extLst>
                </p14:cNvPr>
                <p14:cNvContentPartPr/>
                <p14:nvPr/>
              </p14:nvContentPartPr>
              <p14:xfrm>
                <a:off x="4573913" y="6873029"/>
                <a:ext cx="1216080" cy="477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911DBBC-D210-4123-B0C9-9530DBB74C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37913" y="6837389"/>
                  <a:ext cx="128772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9130FB-F2BC-4C15-8EAA-9D8EBEE087E2}"/>
                    </a:ext>
                  </a:extLst>
                </p14:cNvPr>
                <p14:cNvContentPartPr/>
                <p14:nvPr/>
              </p14:nvContentPartPr>
              <p14:xfrm>
                <a:off x="5551509" y="6839549"/>
                <a:ext cx="340200" cy="99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9130FB-F2BC-4C15-8EAA-9D8EBEE087E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15509" y="6803909"/>
                  <a:ext cx="4118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A6BB932-95B9-4561-AA15-3F6A56591615}"/>
                    </a:ext>
                  </a:extLst>
                </p14:cNvPr>
                <p14:cNvContentPartPr/>
                <p14:nvPr/>
              </p14:nvContentPartPr>
              <p14:xfrm>
                <a:off x="4481229" y="7276589"/>
                <a:ext cx="121680" cy="58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A6BB932-95B9-4561-AA15-3F6A5659161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45589" y="7240949"/>
                  <a:ext cx="193320" cy="129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914</Words>
  <Application>Microsoft Office PowerPoint</Application>
  <PresentationFormat>On-screen Show (4:3)</PresentationFormat>
  <Paragraphs>333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Default Design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Hasib Rostaiee</cp:lastModifiedBy>
  <cp:revision>30</cp:revision>
  <cp:lastPrinted>2021-04-22T03:28:11Z</cp:lastPrinted>
  <dcterms:created xsi:type="dcterms:W3CDTF">2003-11-20T06:12:01Z</dcterms:created>
  <dcterms:modified xsi:type="dcterms:W3CDTF">2021-04-22T03:33:34Z</dcterms:modified>
</cp:coreProperties>
</file>