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260" r:id="rId4"/>
    <p:sldId id="264" r:id="rId5"/>
    <p:sldId id="256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5327F-3B77-4E86-9DB3-5D7D7A8513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A9EE-3B1D-406C-B118-8DC31915A1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807B2F4-6C35-4242-9A0F-F9A487DDC6FA}" type="datetimeFigureOut">
              <a:rPr lang="en-US"/>
              <a:pPr>
                <a:defRPr/>
              </a:pPr>
              <a:t>4/14/2021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C564951-1E63-4BAB-AC3A-89CDB0D21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572227-3465-43DC-A33E-5103609B0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7FE4-8E2B-4C32-8DD5-82B6888DB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AD25-7C93-4143-ACD5-8C6030572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3803623-DE97-417E-8DB1-1BDF12380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A9555FD-D354-46F6-B52D-71822455E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4A7729E-AD98-4DFF-A460-FA7940B72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004D0C9-3500-4052-ACF6-AEB017F26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6A5327-9604-4487-B9F2-1830CCBC8EFD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37317-9883-41D4-9CF0-00DD1A5D6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4990A4-0BB5-4D03-BB57-345C65925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58955C-777B-4DC2-9C27-C39067662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2BF6-22D6-4D99-AD30-01208D558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D75F6F-B651-4799-9D09-8E08650DC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3ADDAC-AC78-4B3C-B00F-52FF1F9D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61D43A-ED58-489F-A106-3AB147E21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E2230-5463-4AD8-A214-04C3001B9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75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C04E8B-AA2C-4925-A698-D963986BD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A4412E-84CA-40A3-9615-089E51BF8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58530-CF9A-4013-A23D-C040E8B0D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F399A-B0F5-4DD7-9E9A-102FF0B12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94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23CD-3ACD-4226-9BAF-AB800CB5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ED03-EFCD-4953-8A6C-82EE6E3F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E24E-F4CD-4D77-807B-66F0137F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D504-DF1F-4B53-B958-FE419A78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0416-95F8-4841-9E96-6F0F353A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3E4-E721-4089-8265-FA31F360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8314-302D-4FE9-9E3D-3551ABEB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C5B1-72CC-4BB0-9ED3-4EF4F63E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E418-BC37-44AE-B13E-9FB76705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B02F-5381-4C47-BC7F-F8D89163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A1FC-E2A9-4CC0-9EDA-14ED82A3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9637-F8E4-4CB5-8C38-C2BAB6F2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F2F2-DCA9-4766-934A-6523BCFA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9552-9ACF-4727-B5A6-5B11E204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96B0-B120-4887-8B2D-3464779B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3C58-CB29-4BF2-9267-E5A85C40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5F7B-8C42-4C3F-8F6A-5EF8B8D0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C816C-EDF9-4D08-9849-73F7D6DE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D783-F8E2-4C53-BA54-1BEA6E8A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14AC9-CDC7-46C8-9352-064245CC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A459-245C-4178-B4B9-44ED268A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64BC-5EA1-4B92-B735-A3FD8C5A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B7CD-6B53-4F22-BD0A-48A407C0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6C13-4BEB-42D7-AEAE-F7FDBB0F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B636A-51F6-4702-AAF3-FAA6D308D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79AF3-F570-40F3-9180-186F16FA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D438D-DB2D-43B5-8983-25885D93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4E7D2-D8A2-481B-9984-2D7C16EF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65714-4EBA-4DCE-AD0E-FB4E23AF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80AA-38A4-4D0E-BA8E-BB17A0B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F08DF-CC7C-4A05-8355-12495A9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314A2-A698-4C8B-8599-CB7D94F8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00E15-7559-41E9-885F-92393AA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7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D18D6-8AE9-4DF4-A7A5-A54095C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647B3-560F-472E-ACF9-25BE1AAB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2958-4740-4F5E-A660-2EC8718F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7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6D6F-83A4-4B86-9744-8CA8B6C9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4138-9446-4546-A54A-39FB87EE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D8483-8BAA-48D7-9B29-4A723D31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272D-23BF-4CA4-A003-86D97917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372D-9C99-4162-A14F-5DAB2A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4D4B-94A0-49FF-AD08-41169FD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7A4D59-BD52-43AB-9322-F41FD5D94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BB0FD-2D3D-41B8-83A2-CC84A2A19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6362DD-2A32-48E4-A9FF-5A217D9F6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AC9D-99E4-443C-B8DC-74BC50753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58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728A-C7C6-47AF-B894-0524EB2C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4C6AD-F596-45DA-8A00-1F4D943C3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11C7E-9691-4B7D-9EE1-8DBBC89B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DA74-CDC1-4EC6-A2EA-B83F8AFC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B8A40-7E12-44A6-A412-ED5812B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CDFC-A4ED-48D6-88E4-69DBEBE0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1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377-F710-481D-A5F9-B3BFF938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1D02-4F2A-48EE-885B-A61FF880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C3A2-8024-45D3-9954-BB67CE81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9355-8F19-480E-8921-47F74951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8259-1CB8-4012-BF6A-C56BA15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1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12486-47A0-4BB9-ADAD-39F2E56C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07A4-D8F8-41D4-82EA-D5844918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3F71-4D29-4D8F-9C2B-05A7AFF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CFA4-B59B-49F0-93A8-35AF9640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A1CC-3FEA-4680-9FA8-08D84862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E50122-9586-4EC8-BE8C-7CCB40C7C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84ABD8-80B0-4036-AB4F-B60750165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F13136-DE04-4705-AC52-32AD86DC8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E4DA-0CCF-488A-9C56-CA6EC6379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DCFA3-515F-4657-86AA-91655823B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211BA-D079-4F21-A224-E80AF9276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AC0E-E306-4AFA-90D1-6DC124C38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BA945-813E-462B-AD22-9DB82AC7C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34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3E0448-0691-42FC-BFDC-57DB201AE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D424B7-D00E-4925-BC10-F45A1F630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17A6E7-491D-4C9A-893E-951EFF4C1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C4A5E-7EC1-4B5F-A838-3795E099E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7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1DC3E0-CD71-44EB-BCAF-5E68435878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BA31A3-5207-4274-B698-3BE1CD2FF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579BA1-1CB5-4334-B80B-384687AAF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7B8F3-E92D-48F7-A0F2-6684BB89C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8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5ED9DC8-EA3A-4735-BD37-3DDE50C4E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F4324A-6057-4BD3-ABF7-1533D2449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858181-84CF-485C-9895-229C1F64B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12796-1EEB-42AB-89C9-9B74CA4C5E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AB473-C562-4F76-951F-EA305FBFE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7140B-0A85-48CB-8C24-9EEAB4D69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D3FB-4CB5-4DC2-8077-B818F599F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78745-2454-4F12-BBF5-1F8C343C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0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80251-66E4-4A85-86C9-9867387F4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5A01E-D2D6-45AC-A12D-24E594006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4A43-EBD7-4FA5-BCDB-54D1160C9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9D89-ECFB-4D2F-9FBF-988659B16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8DF93A-3B5B-49E9-B28D-3073EAD42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FB9F5E-C090-4298-8211-03E70BD6E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4CA007-0217-4CA7-A0B6-4705EA62A8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0A088-7945-4399-8964-8743C5032E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A38C5A-97A3-48AD-A69C-9B73BC2443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4249EB1-1EF7-4E1A-9118-3D4D3888C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28A55-F9EE-4F40-9B5E-4E44C0B2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B780-16CF-4452-A96A-04B93B75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7AF6-DDC1-4C34-9558-380183DC3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8C67-43BB-47D9-A51C-1F937DBE93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3111-C057-44F3-B068-B6A3A723B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4F55-A82D-4DD5-B946-002FEF5B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3055-ABC1-4F64-BE00-26748A7E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BB3278E1-B160-49AC-8E3C-68179C610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Build Heap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A217BEC2-DB52-45A9-9C0E-2EF95C0E641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590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00BD1EA4-BFC0-4F41-B08F-F166884D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931E0057-73EF-43F5-A35B-F0496983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 err="1"/>
              <a:t>Heapify</a:t>
            </a:r>
            <a:r>
              <a:rPr lang="en-US" altLang="en-US" sz="1800" dirty="0"/>
              <a:t>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Repeat until there is only one node in the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503C9-84A2-44F1-9C4B-3EB57A93085B}"/>
              </a:ext>
            </a:extLst>
          </p:cNvPr>
          <p:cNvSpPr txBox="1"/>
          <p:nvPr/>
        </p:nvSpPr>
        <p:spPr>
          <a:xfrm>
            <a:off x="395926" y="457200"/>
            <a:ext cx="2912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	Hasib Rostaiee</a:t>
            </a:r>
          </a:p>
          <a:p>
            <a:r>
              <a:rPr lang="en-US" dirty="0"/>
              <a:t>Date: 	04/14/2021</a:t>
            </a:r>
          </a:p>
          <a:p>
            <a:r>
              <a:rPr lang="en-US" dirty="0"/>
              <a:t>Class: 	CMSC204-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32461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7">
            <a:extLst>
              <a:ext uri="{FF2B5EF4-FFF2-40B4-BE49-F238E27FC236}">
                <a16:creationId xmlns:a16="http://schemas.microsoft.com/office/drawing/2014/main" id="{9FDC9D81-84BE-45CF-B911-19A53178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51" y="1526356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[ 0 ]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[ 1 ]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[ 2 ]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[ 3 ]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[ 4 ]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[ 5 ]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[ 6 ]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[ 8 ]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[ 9 ]</a:t>
            </a:r>
          </a:p>
        </p:txBody>
      </p:sp>
      <p:sp>
        <p:nvSpPr>
          <p:cNvPr id="8195" name="TextBox 135">
            <a:extLst>
              <a:ext uri="{FF2B5EF4-FFF2-40B4-BE49-F238E27FC236}">
                <a16:creationId xmlns:a16="http://schemas.microsoft.com/office/drawing/2014/main" id="{4B03A785-061E-4C63-A390-A3AAF132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10017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Sorting steps changes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03607-D421-4F78-B1DD-7FA8E34654F9}"/>
              </a:ext>
            </a:extLst>
          </p:cNvPr>
          <p:cNvGraphicFramePr>
            <a:graphicFrameLocks noGrp="1"/>
          </p:cNvGraphicFramePr>
          <p:nvPr/>
        </p:nvGraphicFramePr>
        <p:xfrm>
          <a:off x="2433819" y="1526356"/>
          <a:ext cx="7594264" cy="4845050"/>
        </p:xfrm>
        <a:graphic>
          <a:graphicData uri="http://schemas.openxmlformats.org/drawingml/2006/table">
            <a:tbl>
              <a:tblPr/>
              <a:tblGrid>
                <a:gridCol w="5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115939176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1398141666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7">
            <a:extLst>
              <a:ext uri="{FF2B5EF4-FFF2-40B4-BE49-F238E27FC236}">
                <a16:creationId xmlns:a16="http://schemas.microsoft.com/office/drawing/2014/main" id="{9FDC9D81-84BE-45CF-B911-19A53178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51" y="1526356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[ 0 ]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[ 1 ]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[ 2 ]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[ 3 ]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[ 4 ]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[ 5 ]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[ 6 ]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[ 8 ]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[ 9 ]</a:t>
            </a:r>
          </a:p>
        </p:txBody>
      </p:sp>
      <p:sp>
        <p:nvSpPr>
          <p:cNvPr id="8195" name="TextBox 135">
            <a:extLst>
              <a:ext uri="{FF2B5EF4-FFF2-40B4-BE49-F238E27FC236}">
                <a16:creationId xmlns:a16="http://schemas.microsoft.com/office/drawing/2014/main" id="{4B03A785-061E-4C63-A390-A3AAF132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10017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03607-D421-4F78-B1DD-7FA8E34654F9}"/>
              </a:ext>
            </a:extLst>
          </p:cNvPr>
          <p:cNvGraphicFramePr>
            <a:graphicFrameLocks noGrp="1"/>
          </p:cNvGraphicFramePr>
          <p:nvPr/>
        </p:nvGraphicFramePr>
        <p:xfrm>
          <a:off x="2433819" y="1526356"/>
          <a:ext cx="7594264" cy="4830137"/>
        </p:xfrm>
        <a:graphic>
          <a:graphicData uri="http://schemas.openxmlformats.org/drawingml/2006/table">
            <a:tbl>
              <a:tblPr/>
              <a:tblGrid>
                <a:gridCol w="5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2115939176"/>
                    </a:ext>
                  </a:extLst>
                </a:gridCol>
                <a:gridCol w="584174">
                  <a:extLst>
                    <a:ext uri="{9D8B030D-6E8A-4147-A177-3AD203B41FA5}">
                      <a16:colId xmlns:a16="http://schemas.microsoft.com/office/drawing/2014/main" val="1398141666"/>
                    </a:ext>
                  </a:extLst>
                </a:gridCol>
              </a:tblGrid>
              <a:tr h="469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62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2">
            <a:extLst>
              <a:ext uri="{FF2B5EF4-FFF2-40B4-BE49-F238E27FC236}">
                <a16:creationId xmlns:a16="http://schemas.microsoft.com/office/drawing/2014/main" id="{224DC520-56E3-4065-B3B8-0A12F8D53B6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15950"/>
            <a:ext cx="3914775" cy="2809875"/>
            <a:chOff x="2724912" y="1393539"/>
            <a:chExt cx="3675888" cy="2812701"/>
          </a:xfrm>
        </p:grpSpPr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4EAC05EA-22A0-46DE-8884-FE5D5E28E1B5}"/>
                </a:ext>
              </a:extLst>
            </p:cNvPr>
            <p:cNvSpPr/>
            <p:nvPr/>
          </p:nvSpPr>
          <p:spPr>
            <a:xfrm>
              <a:off x="4571800" y="1393539"/>
              <a:ext cx="393526" cy="3925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12DB6370-BD1F-4C49-A6BF-D4CEB8742E06}"/>
                </a:ext>
              </a:extLst>
            </p:cNvPr>
            <p:cNvSpPr/>
            <p:nvPr/>
          </p:nvSpPr>
          <p:spPr>
            <a:xfrm>
              <a:off x="3649101" y="2256419"/>
              <a:ext cx="493398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 descr="5">
              <a:extLst>
                <a:ext uri="{FF2B5EF4-FFF2-40B4-BE49-F238E27FC236}">
                  <a16:creationId xmlns:a16="http://schemas.microsoft.com/office/drawing/2014/main" id="{8801810C-5E8E-43B9-B817-87D254103AAF}"/>
                </a:ext>
              </a:extLst>
            </p:cNvPr>
            <p:cNvSpPr/>
            <p:nvPr/>
          </p:nvSpPr>
          <p:spPr>
            <a:xfrm>
              <a:off x="5346927" y="2213513"/>
              <a:ext cx="493397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 descr="5">
              <a:extLst>
                <a:ext uri="{FF2B5EF4-FFF2-40B4-BE49-F238E27FC236}">
                  <a16:creationId xmlns:a16="http://schemas.microsoft.com/office/drawing/2014/main" id="{F5F60903-2C19-4FB2-8395-05129B322663}"/>
                </a:ext>
              </a:extLst>
            </p:cNvPr>
            <p:cNvSpPr/>
            <p:nvPr/>
          </p:nvSpPr>
          <p:spPr>
            <a:xfrm>
              <a:off x="3136325" y="2960388"/>
              <a:ext cx="493398" cy="46878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 descr="5">
              <a:extLst>
                <a:ext uri="{FF2B5EF4-FFF2-40B4-BE49-F238E27FC236}">
                  <a16:creationId xmlns:a16="http://schemas.microsoft.com/office/drawing/2014/main" id="{AF146711-DE8E-40D6-85CE-8E35317E6E71}"/>
                </a:ext>
              </a:extLst>
            </p:cNvPr>
            <p:cNvSpPr/>
            <p:nvPr/>
          </p:nvSpPr>
          <p:spPr>
            <a:xfrm>
              <a:off x="2724912" y="3739046"/>
              <a:ext cx="493398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 descr="5">
              <a:extLst>
                <a:ext uri="{FF2B5EF4-FFF2-40B4-BE49-F238E27FC236}">
                  <a16:creationId xmlns:a16="http://schemas.microsoft.com/office/drawing/2014/main" id="{A3CA4B69-4A5D-4B09-A27A-29DA4368C63F}"/>
                </a:ext>
              </a:extLst>
            </p:cNvPr>
            <p:cNvSpPr/>
            <p:nvPr/>
          </p:nvSpPr>
          <p:spPr>
            <a:xfrm>
              <a:off x="3447867" y="3739046"/>
              <a:ext cx="493397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 descr="5">
              <a:extLst>
                <a:ext uri="{FF2B5EF4-FFF2-40B4-BE49-F238E27FC236}">
                  <a16:creationId xmlns:a16="http://schemas.microsoft.com/office/drawing/2014/main" id="{8F755E88-E73E-4BF2-8C86-337B2EEE48DD}"/>
                </a:ext>
              </a:extLst>
            </p:cNvPr>
            <p:cNvSpPr/>
            <p:nvPr/>
          </p:nvSpPr>
          <p:spPr>
            <a:xfrm>
              <a:off x="4375037" y="2947675"/>
              <a:ext cx="494888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 descr="5">
              <a:extLst>
                <a:ext uri="{FF2B5EF4-FFF2-40B4-BE49-F238E27FC236}">
                  <a16:creationId xmlns:a16="http://schemas.microsoft.com/office/drawing/2014/main" id="{76755619-224D-44D2-9BFE-B5041920FE28}"/>
                </a:ext>
              </a:extLst>
            </p:cNvPr>
            <p:cNvSpPr/>
            <p:nvPr/>
          </p:nvSpPr>
          <p:spPr>
            <a:xfrm>
              <a:off x="4033683" y="3735867"/>
              <a:ext cx="493398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 descr="5">
              <a:extLst>
                <a:ext uri="{FF2B5EF4-FFF2-40B4-BE49-F238E27FC236}">
                  <a16:creationId xmlns:a16="http://schemas.microsoft.com/office/drawing/2014/main" id="{EB7F501A-8C1A-4F08-A12A-C3E045186E5C}"/>
                </a:ext>
              </a:extLst>
            </p:cNvPr>
            <p:cNvSpPr/>
            <p:nvPr/>
          </p:nvSpPr>
          <p:spPr>
            <a:xfrm>
              <a:off x="5047310" y="2947675"/>
              <a:ext cx="493398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 descr="5">
              <a:extLst>
                <a:ext uri="{FF2B5EF4-FFF2-40B4-BE49-F238E27FC236}">
                  <a16:creationId xmlns:a16="http://schemas.microsoft.com/office/drawing/2014/main" id="{2880F26A-6C9D-4C6B-B993-9678F727A610}"/>
                </a:ext>
              </a:extLst>
            </p:cNvPr>
            <p:cNvSpPr/>
            <p:nvPr/>
          </p:nvSpPr>
          <p:spPr>
            <a:xfrm>
              <a:off x="5907403" y="2947675"/>
              <a:ext cx="493397" cy="467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9D61FC-4781-47C5-B1E5-C12A4477883D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69458" y="1728839"/>
              <a:ext cx="560476" cy="59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1C3A09-1274-4069-8EDA-D10665AD20F3}"/>
                </a:ext>
              </a:extLst>
            </p:cNvPr>
            <p:cNvCxnSpPr>
              <a:stCxn id="8" idx="3"/>
              <a:endCxn id="17" idx="7"/>
            </p:cNvCxnSpPr>
            <p:nvPr/>
          </p:nvCxnSpPr>
          <p:spPr>
            <a:xfrm flipH="1">
              <a:off x="3558173" y="2655282"/>
              <a:ext cx="162478" cy="375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766411-48A8-499C-B0C1-B242AE1B07D8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2972356" y="3360841"/>
              <a:ext cx="237010" cy="378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E9A09A-52E9-45FD-A22A-2FABD5D9DBDB}"/>
                </a:ext>
              </a:extLst>
            </p:cNvPr>
            <p:cNvCxnSpPr>
              <a:stCxn id="7" idx="5"/>
              <a:endCxn id="16" idx="1"/>
            </p:cNvCxnSpPr>
            <p:nvPr/>
          </p:nvCxnSpPr>
          <p:spPr>
            <a:xfrm>
              <a:off x="4907191" y="1728839"/>
              <a:ext cx="511286" cy="553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9C4CC5-AA97-4040-9AA4-BD3D17AB37CA}"/>
                </a:ext>
              </a:extLst>
            </p:cNvPr>
            <p:cNvCxnSpPr>
              <a:cxnSpLocks/>
              <a:stCxn id="16" idx="5"/>
              <a:endCxn id="25" idx="1"/>
            </p:cNvCxnSpPr>
            <p:nvPr/>
          </p:nvCxnSpPr>
          <p:spPr>
            <a:xfrm>
              <a:off x="5767284" y="2612377"/>
              <a:ext cx="211669" cy="403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88E5E5-F53E-464F-85E0-11781516B921}"/>
                </a:ext>
              </a:extLst>
            </p:cNvPr>
            <p:cNvCxnSpPr>
              <a:stCxn id="16" idx="2"/>
              <a:endCxn id="16" idx="2"/>
            </p:cNvCxnSpPr>
            <p:nvPr/>
          </p:nvCxnSpPr>
          <p:spPr>
            <a:xfrm>
              <a:off x="5346927" y="244711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A3B466-C443-42ED-9B10-FC0DE6C19A07}"/>
                </a:ext>
              </a:extLst>
            </p:cNvPr>
            <p:cNvCxnSpPr>
              <a:cxnSpLocks/>
              <a:stCxn id="24" idx="0"/>
              <a:endCxn id="16" idx="3"/>
            </p:cNvCxnSpPr>
            <p:nvPr/>
          </p:nvCxnSpPr>
          <p:spPr>
            <a:xfrm flipV="1">
              <a:off x="5294754" y="2612377"/>
              <a:ext cx="123723" cy="335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844085-6D6D-4A99-8DC0-3D648289A01F}"/>
                </a:ext>
              </a:extLst>
            </p:cNvPr>
            <p:cNvCxnSpPr>
              <a:cxnSpLocks/>
              <a:stCxn id="8" idx="5"/>
              <a:endCxn id="20" idx="1"/>
            </p:cNvCxnSpPr>
            <p:nvPr/>
          </p:nvCxnSpPr>
          <p:spPr>
            <a:xfrm>
              <a:off x="4069458" y="2655282"/>
              <a:ext cx="378619" cy="3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DF7196C-4C51-442C-9E96-E3DDFE5465A1}"/>
                </a:ext>
              </a:extLst>
            </p:cNvPr>
            <p:cNvCxnSpPr>
              <a:cxnSpLocks/>
              <a:stCxn id="17" idx="5"/>
              <a:endCxn id="19" idx="0"/>
            </p:cNvCxnSpPr>
            <p:nvPr/>
          </p:nvCxnSpPr>
          <p:spPr>
            <a:xfrm>
              <a:off x="3558173" y="3360841"/>
              <a:ext cx="135647" cy="378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503739-F5B7-4759-A57A-E29C0FE64527}"/>
                </a:ext>
              </a:extLst>
            </p:cNvPr>
            <p:cNvCxnSpPr>
              <a:stCxn id="20" idx="3"/>
              <a:endCxn id="23" idx="0"/>
            </p:cNvCxnSpPr>
            <p:nvPr/>
          </p:nvCxnSpPr>
          <p:spPr>
            <a:xfrm flipH="1">
              <a:off x="4279637" y="3346539"/>
              <a:ext cx="168440" cy="389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99" name="Group 63">
            <a:extLst>
              <a:ext uri="{FF2B5EF4-FFF2-40B4-BE49-F238E27FC236}">
                <a16:creationId xmlns:a16="http://schemas.microsoft.com/office/drawing/2014/main" id="{BCF28BCF-F3DA-41AB-9A79-863BB280B65B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615950"/>
            <a:ext cx="3676650" cy="2813050"/>
            <a:chOff x="2724912" y="1393539"/>
            <a:chExt cx="3675888" cy="2812701"/>
          </a:xfrm>
        </p:grpSpPr>
        <p:sp>
          <p:nvSpPr>
            <p:cNvPr id="65" name="Oval 64" descr="5">
              <a:extLst>
                <a:ext uri="{FF2B5EF4-FFF2-40B4-BE49-F238E27FC236}">
                  <a16:creationId xmlns:a16="http://schemas.microsoft.com/office/drawing/2014/main" id="{442DF9EF-CF72-47A4-9345-FB952E7D624D}"/>
                </a:ext>
              </a:extLst>
            </p:cNvPr>
            <p:cNvSpPr/>
            <p:nvPr/>
          </p:nvSpPr>
          <p:spPr>
            <a:xfrm>
              <a:off x="4572379" y="1393539"/>
              <a:ext cx="392031" cy="3936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6" name="Oval 65" descr="5">
              <a:extLst>
                <a:ext uri="{FF2B5EF4-FFF2-40B4-BE49-F238E27FC236}">
                  <a16:creationId xmlns:a16="http://schemas.microsoft.com/office/drawing/2014/main" id="{F95662A4-977D-4E9B-9187-684227ABC8C7}"/>
                </a:ext>
              </a:extLst>
            </p:cNvPr>
            <p:cNvSpPr/>
            <p:nvPr/>
          </p:nvSpPr>
          <p:spPr>
            <a:xfrm>
              <a:off x="3648646" y="2255445"/>
              <a:ext cx="493610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 descr="5">
              <a:extLst>
                <a:ext uri="{FF2B5EF4-FFF2-40B4-BE49-F238E27FC236}">
                  <a16:creationId xmlns:a16="http://schemas.microsoft.com/office/drawing/2014/main" id="{737D4F6E-5881-4C30-96FA-77DECE6BF98B}"/>
                </a:ext>
              </a:extLst>
            </p:cNvPr>
            <p:cNvSpPr/>
            <p:nvPr/>
          </p:nvSpPr>
          <p:spPr>
            <a:xfrm>
              <a:off x="5346918" y="2212587"/>
              <a:ext cx="493610" cy="468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 descr="5">
              <a:extLst>
                <a:ext uri="{FF2B5EF4-FFF2-40B4-BE49-F238E27FC236}">
                  <a16:creationId xmlns:a16="http://schemas.microsoft.com/office/drawing/2014/main" id="{FFF406B5-C8A1-4847-A9F8-D041C430BF7C}"/>
                </a:ext>
              </a:extLst>
            </p:cNvPr>
            <p:cNvSpPr/>
            <p:nvPr/>
          </p:nvSpPr>
          <p:spPr>
            <a:xfrm>
              <a:off x="3135989" y="2961794"/>
              <a:ext cx="493611" cy="46666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 descr="5">
              <a:extLst>
                <a:ext uri="{FF2B5EF4-FFF2-40B4-BE49-F238E27FC236}">
                  <a16:creationId xmlns:a16="http://schemas.microsoft.com/office/drawing/2014/main" id="{DC182500-DCDB-4915-8C6D-162CD86D788C}"/>
                </a:ext>
              </a:extLst>
            </p:cNvPr>
            <p:cNvSpPr/>
            <p:nvPr/>
          </p:nvSpPr>
          <p:spPr>
            <a:xfrm>
              <a:off x="2724912" y="3737986"/>
              <a:ext cx="493610" cy="46825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 descr="5">
              <a:extLst>
                <a:ext uri="{FF2B5EF4-FFF2-40B4-BE49-F238E27FC236}">
                  <a16:creationId xmlns:a16="http://schemas.microsoft.com/office/drawing/2014/main" id="{9A42349A-D831-42D6-87B2-D46A67714444}"/>
                </a:ext>
              </a:extLst>
            </p:cNvPr>
            <p:cNvSpPr/>
            <p:nvPr/>
          </p:nvSpPr>
          <p:spPr>
            <a:xfrm>
              <a:off x="3447074" y="3737986"/>
              <a:ext cx="493611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 descr="5">
              <a:extLst>
                <a:ext uri="{FF2B5EF4-FFF2-40B4-BE49-F238E27FC236}">
                  <a16:creationId xmlns:a16="http://schemas.microsoft.com/office/drawing/2014/main" id="{8A1D010F-7322-40C0-812B-4391DFD34E0E}"/>
                </a:ext>
              </a:extLst>
            </p:cNvPr>
            <p:cNvSpPr/>
            <p:nvPr/>
          </p:nvSpPr>
          <p:spPr>
            <a:xfrm>
              <a:off x="4375570" y="2947509"/>
              <a:ext cx="493610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 descr="5">
              <a:extLst>
                <a:ext uri="{FF2B5EF4-FFF2-40B4-BE49-F238E27FC236}">
                  <a16:creationId xmlns:a16="http://schemas.microsoft.com/office/drawing/2014/main" id="{9FD84C53-51C8-4F97-91A9-F51E48F7B2CC}"/>
                </a:ext>
              </a:extLst>
            </p:cNvPr>
            <p:cNvSpPr/>
            <p:nvPr/>
          </p:nvSpPr>
          <p:spPr>
            <a:xfrm>
              <a:off x="4032741" y="3734811"/>
              <a:ext cx="493610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 descr="5">
              <a:extLst>
                <a:ext uri="{FF2B5EF4-FFF2-40B4-BE49-F238E27FC236}">
                  <a16:creationId xmlns:a16="http://schemas.microsoft.com/office/drawing/2014/main" id="{2D635141-1238-4DA2-B8B0-9F63193D4B23}"/>
                </a:ext>
              </a:extLst>
            </p:cNvPr>
            <p:cNvSpPr/>
            <p:nvPr/>
          </p:nvSpPr>
          <p:spPr>
            <a:xfrm>
              <a:off x="5046943" y="2947509"/>
              <a:ext cx="493611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 descr="5">
              <a:extLst>
                <a:ext uri="{FF2B5EF4-FFF2-40B4-BE49-F238E27FC236}">
                  <a16:creationId xmlns:a16="http://schemas.microsoft.com/office/drawing/2014/main" id="{2BFBB295-3CA1-41AD-A494-D5542FE7EB84}"/>
                </a:ext>
              </a:extLst>
            </p:cNvPr>
            <p:cNvSpPr/>
            <p:nvPr/>
          </p:nvSpPr>
          <p:spPr>
            <a:xfrm>
              <a:off x="5907189" y="2947509"/>
              <a:ext cx="493611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4A12A1-4630-4C18-8F30-C8EE1694CBAE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4069245" y="1728460"/>
              <a:ext cx="560272" cy="595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F6A72BC-F155-463A-B595-4B385527D7C5}"/>
                </a:ext>
              </a:extLst>
            </p:cNvPr>
            <p:cNvCxnSpPr>
              <a:stCxn id="66" idx="3"/>
              <a:endCxn id="68" idx="7"/>
            </p:cNvCxnSpPr>
            <p:nvPr/>
          </p:nvCxnSpPr>
          <p:spPr>
            <a:xfrm flipH="1">
              <a:off x="3558176" y="2655445"/>
              <a:ext cx="161891" cy="37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DD2FFD-803D-4A0F-8622-615561D441C6}"/>
                </a:ext>
              </a:extLst>
            </p:cNvPr>
            <p:cNvCxnSpPr>
              <a:stCxn id="68" idx="3"/>
              <a:endCxn id="69" idx="0"/>
            </p:cNvCxnSpPr>
            <p:nvPr/>
          </p:nvCxnSpPr>
          <p:spPr>
            <a:xfrm flipH="1">
              <a:off x="2972511" y="3360208"/>
              <a:ext cx="236488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164EAA2-915B-430A-8076-C5D59A0C2E3C}"/>
                </a:ext>
              </a:extLst>
            </p:cNvPr>
            <p:cNvCxnSpPr>
              <a:stCxn id="65" idx="5"/>
              <a:endCxn id="67" idx="1"/>
            </p:cNvCxnSpPr>
            <p:nvPr/>
          </p:nvCxnSpPr>
          <p:spPr>
            <a:xfrm>
              <a:off x="4907272" y="1728460"/>
              <a:ext cx="511069" cy="553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14A76F-A371-4002-8852-A1142D3974C1}"/>
                </a:ext>
              </a:extLst>
            </p:cNvPr>
            <p:cNvCxnSpPr>
              <a:cxnSpLocks/>
              <a:stCxn id="67" idx="5"/>
              <a:endCxn id="74" idx="1"/>
            </p:cNvCxnSpPr>
            <p:nvPr/>
          </p:nvCxnSpPr>
          <p:spPr>
            <a:xfrm>
              <a:off x="5767518" y="2612588"/>
              <a:ext cx="211094" cy="40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9BACD33-C3AB-4065-A0AB-88CAC5F29A4E}"/>
                </a:ext>
              </a:extLst>
            </p:cNvPr>
            <p:cNvCxnSpPr>
              <a:stCxn id="67" idx="2"/>
              <a:endCxn id="67" idx="2"/>
            </p:cNvCxnSpPr>
            <p:nvPr/>
          </p:nvCxnSpPr>
          <p:spPr>
            <a:xfrm>
              <a:off x="5346918" y="244750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0D9AE7-7D44-4D31-9ABD-58222355EF73}"/>
                </a:ext>
              </a:extLst>
            </p:cNvPr>
            <p:cNvCxnSpPr>
              <a:cxnSpLocks/>
              <a:stCxn id="73" idx="0"/>
              <a:endCxn id="67" idx="3"/>
            </p:cNvCxnSpPr>
            <p:nvPr/>
          </p:nvCxnSpPr>
          <p:spPr>
            <a:xfrm flipV="1">
              <a:off x="5294541" y="2612588"/>
              <a:ext cx="123799" cy="334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561496F-BCED-4693-820A-C63312DBB733}"/>
                </a:ext>
              </a:extLst>
            </p:cNvPr>
            <p:cNvCxnSpPr>
              <a:cxnSpLocks/>
              <a:stCxn id="66" idx="5"/>
              <a:endCxn id="71" idx="1"/>
            </p:cNvCxnSpPr>
            <p:nvPr/>
          </p:nvCxnSpPr>
          <p:spPr>
            <a:xfrm>
              <a:off x="4069245" y="2655445"/>
              <a:ext cx="377747" cy="36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4D184C-784C-4B81-98E6-5844FBE6B001}"/>
                </a:ext>
              </a:extLst>
            </p:cNvPr>
            <p:cNvCxnSpPr>
              <a:cxnSpLocks/>
              <a:stCxn id="68" idx="5"/>
              <a:endCxn id="70" idx="0"/>
            </p:cNvCxnSpPr>
            <p:nvPr/>
          </p:nvCxnSpPr>
          <p:spPr>
            <a:xfrm>
              <a:off x="3558176" y="3360208"/>
              <a:ext cx="136497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9D1381F-C906-4927-B60E-6ECBBD388797}"/>
                </a:ext>
              </a:extLst>
            </p:cNvPr>
            <p:cNvCxnSpPr>
              <a:stCxn id="71" idx="3"/>
              <a:endCxn id="72" idx="0"/>
            </p:cNvCxnSpPr>
            <p:nvPr/>
          </p:nvCxnSpPr>
          <p:spPr>
            <a:xfrm flipH="1">
              <a:off x="4280340" y="3345922"/>
              <a:ext cx="166652" cy="388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0" name="Group 84">
            <a:extLst>
              <a:ext uri="{FF2B5EF4-FFF2-40B4-BE49-F238E27FC236}">
                <a16:creationId xmlns:a16="http://schemas.microsoft.com/office/drawing/2014/main" id="{D0BA1167-977C-4A1B-9FD1-82B322F5082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94125"/>
            <a:ext cx="3676650" cy="2813050"/>
            <a:chOff x="2724912" y="1393539"/>
            <a:chExt cx="3675888" cy="2812701"/>
          </a:xfrm>
        </p:grpSpPr>
        <p:sp>
          <p:nvSpPr>
            <p:cNvPr id="86" name="Oval 85" descr="5">
              <a:extLst>
                <a:ext uri="{FF2B5EF4-FFF2-40B4-BE49-F238E27FC236}">
                  <a16:creationId xmlns:a16="http://schemas.microsoft.com/office/drawing/2014/main" id="{58A4D703-C2EC-48E6-A370-1356FA516E0D}"/>
                </a:ext>
              </a:extLst>
            </p:cNvPr>
            <p:cNvSpPr/>
            <p:nvPr/>
          </p:nvSpPr>
          <p:spPr>
            <a:xfrm>
              <a:off x="4572379" y="1393539"/>
              <a:ext cx="392032" cy="3936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7" name="Oval 86" descr="5">
              <a:extLst>
                <a:ext uri="{FF2B5EF4-FFF2-40B4-BE49-F238E27FC236}">
                  <a16:creationId xmlns:a16="http://schemas.microsoft.com/office/drawing/2014/main" id="{6DD7B143-BB29-496D-A78F-4B0A8B2A560C}"/>
                </a:ext>
              </a:extLst>
            </p:cNvPr>
            <p:cNvSpPr/>
            <p:nvPr/>
          </p:nvSpPr>
          <p:spPr>
            <a:xfrm>
              <a:off x="3648646" y="2255445"/>
              <a:ext cx="493611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 descr="5">
              <a:extLst>
                <a:ext uri="{FF2B5EF4-FFF2-40B4-BE49-F238E27FC236}">
                  <a16:creationId xmlns:a16="http://schemas.microsoft.com/office/drawing/2014/main" id="{DE77C2D1-87C4-4D82-A2B5-A6CC78DAF416}"/>
                </a:ext>
              </a:extLst>
            </p:cNvPr>
            <p:cNvSpPr/>
            <p:nvPr/>
          </p:nvSpPr>
          <p:spPr>
            <a:xfrm>
              <a:off x="5346918" y="2212587"/>
              <a:ext cx="493611" cy="468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 descr="5">
              <a:extLst>
                <a:ext uri="{FF2B5EF4-FFF2-40B4-BE49-F238E27FC236}">
                  <a16:creationId xmlns:a16="http://schemas.microsoft.com/office/drawing/2014/main" id="{ED25B6FC-19E9-4BE9-AB24-1C4A9CB6024D}"/>
                </a:ext>
              </a:extLst>
            </p:cNvPr>
            <p:cNvSpPr/>
            <p:nvPr/>
          </p:nvSpPr>
          <p:spPr>
            <a:xfrm>
              <a:off x="3135990" y="2961794"/>
              <a:ext cx="493610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 descr="5">
              <a:extLst>
                <a:ext uri="{FF2B5EF4-FFF2-40B4-BE49-F238E27FC236}">
                  <a16:creationId xmlns:a16="http://schemas.microsoft.com/office/drawing/2014/main" id="{FD481807-CEAF-48CE-B255-3E473EFA4015}"/>
                </a:ext>
              </a:extLst>
            </p:cNvPr>
            <p:cNvSpPr/>
            <p:nvPr/>
          </p:nvSpPr>
          <p:spPr>
            <a:xfrm>
              <a:off x="2724912" y="3737986"/>
              <a:ext cx="493611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 descr="5">
              <a:extLst>
                <a:ext uri="{FF2B5EF4-FFF2-40B4-BE49-F238E27FC236}">
                  <a16:creationId xmlns:a16="http://schemas.microsoft.com/office/drawing/2014/main" id="{6BE2EF1E-8EDD-4E75-BB15-192595DD24D6}"/>
                </a:ext>
              </a:extLst>
            </p:cNvPr>
            <p:cNvSpPr/>
            <p:nvPr/>
          </p:nvSpPr>
          <p:spPr>
            <a:xfrm>
              <a:off x="3447075" y="3737986"/>
              <a:ext cx="493610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 descr="5">
              <a:extLst>
                <a:ext uri="{FF2B5EF4-FFF2-40B4-BE49-F238E27FC236}">
                  <a16:creationId xmlns:a16="http://schemas.microsoft.com/office/drawing/2014/main" id="{C70DC116-C00D-492D-B052-646414A76C96}"/>
                </a:ext>
              </a:extLst>
            </p:cNvPr>
            <p:cNvSpPr/>
            <p:nvPr/>
          </p:nvSpPr>
          <p:spPr>
            <a:xfrm>
              <a:off x="4375570" y="2947509"/>
              <a:ext cx="493611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 descr="5">
              <a:extLst>
                <a:ext uri="{FF2B5EF4-FFF2-40B4-BE49-F238E27FC236}">
                  <a16:creationId xmlns:a16="http://schemas.microsoft.com/office/drawing/2014/main" id="{EC578536-575C-492E-AFFF-BBD14CE36B67}"/>
                </a:ext>
              </a:extLst>
            </p:cNvPr>
            <p:cNvSpPr/>
            <p:nvPr/>
          </p:nvSpPr>
          <p:spPr>
            <a:xfrm>
              <a:off x="4032741" y="3734811"/>
              <a:ext cx="493611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 descr="5">
              <a:extLst>
                <a:ext uri="{FF2B5EF4-FFF2-40B4-BE49-F238E27FC236}">
                  <a16:creationId xmlns:a16="http://schemas.microsoft.com/office/drawing/2014/main" id="{4C6E6591-FFB3-404A-B433-A3599AF7CB48}"/>
                </a:ext>
              </a:extLst>
            </p:cNvPr>
            <p:cNvSpPr/>
            <p:nvPr/>
          </p:nvSpPr>
          <p:spPr>
            <a:xfrm>
              <a:off x="5046944" y="2947509"/>
              <a:ext cx="493610" cy="46666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 descr="5">
              <a:extLst>
                <a:ext uri="{FF2B5EF4-FFF2-40B4-BE49-F238E27FC236}">
                  <a16:creationId xmlns:a16="http://schemas.microsoft.com/office/drawing/2014/main" id="{54668B30-8EA0-40AC-B2BC-A0997E3813FB}"/>
                </a:ext>
              </a:extLst>
            </p:cNvPr>
            <p:cNvSpPr/>
            <p:nvPr/>
          </p:nvSpPr>
          <p:spPr>
            <a:xfrm>
              <a:off x="5907190" y="2947509"/>
              <a:ext cx="493610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41071D-A2C8-4354-AE73-34E160C754BA}"/>
                </a:ext>
              </a:extLst>
            </p:cNvPr>
            <p:cNvCxnSpPr>
              <a:stCxn id="86" idx="3"/>
              <a:endCxn id="87" idx="7"/>
            </p:cNvCxnSpPr>
            <p:nvPr/>
          </p:nvCxnSpPr>
          <p:spPr>
            <a:xfrm flipH="1">
              <a:off x="4069246" y="1728460"/>
              <a:ext cx="560271" cy="595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04D2940-1868-4B6B-B67A-BA45CCF90DCD}"/>
                </a:ext>
              </a:extLst>
            </p:cNvPr>
            <p:cNvCxnSpPr>
              <a:stCxn id="87" idx="3"/>
              <a:endCxn id="89" idx="7"/>
            </p:cNvCxnSpPr>
            <p:nvPr/>
          </p:nvCxnSpPr>
          <p:spPr>
            <a:xfrm flipH="1">
              <a:off x="3558177" y="2655445"/>
              <a:ext cx="161891" cy="37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443F2C-71A8-42D1-B165-C1B959A04A87}"/>
                </a:ext>
              </a:extLst>
            </p:cNvPr>
            <p:cNvCxnSpPr>
              <a:stCxn id="89" idx="3"/>
              <a:endCxn id="90" idx="0"/>
            </p:cNvCxnSpPr>
            <p:nvPr/>
          </p:nvCxnSpPr>
          <p:spPr>
            <a:xfrm flipH="1">
              <a:off x="2972511" y="3360208"/>
              <a:ext cx="236489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709444-A867-4B2A-AFB3-DAF51709563C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4907273" y="1728460"/>
              <a:ext cx="511069" cy="553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53D3C4-2D4E-473B-8E95-B09FC24E8DBA}"/>
                </a:ext>
              </a:extLst>
            </p:cNvPr>
            <p:cNvCxnSpPr>
              <a:cxnSpLocks/>
              <a:stCxn id="88" idx="5"/>
              <a:endCxn id="95" idx="1"/>
            </p:cNvCxnSpPr>
            <p:nvPr/>
          </p:nvCxnSpPr>
          <p:spPr>
            <a:xfrm>
              <a:off x="5767519" y="2612588"/>
              <a:ext cx="211093" cy="40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52BB49A-3553-4B40-B320-3423520EC8FA}"/>
                </a:ext>
              </a:extLst>
            </p:cNvPr>
            <p:cNvCxnSpPr>
              <a:stCxn id="88" idx="2"/>
              <a:endCxn id="88" idx="2"/>
            </p:cNvCxnSpPr>
            <p:nvPr/>
          </p:nvCxnSpPr>
          <p:spPr>
            <a:xfrm>
              <a:off x="5346918" y="244750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C509DC-2640-4DA9-8786-D4D4776CC60F}"/>
                </a:ext>
              </a:extLst>
            </p:cNvPr>
            <p:cNvCxnSpPr>
              <a:cxnSpLocks/>
              <a:stCxn id="94" idx="0"/>
              <a:endCxn id="88" idx="3"/>
            </p:cNvCxnSpPr>
            <p:nvPr/>
          </p:nvCxnSpPr>
          <p:spPr>
            <a:xfrm flipV="1">
              <a:off x="5294542" y="2612588"/>
              <a:ext cx="123799" cy="334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C26701A-398C-46D3-877B-03A2AF2935A1}"/>
                </a:ext>
              </a:extLst>
            </p:cNvPr>
            <p:cNvCxnSpPr>
              <a:cxnSpLocks/>
              <a:stCxn id="87" idx="5"/>
              <a:endCxn id="92" idx="1"/>
            </p:cNvCxnSpPr>
            <p:nvPr/>
          </p:nvCxnSpPr>
          <p:spPr>
            <a:xfrm>
              <a:off x="4069246" y="2655445"/>
              <a:ext cx="377747" cy="36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69E520-7656-4A2D-81BA-D43AA99D3E00}"/>
                </a:ext>
              </a:extLst>
            </p:cNvPr>
            <p:cNvCxnSpPr>
              <a:cxnSpLocks/>
              <a:stCxn id="89" idx="5"/>
              <a:endCxn id="91" idx="0"/>
            </p:cNvCxnSpPr>
            <p:nvPr/>
          </p:nvCxnSpPr>
          <p:spPr>
            <a:xfrm>
              <a:off x="3558177" y="3360208"/>
              <a:ext cx="136497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0BACD1-45EF-4319-A842-FCC3DCCA0208}"/>
                </a:ext>
              </a:extLst>
            </p:cNvPr>
            <p:cNvCxnSpPr>
              <a:stCxn id="92" idx="3"/>
              <a:endCxn id="93" idx="0"/>
            </p:cNvCxnSpPr>
            <p:nvPr/>
          </p:nvCxnSpPr>
          <p:spPr>
            <a:xfrm flipH="1">
              <a:off x="4280340" y="3345922"/>
              <a:ext cx="166653" cy="388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1" name="Group 105">
            <a:extLst>
              <a:ext uri="{FF2B5EF4-FFF2-40B4-BE49-F238E27FC236}">
                <a16:creationId xmlns:a16="http://schemas.microsoft.com/office/drawing/2014/main" id="{11B9720E-21CB-4AE5-A8F1-B1201C51B38E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3698875"/>
            <a:ext cx="3675062" cy="2813050"/>
            <a:chOff x="2724912" y="1393539"/>
            <a:chExt cx="3675888" cy="2812701"/>
          </a:xfrm>
        </p:grpSpPr>
        <p:sp>
          <p:nvSpPr>
            <p:cNvPr id="107" name="Oval 106" descr="5">
              <a:extLst>
                <a:ext uri="{FF2B5EF4-FFF2-40B4-BE49-F238E27FC236}">
                  <a16:creationId xmlns:a16="http://schemas.microsoft.com/office/drawing/2014/main" id="{30792F4F-9FFF-4948-9016-4F8F9FDA2F32}"/>
                </a:ext>
              </a:extLst>
            </p:cNvPr>
            <p:cNvSpPr/>
            <p:nvPr/>
          </p:nvSpPr>
          <p:spPr>
            <a:xfrm>
              <a:off x="4571589" y="1393539"/>
              <a:ext cx="393788" cy="3936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8" name="Oval 107" descr="5">
              <a:extLst>
                <a:ext uri="{FF2B5EF4-FFF2-40B4-BE49-F238E27FC236}">
                  <a16:creationId xmlns:a16="http://schemas.microsoft.com/office/drawing/2014/main" id="{7970EDDA-A22B-4608-9E2F-F3BD5557B355}"/>
                </a:ext>
              </a:extLst>
            </p:cNvPr>
            <p:cNvSpPr/>
            <p:nvPr/>
          </p:nvSpPr>
          <p:spPr>
            <a:xfrm>
              <a:off x="3649045" y="2255445"/>
              <a:ext cx="493823" cy="46825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 descr="5">
              <a:extLst>
                <a:ext uri="{FF2B5EF4-FFF2-40B4-BE49-F238E27FC236}">
                  <a16:creationId xmlns:a16="http://schemas.microsoft.com/office/drawing/2014/main" id="{5D99EC54-EEE5-4451-B288-E04FDADEDF76}"/>
                </a:ext>
              </a:extLst>
            </p:cNvPr>
            <p:cNvSpPr/>
            <p:nvPr/>
          </p:nvSpPr>
          <p:spPr>
            <a:xfrm>
              <a:off x="5346463" y="2212587"/>
              <a:ext cx="493824" cy="4682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 descr="5">
              <a:extLst>
                <a:ext uri="{FF2B5EF4-FFF2-40B4-BE49-F238E27FC236}">
                  <a16:creationId xmlns:a16="http://schemas.microsoft.com/office/drawing/2014/main" id="{ADBD9A7E-A011-43EB-9AFD-39BF8F5C55B4}"/>
                </a:ext>
              </a:extLst>
            </p:cNvPr>
            <p:cNvSpPr/>
            <p:nvPr/>
          </p:nvSpPr>
          <p:spPr>
            <a:xfrm>
              <a:off x="3136166" y="2961794"/>
              <a:ext cx="493824" cy="46666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 descr="5">
              <a:extLst>
                <a:ext uri="{FF2B5EF4-FFF2-40B4-BE49-F238E27FC236}">
                  <a16:creationId xmlns:a16="http://schemas.microsoft.com/office/drawing/2014/main" id="{70D5158E-B0A2-40F4-93C6-5419E87A67B7}"/>
                </a:ext>
              </a:extLst>
            </p:cNvPr>
            <p:cNvSpPr/>
            <p:nvPr/>
          </p:nvSpPr>
          <p:spPr>
            <a:xfrm>
              <a:off x="2724912" y="3737986"/>
              <a:ext cx="493823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 descr="5">
              <a:extLst>
                <a:ext uri="{FF2B5EF4-FFF2-40B4-BE49-F238E27FC236}">
                  <a16:creationId xmlns:a16="http://schemas.microsoft.com/office/drawing/2014/main" id="{24F2B11B-A2E2-4D09-9AB0-85FC344B9D0D}"/>
                </a:ext>
              </a:extLst>
            </p:cNvPr>
            <p:cNvSpPr/>
            <p:nvPr/>
          </p:nvSpPr>
          <p:spPr>
            <a:xfrm>
              <a:off x="3447386" y="3737986"/>
              <a:ext cx="493824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 descr="5">
              <a:extLst>
                <a:ext uri="{FF2B5EF4-FFF2-40B4-BE49-F238E27FC236}">
                  <a16:creationId xmlns:a16="http://schemas.microsoft.com/office/drawing/2014/main" id="{F62D1607-3226-4F62-9B16-EB572C73A002}"/>
                </a:ext>
              </a:extLst>
            </p:cNvPr>
            <p:cNvSpPr/>
            <p:nvPr/>
          </p:nvSpPr>
          <p:spPr>
            <a:xfrm>
              <a:off x="4374695" y="2947509"/>
              <a:ext cx="493824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 descr="5">
              <a:extLst>
                <a:ext uri="{FF2B5EF4-FFF2-40B4-BE49-F238E27FC236}">
                  <a16:creationId xmlns:a16="http://schemas.microsoft.com/office/drawing/2014/main" id="{0451027C-8AC3-40C6-AA92-81333A08CA3D}"/>
                </a:ext>
              </a:extLst>
            </p:cNvPr>
            <p:cNvSpPr/>
            <p:nvPr/>
          </p:nvSpPr>
          <p:spPr>
            <a:xfrm>
              <a:off x="4033306" y="3734811"/>
              <a:ext cx="493823" cy="46825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 descr="5">
              <a:extLst>
                <a:ext uri="{FF2B5EF4-FFF2-40B4-BE49-F238E27FC236}">
                  <a16:creationId xmlns:a16="http://schemas.microsoft.com/office/drawing/2014/main" id="{A7CD2538-7952-40D9-B755-A481325FB26C}"/>
                </a:ext>
              </a:extLst>
            </p:cNvPr>
            <p:cNvSpPr/>
            <p:nvPr/>
          </p:nvSpPr>
          <p:spPr>
            <a:xfrm>
              <a:off x="5047946" y="2947509"/>
              <a:ext cx="493824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 descr="5">
              <a:extLst>
                <a:ext uri="{FF2B5EF4-FFF2-40B4-BE49-F238E27FC236}">
                  <a16:creationId xmlns:a16="http://schemas.microsoft.com/office/drawing/2014/main" id="{6B8E7F61-1F12-4B7B-8DE6-6FE28FC643E7}"/>
                </a:ext>
              </a:extLst>
            </p:cNvPr>
            <p:cNvSpPr/>
            <p:nvPr/>
          </p:nvSpPr>
          <p:spPr>
            <a:xfrm>
              <a:off x="5906977" y="2947509"/>
              <a:ext cx="493823" cy="4666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B30B8A-E079-445F-A006-04FBFCE294F1}"/>
                </a:ext>
              </a:extLst>
            </p:cNvPr>
            <p:cNvCxnSpPr>
              <a:stCxn id="107" idx="3"/>
              <a:endCxn id="108" idx="7"/>
            </p:cNvCxnSpPr>
            <p:nvPr/>
          </p:nvCxnSpPr>
          <p:spPr>
            <a:xfrm flipH="1">
              <a:off x="4069826" y="1728460"/>
              <a:ext cx="560514" cy="595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B21CB02-0B74-427E-9025-64F7CC0C7EF3}"/>
                </a:ext>
              </a:extLst>
            </p:cNvPr>
            <p:cNvCxnSpPr>
              <a:stCxn id="108" idx="3"/>
              <a:endCxn id="110" idx="7"/>
            </p:cNvCxnSpPr>
            <p:nvPr/>
          </p:nvCxnSpPr>
          <p:spPr>
            <a:xfrm flipH="1">
              <a:off x="3558536" y="2655445"/>
              <a:ext cx="161961" cy="37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447006-C918-4422-BE90-9E095957AF8C}"/>
                </a:ext>
              </a:extLst>
            </p:cNvPr>
            <p:cNvCxnSpPr>
              <a:stCxn id="110" idx="3"/>
              <a:endCxn id="111" idx="0"/>
            </p:cNvCxnSpPr>
            <p:nvPr/>
          </p:nvCxnSpPr>
          <p:spPr>
            <a:xfrm flipH="1">
              <a:off x="2971029" y="3360208"/>
              <a:ext cx="238179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7506135-769F-457D-AB23-22F584EC7B7A}"/>
                </a:ext>
              </a:extLst>
            </p:cNvPr>
            <p:cNvCxnSpPr>
              <a:stCxn id="107" idx="5"/>
              <a:endCxn id="109" idx="1"/>
            </p:cNvCxnSpPr>
            <p:nvPr/>
          </p:nvCxnSpPr>
          <p:spPr>
            <a:xfrm>
              <a:off x="4908215" y="1728460"/>
              <a:ext cx="511290" cy="553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ECDC29C-47B4-41C2-9956-EFF2FE8ABCE7}"/>
                </a:ext>
              </a:extLst>
            </p:cNvPr>
            <p:cNvCxnSpPr>
              <a:cxnSpLocks/>
              <a:stCxn id="109" idx="5"/>
              <a:endCxn id="116" idx="1"/>
            </p:cNvCxnSpPr>
            <p:nvPr/>
          </p:nvCxnSpPr>
          <p:spPr>
            <a:xfrm>
              <a:off x="5767246" y="2612588"/>
              <a:ext cx="212773" cy="40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CE9A1F8-DDF8-47A8-A10D-AAE55E975B68}"/>
                </a:ext>
              </a:extLst>
            </p:cNvPr>
            <p:cNvCxnSpPr>
              <a:stCxn id="109" idx="2"/>
              <a:endCxn id="109" idx="2"/>
            </p:cNvCxnSpPr>
            <p:nvPr/>
          </p:nvCxnSpPr>
          <p:spPr>
            <a:xfrm>
              <a:off x="5346463" y="244750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D8BEF1F-8E78-416B-90A8-F27BE878049A}"/>
                </a:ext>
              </a:extLst>
            </p:cNvPr>
            <p:cNvCxnSpPr>
              <a:cxnSpLocks/>
              <a:stCxn id="115" idx="0"/>
              <a:endCxn id="109" idx="3"/>
            </p:cNvCxnSpPr>
            <p:nvPr/>
          </p:nvCxnSpPr>
          <p:spPr>
            <a:xfrm flipV="1">
              <a:off x="5294064" y="2612588"/>
              <a:ext cx="125440" cy="334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4B963A6-97D0-4E81-AB42-53F1E9204D5E}"/>
                </a:ext>
              </a:extLst>
            </p:cNvPr>
            <p:cNvCxnSpPr>
              <a:cxnSpLocks/>
              <a:stCxn id="108" idx="5"/>
              <a:endCxn id="113" idx="1"/>
            </p:cNvCxnSpPr>
            <p:nvPr/>
          </p:nvCxnSpPr>
          <p:spPr>
            <a:xfrm>
              <a:off x="4069826" y="2655445"/>
              <a:ext cx="377910" cy="36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54A8DF-4F81-4D8D-84B4-7D48D2978D4E}"/>
                </a:ext>
              </a:extLst>
            </p:cNvPr>
            <p:cNvCxnSpPr>
              <a:cxnSpLocks/>
              <a:stCxn id="110" idx="5"/>
              <a:endCxn id="112" idx="0"/>
            </p:cNvCxnSpPr>
            <p:nvPr/>
          </p:nvCxnSpPr>
          <p:spPr>
            <a:xfrm>
              <a:off x="3558536" y="3360208"/>
              <a:ext cx="134968" cy="377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1408B8C-1D82-4C10-B1C6-E025401C262F}"/>
                </a:ext>
              </a:extLst>
            </p:cNvPr>
            <p:cNvCxnSpPr>
              <a:stCxn id="113" idx="3"/>
              <a:endCxn id="114" idx="0"/>
            </p:cNvCxnSpPr>
            <p:nvPr/>
          </p:nvCxnSpPr>
          <p:spPr>
            <a:xfrm flipH="1">
              <a:off x="4281012" y="3345922"/>
              <a:ext cx="166724" cy="388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B64778E-49A2-4504-ACB3-0BA8DC2C6685}"/>
              </a:ext>
            </a:extLst>
          </p:cNvPr>
          <p:cNvSpPr/>
          <p:nvPr/>
        </p:nvSpPr>
        <p:spPr>
          <a:xfrm>
            <a:off x="2016125" y="704850"/>
            <a:ext cx="56991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E32C43D-4123-4F3E-8C22-D215DF193FC3}"/>
              </a:ext>
            </a:extLst>
          </p:cNvPr>
          <p:cNvSpPr/>
          <p:nvPr/>
        </p:nvSpPr>
        <p:spPr>
          <a:xfrm>
            <a:off x="7062788" y="627063"/>
            <a:ext cx="569912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2BC8FA7-426C-4C67-B788-A587B96278F9}"/>
              </a:ext>
            </a:extLst>
          </p:cNvPr>
          <p:cNvSpPr/>
          <p:nvPr/>
        </p:nvSpPr>
        <p:spPr>
          <a:xfrm>
            <a:off x="1951038" y="3919538"/>
            <a:ext cx="569912" cy="3063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7CA5261-11CD-4160-9732-FE316AD76829}"/>
              </a:ext>
            </a:extLst>
          </p:cNvPr>
          <p:cNvSpPr/>
          <p:nvPr/>
        </p:nvSpPr>
        <p:spPr>
          <a:xfrm>
            <a:off x="6640513" y="3883025"/>
            <a:ext cx="569912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BBB0378E-E7D2-4064-AD81-82EFC83D0D25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369888"/>
            <a:ext cx="3676650" cy="2811462"/>
            <a:chOff x="2724912" y="1393539"/>
            <a:chExt cx="3675888" cy="2812701"/>
          </a:xfrm>
        </p:grpSpPr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C351D3C1-C4C7-49FC-A0E4-2B4AE6CB0536}"/>
                </a:ext>
              </a:extLst>
            </p:cNvPr>
            <p:cNvSpPr/>
            <p:nvPr/>
          </p:nvSpPr>
          <p:spPr>
            <a:xfrm>
              <a:off x="4572379" y="1393539"/>
              <a:ext cx="392031" cy="39387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F1A092C5-E671-4CEE-A931-F5F27EFFC356}"/>
                </a:ext>
              </a:extLst>
            </p:cNvPr>
            <p:cNvSpPr/>
            <p:nvPr/>
          </p:nvSpPr>
          <p:spPr>
            <a:xfrm>
              <a:off x="3648646" y="2255931"/>
              <a:ext cx="493610" cy="46693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 descr="5">
              <a:extLst>
                <a:ext uri="{FF2B5EF4-FFF2-40B4-BE49-F238E27FC236}">
                  <a16:creationId xmlns:a16="http://schemas.microsoft.com/office/drawing/2014/main" id="{B8B70064-E611-4796-A671-C45C74582248}"/>
                </a:ext>
              </a:extLst>
            </p:cNvPr>
            <p:cNvSpPr/>
            <p:nvPr/>
          </p:nvSpPr>
          <p:spPr>
            <a:xfrm>
              <a:off x="5346918" y="2213050"/>
              <a:ext cx="493610" cy="468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 descr="5">
              <a:extLst>
                <a:ext uri="{FF2B5EF4-FFF2-40B4-BE49-F238E27FC236}">
                  <a16:creationId xmlns:a16="http://schemas.microsoft.com/office/drawing/2014/main" id="{8A645483-E465-4E55-BF32-1B5EB572F452}"/>
                </a:ext>
              </a:extLst>
            </p:cNvPr>
            <p:cNvSpPr/>
            <p:nvPr/>
          </p:nvSpPr>
          <p:spPr>
            <a:xfrm>
              <a:off x="3135989" y="2961092"/>
              <a:ext cx="493611" cy="46851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 descr="5">
              <a:extLst>
                <a:ext uri="{FF2B5EF4-FFF2-40B4-BE49-F238E27FC236}">
                  <a16:creationId xmlns:a16="http://schemas.microsoft.com/office/drawing/2014/main" id="{CC4C398A-1B29-47A9-8A44-8430893B0944}"/>
                </a:ext>
              </a:extLst>
            </p:cNvPr>
            <p:cNvSpPr/>
            <p:nvPr/>
          </p:nvSpPr>
          <p:spPr>
            <a:xfrm>
              <a:off x="2724912" y="3737722"/>
              <a:ext cx="493610" cy="4685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 descr="5">
              <a:extLst>
                <a:ext uri="{FF2B5EF4-FFF2-40B4-BE49-F238E27FC236}">
                  <a16:creationId xmlns:a16="http://schemas.microsoft.com/office/drawing/2014/main" id="{D69F1051-B2CD-4A84-8FE5-50160A30F9D0}"/>
                </a:ext>
              </a:extLst>
            </p:cNvPr>
            <p:cNvSpPr/>
            <p:nvPr/>
          </p:nvSpPr>
          <p:spPr>
            <a:xfrm>
              <a:off x="3447074" y="3737722"/>
              <a:ext cx="493611" cy="468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 descr="5">
              <a:extLst>
                <a:ext uri="{FF2B5EF4-FFF2-40B4-BE49-F238E27FC236}">
                  <a16:creationId xmlns:a16="http://schemas.microsoft.com/office/drawing/2014/main" id="{1B579DE1-2515-4E1B-AB7D-7303CA9BDB63}"/>
                </a:ext>
              </a:extLst>
            </p:cNvPr>
            <p:cNvSpPr/>
            <p:nvPr/>
          </p:nvSpPr>
          <p:spPr>
            <a:xfrm>
              <a:off x="4375570" y="2946798"/>
              <a:ext cx="493610" cy="468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 descr="5">
              <a:extLst>
                <a:ext uri="{FF2B5EF4-FFF2-40B4-BE49-F238E27FC236}">
                  <a16:creationId xmlns:a16="http://schemas.microsoft.com/office/drawing/2014/main" id="{4FB6416D-E640-4048-A42A-0DBE142D8E51}"/>
                </a:ext>
              </a:extLst>
            </p:cNvPr>
            <p:cNvSpPr/>
            <p:nvPr/>
          </p:nvSpPr>
          <p:spPr>
            <a:xfrm>
              <a:off x="4032741" y="3736133"/>
              <a:ext cx="493610" cy="46693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 descr="5">
              <a:extLst>
                <a:ext uri="{FF2B5EF4-FFF2-40B4-BE49-F238E27FC236}">
                  <a16:creationId xmlns:a16="http://schemas.microsoft.com/office/drawing/2014/main" id="{2AB00078-6FC9-4982-9087-2CC2D282367B}"/>
                </a:ext>
              </a:extLst>
            </p:cNvPr>
            <p:cNvSpPr/>
            <p:nvPr/>
          </p:nvSpPr>
          <p:spPr>
            <a:xfrm>
              <a:off x="5046943" y="2946798"/>
              <a:ext cx="493611" cy="468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 descr="5">
              <a:extLst>
                <a:ext uri="{FF2B5EF4-FFF2-40B4-BE49-F238E27FC236}">
                  <a16:creationId xmlns:a16="http://schemas.microsoft.com/office/drawing/2014/main" id="{87AE6499-7D8E-48BE-8AFB-BEB637CC895C}"/>
                </a:ext>
              </a:extLst>
            </p:cNvPr>
            <p:cNvSpPr/>
            <p:nvPr/>
          </p:nvSpPr>
          <p:spPr>
            <a:xfrm>
              <a:off x="5907189" y="2946798"/>
              <a:ext cx="493611" cy="4685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03C84C-34E5-431B-BC2A-533A449AA465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69245" y="1728649"/>
              <a:ext cx="560272" cy="59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FF3A14-DC17-4CDB-9838-46D757964B90}"/>
                </a:ext>
              </a:extLst>
            </p:cNvPr>
            <p:cNvCxnSpPr>
              <a:stCxn id="8" idx="3"/>
              <a:endCxn id="17" idx="7"/>
            </p:cNvCxnSpPr>
            <p:nvPr/>
          </p:nvCxnSpPr>
          <p:spPr>
            <a:xfrm flipH="1">
              <a:off x="3558176" y="2654569"/>
              <a:ext cx="161891" cy="3748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51654A-C6B3-4493-9E5E-6EADF61E4724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2972511" y="3359730"/>
              <a:ext cx="236488" cy="377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65DABD-39D7-448A-97C7-C2985A72A5CB}"/>
                </a:ext>
              </a:extLst>
            </p:cNvPr>
            <p:cNvCxnSpPr>
              <a:stCxn id="7" idx="5"/>
              <a:endCxn id="16" idx="1"/>
            </p:cNvCxnSpPr>
            <p:nvPr/>
          </p:nvCxnSpPr>
          <p:spPr>
            <a:xfrm>
              <a:off x="4907272" y="1728649"/>
              <a:ext cx="511069" cy="5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EFD2C8-4F5A-4538-AE56-10575C51A462}"/>
                </a:ext>
              </a:extLst>
            </p:cNvPr>
            <p:cNvCxnSpPr>
              <a:cxnSpLocks/>
              <a:stCxn id="16" idx="5"/>
              <a:endCxn id="25" idx="1"/>
            </p:cNvCxnSpPr>
            <p:nvPr/>
          </p:nvCxnSpPr>
          <p:spPr>
            <a:xfrm>
              <a:off x="5767518" y="2613276"/>
              <a:ext cx="211094" cy="401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556915-30FD-4F3B-8034-A11614C343E8}"/>
                </a:ext>
              </a:extLst>
            </p:cNvPr>
            <p:cNvCxnSpPr>
              <a:stCxn id="16" idx="2"/>
              <a:endCxn id="16" idx="2"/>
            </p:cNvCxnSpPr>
            <p:nvPr/>
          </p:nvCxnSpPr>
          <p:spPr>
            <a:xfrm>
              <a:off x="5346918" y="244651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AA78CA-353F-40E6-A183-21299C17C247}"/>
                </a:ext>
              </a:extLst>
            </p:cNvPr>
            <p:cNvCxnSpPr>
              <a:cxnSpLocks/>
              <a:stCxn id="24" idx="0"/>
              <a:endCxn id="16" idx="3"/>
            </p:cNvCxnSpPr>
            <p:nvPr/>
          </p:nvCxnSpPr>
          <p:spPr>
            <a:xfrm flipV="1">
              <a:off x="5294541" y="2613276"/>
              <a:ext cx="123799" cy="333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22E36F-E426-49FC-B3D3-9E2BFFB7D063}"/>
                </a:ext>
              </a:extLst>
            </p:cNvPr>
            <p:cNvCxnSpPr>
              <a:cxnSpLocks/>
              <a:stCxn id="8" idx="5"/>
              <a:endCxn id="20" idx="1"/>
            </p:cNvCxnSpPr>
            <p:nvPr/>
          </p:nvCxnSpPr>
          <p:spPr>
            <a:xfrm>
              <a:off x="4069245" y="2654569"/>
              <a:ext cx="377747" cy="3605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0C31972-F315-4623-A884-08B4BA6E91EF}"/>
                </a:ext>
              </a:extLst>
            </p:cNvPr>
            <p:cNvCxnSpPr>
              <a:cxnSpLocks/>
              <a:stCxn id="17" idx="5"/>
              <a:endCxn id="19" idx="0"/>
            </p:cNvCxnSpPr>
            <p:nvPr/>
          </p:nvCxnSpPr>
          <p:spPr>
            <a:xfrm>
              <a:off x="3558176" y="3359730"/>
              <a:ext cx="136497" cy="377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9B0696-D9ED-4851-9421-02848B2817DF}"/>
                </a:ext>
              </a:extLst>
            </p:cNvPr>
            <p:cNvCxnSpPr>
              <a:stCxn id="20" idx="3"/>
              <a:endCxn id="23" idx="0"/>
            </p:cNvCxnSpPr>
            <p:nvPr/>
          </p:nvCxnSpPr>
          <p:spPr>
            <a:xfrm flipH="1">
              <a:off x="4280340" y="3347025"/>
              <a:ext cx="166652" cy="389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3" name="Group 25">
            <a:extLst>
              <a:ext uri="{FF2B5EF4-FFF2-40B4-BE49-F238E27FC236}">
                <a16:creationId xmlns:a16="http://schemas.microsoft.com/office/drawing/2014/main" id="{001A3536-F63F-4734-9E91-0C8D86EA484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55588"/>
            <a:ext cx="3676650" cy="2887662"/>
            <a:chOff x="2724912" y="1318864"/>
            <a:chExt cx="3675888" cy="2887376"/>
          </a:xfrm>
        </p:grpSpPr>
        <p:sp>
          <p:nvSpPr>
            <p:cNvPr id="28" name="Oval 27" descr="5">
              <a:extLst>
                <a:ext uri="{FF2B5EF4-FFF2-40B4-BE49-F238E27FC236}">
                  <a16:creationId xmlns:a16="http://schemas.microsoft.com/office/drawing/2014/main" id="{F06B015E-FDFD-48FC-A9AF-D228B63E3902}"/>
                </a:ext>
              </a:extLst>
            </p:cNvPr>
            <p:cNvSpPr/>
            <p:nvPr/>
          </p:nvSpPr>
          <p:spPr>
            <a:xfrm>
              <a:off x="4572379" y="1318864"/>
              <a:ext cx="493611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 descr="5">
              <a:extLst>
                <a:ext uri="{FF2B5EF4-FFF2-40B4-BE49-F238E27FC236}">
                  <a16:creationId xmlns:a16="http://schemas.microsoft.com/office/drawing/2014/main" id="{E6219615-D5FC-47CB-9BEB-8FD70088F8BD}"/>
                </a:ext>
              </a:extLst>
            </p:cNvPr>
            <p:cNvSpPr/>
            <p:nvPr/>
          </p:nvSpPr>
          <p:spPr>
            <a:xfrm>
              <a:off x="3648646" y="2255396"/>
              <a:ext cx="493611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 descr="5">
              <a:extLst>
                <a:ext uri="{FF2B5EF4-FFF2-40B4-BE49-F238E27FC236}">
                  <a16:creationId xmlns:a16="http://schemas.microsoft.com/office/drawing/2014/main" id="{169EB2F3-6CDC-4C4E-AD8C-C210A71C7BD2}"/>
                </a:ext>
              </a:extLst>
            </p:cNvPr>
            <p:cNvSpPr/>
            <p:nvPr/>
          </p:nvSpPr>
          <p:spPr>
            <a:xfrm>
              <a:off x="5346918" y="2212537"/>
              <a:ext cx="493611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 descr="5">
              <a:extLst>
                <a:ext uri="{FF2B5EF4-FFF2-40B4-BE49-F238E27FC236}">
                  <a16:creationId xmlns:a16="http://schemas.microsoft.com/office/drawing/2014/main" id="{082319A1-63C5-497D-93A0-368D0BDD549B}"/>
                </a:ext>
              </a:extLst>
            </p:cNvPr>
            <p:cNvSpPr/>
            <p:nvPr/>
          </p:nvSpPr>
          <p:spPr>
            <a:xfrm>
              <a:off x="3135990" y="2961763"/>
              <a:ext cx="493610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 descr="5">
              <a:extLst>
                <a:ext uri="{FF2B5EF4-FFF2-40B4-BE49-F238E27FC236}">
                  <a16:creationId xmlns:a16="http://schemas.microsoft.com/office/drawing/2014/main" id="{A19FB281-5C9D-466E-B908-A5CDFDDF4DBB}"/>
                </a:ext>
              </a:extLst>
            </p:cNvPr>
            <p:cNvSpPr/>
            <p:nvPr/>
          </p:nvSpPr>
          <p:spPr>
            <a:xfrm>
              <a:off x="2724912" y="373797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 descr="5">
              <a:extLst>
                <a:ext uri="{FF2B5EF4-FFF2-40B4-BE49-F238E27FC236}">
                  <a16:creationId xmlns:a16="http://schemas.microsoft.com/office/drawing/2014/main" id="{B05F088D-02E5-421E-9BF2-69A42F1B810F}"/>
                </a:ext>
              </a:extLst>
            </p:cNvPr>
            <p:cNvSpPr/>
            <p:nvPr/>
          </p:nvSpPr>
          <p:spPr>
            <a:xfrm>
              <a:off x="3447075" y="3737974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 descr="5">
              <a:extLst>
                <a:ext uri="{FF2B5EF4-FFF2-40B4-BE49-F238E27FC236}">
                  <a16:creationId xmlns:a16="http://schemas.microsoft.com/office/drawing/2014/main" id="{8CE77C2E-0B4F-40CC-829C-7419B5092458}"/>
                </a:ext>
              </a:extLst>
            </p:cNvPr>
            <p:cNvSpPr/>
            <p:nvPr/>
          </p:nvSpPr>
          <p:spPr>
            <a:xfrm>
              <a:off x="4375570" y="2947478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 descr="5">
              <a:extLst>
                <a:ext uri="{FF2B5EF4-FFF2-40B4-BE49-F238E27FC236}">
                  <a16:creationId xmlns:a16="http://schemas.microsoft.com/office/drawing/2014/main" id="{64EFF76A-B368-4C81-9D92-CEF97223CA92}"/>
                </a:ext>
              </a:extLst>
            </p:cNvPr>
            <p:cNvSpPr/>
            <p:nvPr/>
          </p:nvSpPr>
          <p:spPr>
            <a:xfrm>
              <a:off x="4032741" y="3734800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 descr="5">
              <a:extLst>
                <a:ext uri="{FF2B5EF4-FFF2-40B4-BE49-F238E27FC236}">
                  <a16:creationId xmlns:a16="http://schemas.microsoft.com/office/drawing/2014/main" id="{8A62A2B9-18E3-4C7F-B59F-F36ABC442ADC}"/>
                </a:ext>
              </a:extLst>
            </p:cNvPr>
            <p:cNvSpPr/>
            <p:nvPr/>
          </p:nvSpPr>
          <p:spPr>
            <a:xfrm>
              <a:off x="5046944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 descr="5">
              <a:extLst>
                <a:ext uri="{FF2B5EF4-FFF2-40B4-BE49-F238E27FC236}">
                  <a16:creationId xmlns:a16="http://schemas.microsoft.com/office/drawing/2014/main" id="{03414230-DFAB-4006-809C-E41E104A1DBD}"/>
                </a:ext>
              </a:extLst>
            </p:cNvPr>
            <p:cNvSpPr/>
            <p:nvPr/>
          </p:nvSpPr>
          <p:spPr>
            <a:xfrm>
              <a:off x="5907190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9B3968-5C5B-4489-B522-F420B405C954}"/>
                </a:ext>
              </a:extLst>
            </p:cNvPr>
            <p:cNvCxnSpPr>
              <a:cxnSpLocks/>
              <a:stCxn id="28" idx="3"/>
              <a:endCxn id="30" idx="7"/>
            </p:cNvCxnSpPr>
            <p:nvPr/>
          </p:nvCxnSpPr>
          <p:spPr>
            <a:xfrm flipH="1">
              <a:off x="4069246" y="1718874"/>
              <a:ext cx="574556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7822AC-15B9-4EC4-BEF3-9E7C86C97632}"/>
                </a:ext>
              </a:extLst>
            </p:cNvPr>
            <p:cNvCxnSpPr>
              <a:stCxn id="30" idx="3"/>
              <a:endCxn id="34" idx="7"/>
            </p:cNvCxnSpPr>
            <p:nvPr/>
          </p:nvCxnSpPr>
          <p:spPr>
            <a:xfrm flipH="1">
              <a:off x="3558177" y="2655407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BC51A9-070E-48D3-9484-5A46BB623368}"/>
                </a:ext>
              </a:extLst>
            </p:cNvPr>
            <p:cNvCxnSpPr>
              <a:stCxn id="34" idx="3"/>
              <a:endCxn id="36" idx="0"/>
            </p:cNvCxnSpPr>
            <p:nvPr/>
          </p:nvCxnSpPr>
          <p:spPr>
            <a:xfrm flipH="1">
              <a:off x="2972511" y="3360187"/>
              <a:ext cx="236489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43A47A-F1C2-47CD-8B11-9FA10B02DC79}"/>
                </a:ext>
              </a:extLst>
            </p:cNvPr>
            <p:cNvCxnSpPr>
              <a:cxnSpLocks/>
              <a:stCxn id="28" idx="5"/>
              <a:endCxn id="32" idx="1"/>
            </p:cNvCxnSpPr>
            <p:nvPr/>
          </p:nvCxnSpPr>
          <p:spPr>
            <a:xfrm>
              <a:off x="4992980" y="1718874"/>
              <a:ext cx="425362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949C72-E4C4-478D-8C5F-F52A56E11C9C}"/>
                </a:ext>
              </a:extLst>
            </p:cNvPr>
            <p:cNvCxnSpPr>
              <a:cxnSpLocks/>
              <a:stCxn id="32" idx="5"/>
              <a:endCxn id="41" idx="1"/>
            </p:cNvCxnSpPr>
            <p:nvPr/>
          </p:nvCxnSpPr>
          <p:spPr>
            <a:xfrm>
              <a:off x="5767519" y="2612548"/>
              <a:ext cx="21109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AF91F3-CAB5-4DE3-A4C4-FA77454C6FB8}"/>
                </a:ext>
              </a:extLst>
            </p:cNvPr>
            <p:cNvCxnSpPr>
              <a:stCxn id="32" idx="2"/>
              <a:endCxn id="32" idx="2"/>
            </p:cNvCxnSpPr>
            <p:nvPr/>
          </p:nvCxnSpPr>
          <p:spPr>
            <a:xfrm>
              <a:off x="5346918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28E2077-8204-4D14-83E8-94322A0DCAD0}"/>
                </a:ext>
              </a:extLst>
            </p:cNvPr>
            <p:cNvCxnSpPr>
              <a:cxnSpLocks/>
              <a:stCxn id="40" idx="0"/>
              <a:endCxn id="32" idx="3"/>
            </p:cNvCxnSpPr>
            <p:nvPr/>
          </p:nvCxnSpPr>
          <p:spPr>
            <a:xfrm flipV="1">
              <a:off x="5294542" y="2612548"/>
              <a:ext cx="123799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CB0A00-85F8-4E8A-94B3-93E69B048825}"/>
                </a:ext>
              </a:extLst>
            </p:cNvPr>
            <p:cNvCxnSpPr>
              <a:cxnSpLocks/>
              <a:stCxn id="30" idx="5"/>
              <a:endCxn id="38" idx="1"/>
            </p:cNvCxnSpPr>
            <p:nvPr/>
          </p:nvCxnSpPr>
          <p:spPr>
            <a:xfrm>
              <a:off x="4069246" y="2655407"/>
              <a:ext cx="377747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9E1A16-36CC-4926-AB9F-01D79C921E2C}"/>
                </a:ext>
              </a:extLst>
            </p:cNvPr>
            <p:cNvCxnSpPr>
              <a:cxnSpLocks/>
              <a:stCxn id="34" idx="5"/>
              <a:endCxn id="37" idx="0"/>
            </p:cNvCxnSpPr>
            <p:nvPr/>
          </p:nvCxnSpPr>
          <p:spPr>
            <a:xfrm>
              <a:off x="3558177" y="3360187"/>
              <a:ext cx="136497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78BB626-334D-4132-AEED-0C04C45458CE}"/>
                </a:ext>
              </a:extLst>
            </p:cNvPr>
            <p:cNvCxnSpPr>
              <a:stCxn id="38" idx="3"/>
              <a:endCxn id="39" idx="0"/>
            </p:cNvCxnSpPr>
            <p:nvPr/>
          </p:nvCxnSpPr>
          <p:spPr>
            <a:xfrm flipH="1">
              <a:off x="4280340" y="3345900"/>
              <a:ext cx="166653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4" name="Group 55">
            <a:extLst>
              <a:ext uri="{FF2B5EF4-FFF2-40B4-BE49-F238E27FC236}">
                <a16:creationId xmlns:a16="http://schemas.microsoft.com/office/drawing/2014/main" id="{B891C13B-BC17-4FBD-AA12-04F087861749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3600450"/>
            <a:ext cx="3676650" cy="2887663"/>
            <a:chOff x="2724912" y="1318864"/>
            <a:chExt cx="3675888" cy="2887376"/>
          </a:xfrm>
        </p:grpSpPr>
        <p:sp>
          <p:nvSpPr>
            <p:cNvPr id="57" name="Oval 56" descr="5">
              <a:extLst>
                <a:ext uri="{FF2B5EF4-FFF2-40B4-BE49-F238E27FC236}">
                  <a16:creationId xmlns:a16="http://schemas.microsoft.com/office/drawing/2014/main" id="{21548C8D-EF00-498D-971E-0CA7BC193D77}"/>
                </a:ext>
              </a:extLst>
            </p:cNvPr>
            <p:cNvSpPr/>
            <p:nvPr/>
          </p:nvSpPr>
          <p:spPr>
            <a:xfrm>
              <a:off x="4572379" y="1318864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 descr="5">
              <a:extLst>
                <a:ext uri="{FF2B5EF4-FFF2-40B4-BE49-F238E27FC236}">
                  <a16:creationId xmlns:a16="http://schemas.microsoft.com/office/drawing/2014/main" id="{FA2EFB43-46AC-4753-A10E-23BC778DAD60}"/>
                </a:ext>
              </a:extLst>
            </p:cNvPr>
            <p:cNvSpPr/>
            <p:nvPr/>
          </p:nvSpPr>
          <p:spPr>
            <a:xfrm>
              <a:off x="3648646" y="2255396"/>
              <a:ext cx="493610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 descr="5">
              <a:extLst>
                <a:ext uri="{FF2B5EF4-FFF2-40B4-BE49-F238E27FC236}">
                  <a16:creationId xmlns:a16="http://schemas.microsoft.com/office/drawing/2014/main" id="{9DC73604-FF40-4C57-978D-976C8FD05EE6}"/>
                </a:ext>
              </a:extLst>
            </p:cNvPr>
            <p:cNvSpPr/>
            <p:nvPr/>
          </p:nvSpPr>
          <p:spPr>
            <a:xfrm>
              <a:off x="5346918" y="2212538"/>
              <a:ext cx="493610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 descr="5">
              <a:extLst>
                <a:ext uri="{FF2B5EF4-FFF2-40B4-BE49-F238E27FC236}">
                  <a16:creationId xmlns:a16="http://schemas.microsoft.com/office/drawing/2014/main" id="{96B5A351-E059-483A-AC9F-31A68615E896}"/>
                </a:ext>
              </a:extLst>
            </p:cNvPr>
            <p:cNvSpPr/>
            <p:nvPr/>
          </p:nvSpPr>
          <p:spPr>
            <a:xfrm>
              <a:off x="3135989" y="2961764"/>
              <a:ext cx="493611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 descr="5">
              <a:extLst>
                <a:ext uri="{FF2B5EF4-FFF2-40B4-BE49-F238E27FC236}">
                  <a16:creationId xmlns:a16="http://schemas.microsoft.com/office/drawing/2014/main" id="{7B293326-B3DB-4195-8239-4365CC1D7DFF}"/>
                </a:ext>
              </a:extLst>
            </p:cNvPr>
            <p:cNvSpPr/>
            <p:nvPr/>
          </p:nvSpPr>
          <p:spPr>
            <a:xfrm>
              <a:off x="2724912" y="3737974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 descr="5">
              <a:extLst>
                <a:ext uri="{FF2B5EF4-FFF2-40B4-BE49-F238E27FC236}">
                  <a16:creationId xmlns:a16="http://schemas.microsoft.com/office/drawing/2014/main" id="{689B3584-9A85-4066-A538-08E1ACDA3EC5}"/>
                </a:ext>
              </a:extLst>
            </p:cNvPr>
            <p:cNvSpPr/>
            <p:nvPr/>
          </p:nvSpPr>
          <p:spPr>
            <a:xfrm>
              <a:off x="3447074" y="373797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 descr="5">
              <a:extLst>
                <a:ext uri="{FF2B5EF4-FFF2-40B4-BE49-F238E27FC236}">
                  <a16:creationId xmlns:a16="http://schemas.microsoft.com/office/drawing/2014/main" id="{16485645-D8D4-4685-94F7-75800B7DBD46}"/>
                </a:ext>
              </a:extLst>
            </p:cNvPr>
            <p:cNvSpPr/>
            <p:nvPr/>
          </p:nvSpPr>
          <p:spPr>
            <a:xfrm>
              <a:off x="4375570" y="2947477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 descr="5">
              <a:extLst>
                <a:ext uri="{FF2B5EF4-FFF2-40B4-BE49-F238E27FC236}">
                  <a16:creationId xmlns:a16="http://schemas.microsoft.com/office/drawing/2014/main" id="{F0A10E22-420B-41A0-AE5F-DE02051A01C1}"/>
                </a:ext>
              </a:extLst>
            </p:cNvPr>
            <p:cNvSpPr/>
            <p:nvPr/>
          </p:nvSpPr>
          <p:spPr>
            <a:xfrm>
              <a:off x="4032741" y="3734799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 descr="5">
              <a:extLst>
                <a:ext uri="{FF2B5EF4-FFF2-40B4-BE49-F238E27FC236}">
                  <a16:creationId xmlns:a16="http://schemas.microsoft.com/office/drawing/2014/main" id="{5B22E86A-8662-48C5-A609-B7CD268BBC56}"/>
                </a:ext>
              </a:extLst>
            </p:cNvPr>
            <p:cNvSpPr/>
            <p:nvPr/>
          </p:nvSpPr>
          <p:spPr>
            <a:xfrm>
              <a:off x="5046943" y="2947477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 descr="5">
              <a:extLst>
                <a:ext uri="{FF2B5EF4-FFF2-40B4-BE49-F238E27FC236}">
                  <a16:creationId xmlns:a16="http://schemas.microsoft.com/office/drawing/2014/main" id="{28563636-FD21-43A9-83D9-E2467468BF52}"/>
                </a:ext>
              </a:extLst>
            </p:cNvPr>
            <p:cNvSpPr/>
            <p:nvPr/>
          </p:nvSpPr>
          <p:spPr>
            <a:xfrm>
              <a:off x="5907189" y="2947477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CBF3F0-97B8-4994-AF3E-38EDFB45A5CC}"/>
                </a:ext>
              </a:extLst>
            </p:cNvPr>
            <p:cNvCxnSpPr>
              <a:cxnSpLocks/>
              <a:stCxn id="57" idx="3"/>
              <a:endCxn id="59" idx="7"/>
            </p:cNvCxnSpPr>
            <p:nvPr/>
          </p:nvCxnSpPr>
          <p:spPr>
            <a:xfrm flipH="1">
              <a:off x="4069245" y="1718874"/>
              <a:ext cx="574556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63E8F9-85B2-49A4-9379-D18A34A8B189}"/>
                </a:ext>
              </a:extLst>
            </p:cNvPr>
            <p:cNvCxnSpPr>
              <a:stCxn id="59" idx="3"/>
              <a:endCxn id="61" idx="7"/>
            </p:cNvCxnSpPr>
            <p:nvPr/>
          </p:nvCxnSpPr>
          <p:spPr>
            <a:xfrm flipH="1">
              <a:off x="3558176" y="2655406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13AEAA-0615-48C8-A463-730E18CCDA57}"/>
                </a:ext>
              </a:extLst>
            </p:cNvPr>
            <p:cNvCxnSpPr>
              <a:stCxn id="61" idx="3"/>
              <a:endCxn id="62" idx="0"/>
            </p:cNvCxnSpPr>
            <p:nvPr/>
          </p:nvCxnSpPr>
          <p:spPr>
            <a:xfrm flipH="1">
              <a:off x="2972511" y="3360186"/>
              <a:ext cx="23648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C22DCE-4666-4FCA-8E88-8712E1FCDE1F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4992979" y="1718874"/>
              <a:ext cx="425362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78B713-43E6-41B9-931E-1D3A4FE0BE2A}"/>
                </a:ext>
              </a:extLst>
            </p:cNvPr>
            <p:cNvCxnSpPr>
              <a:cxnSpLocks/>
              <a:stCxn id="60" idx="5"/>
              <a:endCxn id="67" idx="1"/>
            </p:cNvCxnSpPr>
            <p:nvPr/>
          </p:nvCxnSpPr>
          <p:spPr>
            <a:xfrm>
              <a:off x="5767518" y="2612548"/>
              <a:ext cx="211094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266984-71BB-4ECB-AB70-7E0C74D2DD4E}"/>
                </a:ext>
              </a:extLst>
            </p:cNvPr>
            <p:cNvCxnSpPr>
              <a:stCxn id="60" idx="2"/>
              <a:endCxn id="60" idx="2"/>
            </p:cNvCxnSpPr>
            <p:nvPr/>
          </p:nvCxnSpPr>
          <p:spPr>
            <a:xfrm>
              <a:off x="5346918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1784C7-57AD-4565-AF7E-6D6EC437D035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 flipV="1">
              <a:off x="5294541" y="2612548"/>
              <a:ext cx="123799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E51F37A-863A-4D69-9158-1627AFC34C98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4069245" y="2655406"/>
              <a:ext cx="377747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168388-BA4C-440B-91E4-CF08AA10B279}"/>
                </a:ext>
              </a:extLst>
            </p:cNvPr>
            <p:cNvCxnSpPr>
              <a:cxnSpLocks/>
              <a:stCxn id="61" idx="5"/>
              <a:endCxn id="63" idx="0"/>
            </p:cNvCxnSpPr>
            <p:nvPr/>
          </p:nvCxnSpPr>
          <p:spPr>
            <a:xfrm>
              <a:off x="3558176" y="3360186"/>
              <a:ext cx="136497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3F993E-05F5-4449-8B9F-121A1DCBABAE}"/>
                </a:ext>
              </a:extLst>
            </p:cNvPr>
            <p:cNvCxnSpPr>
              <a:stCxn id="64" idx="3"/>
              <a:endCxn id="65" idx="0"/>
            </p:cNvCxnSpPr>
            <p:nvPr/>
          </p:nvCxnSpPr>
          <p:spPr>
            <a:xfrm flipH="1">
              <a:off x="4280340" y="3345901"/>
              <a:ext cx="166652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5" name="Group 77">
            <a:extLst>
              <a:ext uri="{FF2B5EF4-FFF2-40B4-BE49-F238E27FC236}">
                <a16:creationId xmlns:a16="http://schemas.microsoft.com/office/drawing/2014/main" id="{631EDBCA-CFD6-4D55-938C-693CC114918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617913"/>
            <a:ext cx="3676650" cy="2887662"/>
            <a:chOff x="2724912" y="1318864"/>
            <a:chExt cx="3675888" cy="2887376"/>
          </a:xfrm>
        </p:grpSpPr>
        <p:sp>
          <p:nvSpPr>
            <p:cNvPr id="79" name="Oval 78" descr="5">
              <a:extLst>
                <a:ext uri="{FF2B5EF4-FFF2-40B4-BE49-F238E27FC236}">
                  <a16:creationId xmlns:a16="http://schemas.microsoft.com/office/drawing/2014/main" id="{A3AB96D2-4400-4B50-8004-9187DAAB5EF3}"/>
                </a:ext>
              </a:extLst>
            </p:cNvPr>
            <p:cNvSpPr/>
            <p:nvPr/>
          </p:nvSpPr>
          <p:spPr>
            <a:xfrm>
              <a:off x="4572379" y="131886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 descr="5">
              <a:extLst>
                <a:ext uri="{FF2B5EF4-FFF2-40B4-BE49-F238E27FC236}">
                  <a16:creationId xmlns:a16="http://schemas.microsoft.com/office/drawing/2014/main" id="{45272529-C81E-4C06-9D8A-74784035B750}"/>
                </a:ext>
              </a:extLst>
            </p:cNvPr>
            <p:cNvSpPr/>
            <p:nvPr/>
          </p:nvSpPr>
          <p:spPr>
            <a:xfrm>
              <a:off x="3648646" y="2255396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 descr="5">
              <a:extLst>
                <a:ext uri="{FF2B5EF4-FFF2-40B4-BE49-F238E27FC236}">
                  <a16:creationId xmlns:a16="http://schemas.microsoft.com/office/drawing/2014/main" id="{6CCDB36B-FDC8-44C1-A448-D37CED9F99E6}"/>
                </a:ext>
              </a:extLst>
            </p:cNvPr>
            <p:cNvSpPr/>
            <p:nvPr/>
          </p:nvSpPr>
          <p:spPr>
            <a:xfrm>
              <a:off x="5346918" y="2212537"/>
              <a:ext cx="493611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 descr="5">
              <a:extLst>
                <a:ext uri="{FF2B5EF4-FFF2-40B4-BE49-F238E27FC236}">
                  <a16:creationId xmlns:a16="http://schemas.microsoft.com/office/drawing/2014/main" id="{72EB23A9-7D41-46A6-87E0-8FA66178601B}"/>
                </a:ext>
              </a:extLst>
            </p:cNvPr>
            <p:cNvSpPr/>
            <p:nvPr/>
          </p:nvSpPr>
          <p:spPr>
            <a:xfrm>
              <a:off x="3135990" y="2961763"/>
              <a:ext cx="493610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 descr="5">
              <a:extLst>
                <a:ext uri="{FF2B5EF4-FFF2-40B4-BE49-F238E27FC236}">
                  <a16:creationId xmlns:a16="http://schemas.microsoft.com/office/drawing/2014/main" id="{6F02994C-D655-4AD5-885E-E6E945415B57}"/>
                </a:ext>
              </a:extLst>
            </p:cNvPr>
            <p:cNvSpPr/>
            <p:nvPr/>
          </p:nvSpPr>
          <p:spPr>
            <a:xfrm>
              <a:off x="2724912" y="373797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4" name="Oval 83" descr="5">
              <a:extLst>
                <a:ext uri="{FF2B5EF4-FFF2-40B4-BE49-F238E27FC236}">
                  <a16:creationId xmlns:a16="http://schemas.microsoft.com/office/drawing/2014/main" id="{4DE5C1FA-4F46-44D9-A51E-71DB3DA14409}"/>
                </a:ext>
              </a:extLst>
            </p:cNvPr>
            <p:cNvSpPr/>
            <p:nvPr/>
          </p:nvSpPr>
          <p:spPr>
            <a:xfrm>
              <a:off x="3447075" y="3737974"/>
              <a:ext cx="493610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 descr="5">
              <a:extLst>
                <a:ext uri="{FF2B5EF4-FFF2-40B4-BE49-F238E27FC236}">
                  <a16:creationId xmlns:a16="http://schemas.microsoft.com/office/drawing/2014/main" id="{ECD0C1FE-1315-438B-9CE6-CA7C5E7C9BC0}"/>
                </a:ext>
              </a:extLst>
            </p:cNvPr>
            <p:cNvSpPr/>
            <p:nvPr/>
          </p:nvSpPr>
          <p:spPr>
            <a:xfrm>
              <a:off x="4375570" y="2947478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 descr="5">
              <a:extLst>
                <a:ext uri="{FF2B5EF4-FFF2-40B4-BE49-F238E27FC236}">
                  <a16:creationId xmlns:a16="http://schemas.microsoft.com/office/drawing/2014/main" id="{37849C6D-4888-4733-B7A2-4E4BA64913D9}"/>
                </a:ext>
              </a:extLst>
            </p:cNvPr>
            <p:cNvSpPr/>
            <p:nvPr/>
          </p:nvSpPr>
          <p:spPr>
            <a:xfrm>
              <a:off x="4032741" y="3734800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 descr="5">
              <a:extLst>
                <a:ext uri="{FF2B5EF4-FFF2-40B4-BE49-F238E27FC236}">
                  <a16:creationId xmlns:a16="http://schemas.microsoft.com/office/drawing/2014/main" id="{0819DF66-6F62-4AE1-B21E-B9F618722ABC}"/>
                </a:ext>
              </a:extLst>
            </p:cNvPr>
            <p:cNvSpPr/>
            <p:nvPr/>
          </p:nvSpPr>
          <p:spPr>
            <a:xfrm>
              <a:off x="5046944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 descr="5">
              <a:extLst>
                <a:ext uri="{FF2B5EF4-FFF2-40B4-BE49-F238E27FC236}">
                  <a16:creationId xmlns:a16="http://schemas.microsoft.com/office/drawing/2014/main" id="{B8A6A187-9658-46D5-A631-052AC39A5493}"/>
                </a:ext>
              </a:extLst>
            </p:cNvPr>
            <p:cNvSpPr/>
            <p:nvPr/>
          </p:nvSpPr>
          <p:spPr>
            <a:xfrm>
              <a:off x="5907190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94573C-73DB-4E88-80A3-156BA188A760}"/>
                </a:ext>
              </a:extLst>
            </p:cNvPr>
            <p:cNvCxnSpPr>
              <a:cxnSpLocks/>
              <a:stCxn id="79" idx="3"/>
              <a:endCxn id="80" idx="7"/>
            </p:cNvCxnSpPr>
            <p:nvPr/>
          </p:nvCxnSpPr>
          <p:spPr>
            <a:xfrm flipH="1">
              <a:off x="4069246" y="1718874"/>
              <a:ext cx="574556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0825FD-7BE5-4386-9099-B1075D3132E9}"/>
                </a:ext>
              </a:extLst>
            </p:cNvPr>
            <p:cNvCxnSpPr>
              <a:stCxn id="80" idx="3"/>
              <a:endCxn id="82" idx="7"/>
            </p:cNvCxnSpPr>
            <p:nvPr/>
          </p:nvCxnSpPr>
          <p:spPr>
            <a:xfrm flipH="1">
              <a:off x="3558177" y="2655407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8ED96AB-38C4-4D3B-A909-98F3AF8B3FD2}"/>
                </a:ext>
              </a:extLst>
            </p:cNvPr>
            <p:cNvCxnSpPr>
              <a:stCxn id="82" idx="3"/>
              <a:endCxn id="83" idx="0"/>
            </p:cNvCxnSpPr>
            <p:nvPr/>
          </p:nvCxnSpPr>
          <p:spPr>
            <a:xfrm flipH="1">
              <a:off x="2972511" y="3360187"/>
              <a:ext cx="236489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6294CF6-38B7-4E81-B50D-B110C57F845B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4992980" y="1718874"/>
              <a:ext cx="425362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AACAE1-ED1F-4622-A7B8-4FC214930650}"/>
                </a:ext>
              </a:extLst>
            </p:cNvPr>
            <p:cNvCxnSpPr>
              <a:cxnSpLocks/>
              <a:stCxn id="81" idx="5"/>
              <a:endCxn id="88" idx="1"/>
            </p:cNvCxnSpPr>
            <p:nvPr/>
          </p:nvCxnSpPr>
          <p:spPr>
            <a:xfrm>
              <a:off x="5767519" y="2612548"/>
              <a:ext cx="21109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9277162-5726-4D3D-8AEF-A80C7BBD0A21}"/>
                </a:ext>
              </a:extLst>
            </p:cNvPr>
            <p:cNvCxnSpPr>
              <a:stCxn id="81" idx="2"/>
              <a:endCxn id="81" idx="2"/>
            </p:cNvCxnSpPr>
            <p:nvPr/>
          </p:nvCxnSpPr>
          <p:spPr>
            <a:xfrm>
              <a:off x="5346918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22871A1-3D04-46EF-A84E-6612B01E5DA8}"/>
                </a:ext>
              </a:extLst>
            </p:cNvPr>
            <p:cNvCxnSpPr>
              <a:cxnSpLocks/>
              <a:stCxn id="87" idx="0"/>
              <a:endCxn id="81" idx="3"/>
            </p:cNvCxnSpPr>
            <p:nvPr/>
          </p:nvCxnSpPr>
          <p:spPr>
            <a:xfrm flipV="1">
              <a:off x="5294542" y="2612548"/>
              <a:ext cx="123799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256CBAA-48F6-4B04-A2DB-7D2F8401EAE9}"/>
                </a:ext>
              </a:extLst>
            </p:cNvPr>
            <p:cNvCxnSpPr>
              <a:cxnSpLocks/>
              <a:stCxn id="80" idx="5"/>
              <a:endCxn id="85" idx="1"/>
            </p:cNvCxnSpPr>
            <p:nvPr/>
          </p:nvCxnSpPr>
          <p:spPr>
            <a:xfrm>
              <a:off x="4069246" y="2655407"/>
              <a:ext cx="377747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2455BE8-79FC-450B-9547-C4BC92137891}"/>
                </a:ext>
              </a:extLst>
            </p:cNvPr>
            <p:cNvCxnSpPr>
              <a:cxnSpLocks/>
              <a:stCxn id="82" idx="5"/>
              <a:endCxn id="84" idx="0"/>
            </p:cNvCxnSpPr>
            <p:nvPr/>
          </p:nvCxnSpPr>
          <p:spPr>
            <a:xfrm>
              <a:off x="3558177" y="3360187"/>
              <a:ext cx="136497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79FBFD-DA16-47F2-93E0-ABC2F2E3951C}"/>
                </a:ext>
              </a:extLst>
            </p:cNvPr>
            <p:cNvCxnSpPr>
              <a:stCxn id="85" idx="3"/>
              <a:endCxn id="86" idx="0"/>
            </p:cNvCxnSpPr>
            <p:nvPr/>
          </p:nvCxnSpPr>
          <p:spPr>
            <a:xfrm flipH="1">
              <a:off x="4280340" y="3345900"/>
              <a:ext cx="166653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C5D4B3B-3587-4DD2-90B5-A5B58B648D7C}"/>
              </a:ext>
            </a:extLst>
          </p:cNvPr>
          <p:cNvSpPr/>
          <p:nvPr/>
        </p:nvSpPr>
        <p:spPr>
          <a:xfrm>
            <a:off x="1906588" y="336550"/>
            <a:ext cx="569912" cy="3063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624649D-A38A-4DE1-B285-F1788350C891}"/>
              </a:ext>
            </a:extLst>
          </p:cNvPr>
          <p:cNvSpPr/>
          <p:nvPr/>
        </p:nvSpPr>
        <p:spPr>
          <a:xfrm>
            <a:off x="6588125" y="298450"/>
            <a:ext cx="56991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BD2AE16-9D7B-4260-BB05-1C1FCA9C78F6}"/>
              </a:ext>
            </a:extLst>
          </p:cNvPr>
          <p:cNvSpPr/>
          <p:nvPr/>
        </p:nvSpPr>
        <p:spPr>
          <a:xfrm>
            <a:off x="1903413" y="3670300"/>
            <a:ext cx="569912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295E669-DB3D-44E8-AA51-615D99D3A2E8}"/>
              </a:ext>
            </a:extLst>
          </p:cNvPr>
          <p:cNvSpPr/>
          <p:nvPr/>
        </p:nvSpPr>
        <p:spPr>
          <a:xfrm>
            <a:off x="6297613" y="3713163"/>
            <a:ext cx="569912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7">
            <a:extLst>
              <a:ext uri="{FF2B5EF4-FFF2-40B4-BE49-F238E27FC236}">
                <a16:creationId xmlns:a16="http://schemas.microsoft.com/office/drawing/2014/main" id="{A2CCF59E-9A28-43FC-B9AF-A881DA18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6147" name="Text Box 19">
            <a:extLst>
              <a:ext uri="{FF2B5EF4-FFF2-40B4-BE49-F238E27FC236}">
                <a16:creationId xmlns:a16="http://schemas.microsoft.com/office/drawing/2014/main" id="{28F0A5BD-C43C-4CB2-94C2-A180EBF3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6148" name="Rectangle 21">
            <a:extLst>
              <a:ext uri="{FF2B5EF4-FFF2-40B4-BE49-F238E27FC236}">
                <a16:creationId xmlns:a16="http://schemas.microsoft.com/office/drawing/2014/main" id="{6FC5C75F-5FF9-4244-BCE3-54821CCF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sp>
        <p:nvSpPr>
          <p:cNvPr id="6149" name="TextBox 371">
            <a:extLst>
              <a:ext uri="{FF2B5EF4-FFF2-40B4-BE49-F238E27FC236}">
                <a16:creationId xmlns:a16="http://schemas.microsoft.com/office/drawing/2014/main" id="{675BE6C1-8833-48A6-8F09-9BAC795D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62C182-D4C2-4375-8B10-9B78AEBA84B2}"/>
              </a:ext>
            </a:extLst>
          </p:cNvPr>
          <p:cNvGraphicFramePr>
            <a:graphicFrameLocks noGrp="1"/>
          </p:cNvGraphicFramePr>
          <p:nvPr/>
        </p:nvGraphicFramePr>
        <p:xfrm>
          <a:off x="2300288" y="1889125"/>
          <a:ext cx="5770566" cy="4845050"/>
        </p:xfrm>
        <a:graphic>
          <a:graphicData uri="http://schemas.openxmlformats.org/drawingml/2006/table">
            <a:tbl>
              <a:tblPr/>
              <a:tblGrid>
                <a:gridCol w="64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>
            <a:extLst>
              <a:ext uri="{FF2B5EF4-FFF2-40B4-BE49-F238E27FC236}">
                <a16:creationId xmlns:a16="http://schemas.microsoft.com/office/drawing/2014/main" id="{056C0B97-F8A0-4D9A-A5EA-215E0D18447B}"/>
              </a:ext>
            </a:extLst>
          </p:cNvPr>
          <p:cNvGrpSpPr>
            <a:grpSpLocks/>
          </p:cNvGrpSpPr>
          <p:nvPr/>
        </p:nvGrpSpPr>
        <p:grpSpPr bwMode="auto">
          <a:xfrm>
            <a:off x="234949" y="208758"/>
            <a:ext cx="3675063" cy="2887662"/>
            <a:chOff x="2724912" y="1318864"/>
            <a:chExt cx="3675888" cy="2887376"/>
          </a:xfrm>
        </p:grpSpPr>
        <p:sp>
          <p:nvSpPr>
            <p:cNvPr id="5" name="Oval 4" descr="5">
              <a:extLst>
                <a:ext uri="{FF2B5EF4-FFF2-40B4-BE49-F238E27FC236}">
                  <a16:creationId xmlns:a16="http://schemas.microsoft.com/office/drawing/2014/main" id="{5CF442EB-2A40-46EC-B8F7-28F97C8A3302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 descr="5">
              <a:extLst>
                <a:ext uri="{FF2B5EF4-FFF2-40B4-BE49-F238E27FC236}">
                  <a16:creationId xmlns:a16="http://schemas.microsoft.com/office/drawing/2014/main" id="{D0E045C3-9632-4540-A0A7-B8CD0A460021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09B4BA49-0035-4BFB-A8AB-B4C3938E7193}"/>
                </a:ext>
              </a:extLst>
            </p:cNvPr>
            <p:cNvSpPr/>
            <p:nvPr/>
          </p:nvSpPr>
          <p:spPr>
            <a:xfrm>
              <a:off x="5346463" y="2212537"/>
              <a:ext cx="493824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AF42D233-E28A-4C62-B001-2E65B5C08299}"/>
                </a:ext>
              </a:extLst>
            </p:cNvPr>
            <p:cNvSpPr/>
            <p:nvPr/>
          </p:nvSpPr>
          <p:spPr>
            <a:xfrm>
              <a:off x="3136167" y="2961763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9" name="Oval 8" descr="5">
              <a:extLst>
                <a:ext uri="{FF2B5EF4-FFF2-40B4-BE49-F238E27FC236}">
                  <a16:creationId xmlns:a16="http://schemas.microsoft.com/office/drawing/2014/main" id="{9560C94E-7055-48CD-BE01-9CAD4A935801}"/>
                </a:ext>
              </a:extLst>
            </p:cNvPr>
            <p:cNvSpPr/>
            <p:nvPr/>
          </p:nvSpPr>
          <p:spPr>
            <a:xfrm>
              <a:off x="2724912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" name="Oval 9" descr="5">
              <a:extLst>
                <a:ext uri="{FF2B5EF4-FFF2-40B4-BE49-F238E27FC236}">
                  <a16:creationId xmlns:a16="http://schemas.microsoft.com/office/drawing/2014/main" id="{7FF9EF3E-2E6E-490A-AE12-794DF765301E}"/>
                </a:ext>
              </a:extLst>
            </p:cNvPr>
            <p:cNvSpPr/>
            <p:nvPr/>
          </p:nvSpPr>
          <p:spPr>
            <a:xfrm>
              <a:off x="3447387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 descr="5">
              <a:extLst>
                <a:ext uri="{FF2B5EF4-FFF2-40B4-BE49-F238E27FC236}">
                  <a16:creationId xmlns:a16="http://schemas.microsoft.com/office/drawing/2014/main" id="{1EDF2E86-8F16-4029-8A23-C4ED28A53F7C}"/>
                </a:ext>
              </a:extLst>
            </p:cNvPr>
            <p:cNvSpPr/>
            <p:nvPr/>
          </p:nvSpPr>
          <p:spPr>
            <a:xfrm>
              <a:off x="4374695" y="2947478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 descr="5">
              <a:extLst>
                <a:ext uri="{FF2B5EF4-FFF2-40B4-BE49-F238E27FC236}">
                  <a16:creationId xmlns:a16="http://schemas.microsoft.com/office/drawing/2014/main" id="{6900EE95-333E-4D83-8AA9-62430C5C538E}"/>
                </a:ext>
              </a:extLst>
            </p:cNvPr>
            <p:cNvSpPr/>
            <p:nvPr/>
          </p:nvSpPr>
          <p:spPr>
            <a:xfrm>
              <a:off x="4033307" y="3734800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 descr="5">
              <a:extLst>
                <a:ext uri="{FF2B5EF4-FFF2-40B4-BE49-F238E27FC236}">
                  <a16:creationId xmlns:a16="http://schemas.microsoft.com/office/drawing/2014/main" id="{450C61A3-C4A1-4754-8C47-ACBCCF7E3003}"/>
                </a:ext>
              </a:extLst>
            </p:cNvPr>
            <p:cNvSpPr/>
            <p:nvPr/>
          </p:nvSpPr>
          <p:spPr>
            <a:xfrm>
              <a:off x="5047946" y="2947478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 descr="5">
              <a:extLst>
                <a:ext uri="{FF2B5EF4-FFF2-40B4-BE49-F238E27FC236}">
                  <a16:creationId xmlns:a16="http://schemas.microsoft.com/office/drawing/2014/main" id="{E8434FAF-8ACA-4854-8562-4FAF8A10578A}"/>
                </a:ext>
              </a:extLst>
            </p:cNvPr>
            <p:cNvSpPr/>
            <p:nvPr/>
          </p:nvSpPr>
          <p:spPr>
            <a:xfrm>
              <a:off x="5906977" y="2947478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00546E-1A64-4F72-A735-E16B80A9EC50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4069827" y="1718874"/>
              <a:ext cx="574804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247068-C525-49E1-A234-A3BC0404816F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3558537" y="2655407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1C36F-4A66-489C-A519-29FFDF7CC054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2971030" y="3360187"/>
              <a:ext cx="238178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4773E9-9469-4B68-98EA-7463B3F1454C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993959" y="1718874"/>
              <a:ext cx="425546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937DAD-C7CE-4020-AEA5-BC694AA84D6D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C4E5D2-0A93-4812-990C-4C523C8C2676}"/>
                </a:ext>
              </a:extLst>
            </p:cNvPr>
            <p:cNvCxnSpPr>
              <a:stCxn id="7" idx="2"/>
              <a:endCxn id="7" idx="2"/>
            </p:cNvCxnSpPr>
            <p:nvPr/>
          </p:nvCxnSpPr>
          <p:spPr>
            <a:xfrm>
              <a:off x="5346463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4DAD0E-B36E-4E57-88C0-02075559E6C3}"/>
                </a:ext>
              </a:extLst>
            </p:cNvPr>
            <p:cNvCxnSpPr>
              <a:cxnSpLocks/>
              <a:stCxn id="13" idx="0"/>
              <a:endCxn id="7" idx="3"/>
            </p:cNvCxnSpPr>
            <p:nvPr/>
          </p:nvCxnSpPr>
          <p:spPr>
            <a:xfrm flipV="1">
              <a:off x="5294065" y="2612548"/>
              <a:ext cx="125440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7A298B-2D0C-490D-8D42-F851E2633143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69827" y="2655407"/>
              <a:ext cx="377910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66FEEB-59F9-45B6-AF77-55C8306E25FA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3558537" y="3360187"/>
              <a:ext cx="134968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1C9029-9080-469A-BC89-5E5FD73E7CCE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4281012" y="3345900"/>
              <a:ext cx="166724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19" name="Group 24">
            <a:extLst>
              <a:ext uri="{FF2B5EF4-FFF2-40B4-BE49-F238E27FC236}">
                <a16:creationId xmlns:a16="http://schemas.microsoft.com/office/drawing/2014/main" id="{AAF1F5DA-5003-4763-B524-ACC6518905E0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55563"/>
            <a:ext cx="3676650" cy="2887662"/>
            <a:chOff x="2724912" y="1318864"/>
            <a:chExt cx="3675888" cy="2887376"/>
          </a:xfrm>
        </p:grpSpPr>
        <p:sp>
          <p:nvSpPr>
            <p:cNvPr id="26" name="Oval 25" descr="5">
              <a:extLst>
                <a:ext uri="{FF2B5EF4-FFF2-40B4-BE49-F238E27FC236}">
                  <a16:creationId xmlns:a16="http://schemas.microsoft.com/office/drawing/2014/main" id="{8FF27078-1DAD-4893-B6F8-D83DBB65C6AD}"/>
                </a:ext>
              </a:extLst>
            </p:cNvPr>
            <p:cNvSpPr/>
            <p:nvPr/>
          </p:nvSpPr>
          <p:spPr>
            <a:xfrm>
              <a:off x="4572379" y="1318864"/>
              <a:ext cx="493610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 descr="5">
              <a:extLst>
                <a:ext uri="{FF2B5EF4-FFF2-40B4-BE49-F238E27FC236}">
                  <a16:creationId xmlns:a16="http://schemas.microsoft.com/office/drawing/2014/main" id="{FC646789-0FE0-4BAE-B7C1-CB680BA39DA0}"/>
                </a:ext>
              </a:extLst>
            </p:cNvPr>
            <p:cNvSpPr/>
            <p:nvPr/>
          </p:nvSpPr>
          <p:spPr>
            <a:xfrm>
              <a:off x="3648646" y="2255396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 descr="5">
              <a:extLst>
                <a:ext uri="{FF2B5EF4-FFF2-40B4-BE49-F238E27FC236}">
                  <a16:creationId xmlns:a16="http://schemas.microsoft.com/office/drawing/2014/main" id="{9DDB050D-0698-4975-9D86-1939B4079CC4}"/>
                </a:ext>
              </a:extLst>
            </p:cNvPr>
            <p:cNvSpPr/>
            <p:nvPr/>
          </p:nvSpPr>
          <p:spPr>
            <a:xfrm>
              <a:off x="5346918" y="2212537"/>
              <a:ext cx="493610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 descr="5">
              <a:extLst>
                <a:ext uri="{FF2B5EF4-FFF2-40B4-BE49-F238E27FC236}">
                  <a16:creationId xmlns:a16="http://schemas.microsoft.com/office/drawing/2014/main" id="{04DD0ADE-FFFB-4734-BBB5-95ABF08FE871}"/>
                </a:ext>
              </a:extLst>
            </p:cNvPr>
            <p:cNvSpPr/>
            <p:nvPr/>
          </p:nvSpPr>
          <p:spPr>
            <a:xfrm>
              <a:off x="3135989" y="2961763"/>
              <a:ext cx="493611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30" name="Oval 29" descr="5">
              <a:extLst>
                <a:ext uri="{FF2B5EF4-FFF2-40B4-BE49-F238E27FC236}">
                  <a16:creationId xmlns:a16="http://schemas.microsoft.com/office/drawing/2014/main" id="{DE125E3A-6302-418C-9617-21E3184D6A52}"/>
                </a:ext>
              </a:extLst>
            </p:cNvPr>
            <p:cNvSpPr/>
            <p:nvPr/>
          </p:nvSpPr>
          <p:spPr>
            <a:xfrm>
              <a:off x="2724912" y="3737974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Oval 30" descr="5">
              <a:extLst>
                <a:ext uri="{FF2B5EF4-FFF2-40B4-BE49-F238E27FC236}">
                  <a16:creationId xmlns:a16="http://schemas.microsoft.com/office/drawing/2014/main" id="{E0F4DA80-36B8-4871-9618-61D3D132DD6E}"/>
                </a:ext>
              </a:extLst>
            </p:cNvPr>
            <p:cNvSpPr/>
            <p:nvPr/>
          </p:nvSpPr>
          <p:spPr>
            <a:xfrm>
              <a:off x="3447074" y="373797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 descr="5">
              <a:extLst>
                <a:ext uri="{FF2B5EF4-FFF2-40B4-BE49-F238E27FC236}">
                  <a16:creationId xmlns:a16="http://schemas.microsoft.com/office/drawing/2014/main" id="{965B620E-8F00-4135-8C98-7E75B0DE75C3}"/>
                </a:ext>
              </a:extLst>
            </p:cNvPr>
            <p:cNvSpPr/>
            <p:nvPr/>
          </p:nvSpPr>
          <p:spPr>
            <a:xfrm>
              <a:off x="4375570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 descr="5">
              <a:extLst>
                <a:ext uri="{FF2B5EF4-FFF2-40B4-BE49-F238E27FC236}">
                  <a16:creationId xmlns:a16="http://schemas.microsoft.com/office/drawing/2014/main" id="{72D12939-5DF6-41AD-A426-D8F035410853}"/>
                </a:ext>
              </a:extLst>
            </p:cNvPr>
            <p:cNvSpPr/>
            <p:nvPr/>
          </p:nvSpPr>
          <p:spPr>
            <a:xfrm>
              <a:off x="4032741" y="3734800"/>
              <a:ext cx="493610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 descr="5">
              <a:extLst>
                <a:ext uri="{FF2B5EF4-FFF2-40B4-BE49-F238E27FC236}">
                  <a16:creationId xmlns:a16="http://schemas.microsoft.com/office/drawing/2014/main" id="{AEBFB256-F210-4ADC-AF71-7483CE121CF6}"/>
                </a:ext>
              </a:extLst>
            </p:cNvPr>
            <p:cNvSpPr/>
            <p:nvPr/>
          </p:nvSpPr>
          <p:spPr>
            <a:xfrm>
              <a:off x="5046943" y="2947478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 descr="5">
              <a:extLst>
                <a:ext uri="{FF2B5EF4-FFF2-40B4-BE49-F238E27FC236}">
                  <a16:creationId xmlns:a16="http://schemas.microsoft.com/office/drawing/2014/main" id="{6D82993A-23CF-411D-B94C-4CA404CC9B47}"/>
                </a:ext>
              </a:extLst>
            </p:cNvPr>
            <p:cNvSpPr/>
            <p:nvPr/>
          </p:nvSpPr>
          <p:spPr>
            <a:xfrm>
              <a:off x="5907189" y="2947478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218C6-1D7C-471E-89B5-23D398B00F66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4069245" y="1718874"/>
              <a:ext cx="574556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96E17F-1DE6-4300-984B-1DC0ACCA1C1B}"/>
                </a:ext>
              </a:extLst>
            </p:cNvPr>
            <p:cNvCxnSpPr>
              <a:stCxn id="27" idx="3"/>
              <a:endCxn id="29" idx="7"/>
            </p:cNvCxnSpPr>
            <p:nvPr/>
          </p:nvCxnSpPr>
          <p:spPr>
            <a:xfrm flipH="1">
              <a:off x="3558176" y="2655407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9C7A7C-6675-4F7E-A279-8A43B0C0CEA3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2972511" y="3360187"/>
              <a:ext cx="236488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F002ED-7031-4F1C-9883-24BB7F267BCE}"/>
                </a:ext>
              </a:extLst>
            </p:cNvPr>
            <p:cNvCxnSpPr>
              <a:cxnSpLocks/>
              <a:stCxn id="26" idx="5"/>
              <a:endCxn id="28" idx="1"/>
            </p:cNvCxnSpPr>
            <p:nvPr/>
          </p:nvCxnSpPr>
          <p:spPr>
            <a:xfrm>
              <a:off x="4992979" y="1718874"/>
              <a:ext cx="425362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73186B-1542-4B01-8480-CDB8CACD5DF8}"/>
                </a:ext>
              </a:extLst>
            </p:cNvPr>
            <p:cNvCxnSpPr>
              <a:cxnSpLocks/>
              <a:stCxn id="28" idx="5"/>
              <a:endCxn id="35" idx="1"/>
            </p:cNvCxnSpPr>
            <p:nvPr/>
          </p:nvCxnSpPr>
          <p:spPr>
            <a:xfrm>
              <a:off x="5767518" y="2612548"/>
              <a:ext cx="211094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B8E1BE-1EAA-434D-9F80-D539CC7CA006}"/>
                </a:ext>
              </a:extLst>
            </p:cNvPr>
            <p:cNvCxnSpPr>
              <a:stCxn id="28" idx="2"/>
              <a:endCxn id="28" idx="2"/>
            </p:cNvCxnSpPr>
            <p:nvPr/>
          </p:nvCxnSpPr>
          <p:spPr>
            <a:xfrm>
              <a:off x="5346918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7BF77F-90D2-4A31-ABF7-EEC5A06080A3}"/>
                </a:ext>
              </a:extLst>
            </p:cNvPr>
            <p:cNvCxnSpPr>
              <a:cxnSpLocks/>
              <a:stCxn id="34" idx="0"/>
              <a:endCxn id="28" idx="3"/>
            </p:cNvCxnSpPr>
            <p:nvPr/>
          </p:nvCxnSpPr>
          <p:spPr>
            <a:xfrm flipV="1">
              <a:off x="5294541" y="2612548"/>
              <a:ext cx="123799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40DCFD-57E0-49DC-8888-F832E6807352}"/>
                </a:ext>
              </a:extLst>
            </p:cNvPr>
            <p:cNvCxnSpPr>
              <a:cxnSpLocks/>
              <a:stCxn id="27" idx="5"/>
              <a:endCxn id="32" idx="1"/>
            </p:cNvCxnSpPr>
            <p:nvPr/>
          </p:nvCxnSpPr>
          <p:spPr>
            <a:xfrm>
              <a:off x="4069245" y="2655407"/>
              <a:ext cx="377747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F694C6-D1D3-488A-A664-4E4C2241C8FA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558176" y="3360187"/>
              <a:ext cx="136497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3A2D17-30F4-4662-B8DB-C0D6B50862BE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>
            <a:xfrm flipH="1">
              <a:off x="4280340" y="3345900"/>
              <a:ext cx="166652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20" name="Group 45">
            <a:extLst>
              <a:ext uri="{FF2B5EF4-FFF2-40B4-BE49-F238E27FC236}">
                <a16:creationId xmlns:a16="http://schemas.microsoft.com/office/drawing/2014/main" id="{985EF648-1290-4C9D-8B17-F64CEF9ACE1A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-14288"/>
            <a:ext cx="3676650" cy="2887663"/>
            <a:chOff x="2724912" y="1318864"/>
            <a:chExt cx="3675888" cy="2887376"/>
          </a:xfrm>
        </p:grpSpPr>
        <p:sp>
          <p:nvSpPr>
            <p:cNvPr id="47" name="Oval 46" descr="5">
              <a:extLst>
                <a:ext uri="{FF2B5EF4-FFF2-40B4-BE49-F238E27FC236}">
                  <a16:creationId xmlns:a16="http://schemas.microsoft.com/office/drawing/2014/main" id="{5EEA4ED6-F26B-4AA9-AF28-0295288E51C9}"/>
                </a:ext>
              </a:extLst>
            </p:cNvPr>
            <p:cNvSpPr/>
            <p:nvPr/>
          </p:nvSpPr>
          <p:spPr>
            <a:xfrm>
              <a:off x="4572379" y="131886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 descr="5">
              <a:extLst>
                <a:ext uri="{FF2B5EF4-FFF2-40B4-BE49-F238E27FC236}">
                  <a16:creationId xmlns:a16="http://schemas.microsoft.com/office/drawing/2014/main" id="{558888FA-D155-4981-A670-5075166D6E2C}"/>
                </a:ext>
              </a:extLst>
            </p:cNvPr>
            <p:cNvSpPr/>
            <p:nvPr/>
          </p:nvSpPr>
          <p:spPr>
            <a:xfrm>
              <a:off x="3648646" y="2255397"/>
              <a:ext cx="493611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 descr="5">
              <a:extLst>
                <a:ext uri="{FF2B5EF4-FFF2-40B4-BE49-F238E27FC236}">
                  <a16:creationId xmlns:a16="http://schemas.microsoft.com/office/drawing/2014/main" id="{13C74949-3EE4-43EC-9355-E14224B9A6EE}"/>
                </a:ext>
              </a:extLst>
            </p:cNvPr>
            <p:cNvSpPr/>
            <p:nvPr/>
          </p:nvSpPr>
          <p:spPr>
            <a:xfrm>
              <a:off x="5346918" y="2212538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 descr="5">
              <a:extLst>
                <a:ext uri="{FF2B5EF4-FFF2-40B4-BE49-F238E27FC236}">
                  <a16:creationId xmlns:a16="http://schemas.microsoft.com/office/drawing/2014/main" id="{74DAECFE-146A-46D1-8D62-4B3B81425EB3}"/>
                </a:ext>
              </a:extLst>
            </p:cNvPr>
            <p:cNvSpPr/>
            <p:nvPr/>
          </p:nvSpPr>
          <p:spPr>
            <a:xfrm>
              <a:off x="3135990" y="2961764"/>
              <a:ext cx="493610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51" name="Oval 50" descr="5">
              <a:extLst>
                <a:ext uri="{FF2B5EF4-FFF2-40B4-BE49-F238E27FC236}">
                  <a16:creationId xmlns:a16="http://schemas.microsoft.com/office/drawing/2014/main" id="{52E5D6A6-AF60-4066-B3EC-D74B851E8005}"/>
                </a:ext>
              </a:extLst>
            </p:cNvPr>
            <p:cNvSpPr/>
            <p:nvPr/>
          </p:nvSpPr>
          <p:spPr>
            <a:xfrm>
              <a:off x="2724912" y="3737975"/>
              <a:ext cx="493611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2" name="Oval 51" descr="5">
              <a:extLst>
                <a:ext uri="{FF2B5EF4-FFF2-40B4-BE49-F238E27FC236}">
                  <a16:creationId xmlns:a16="http://schemas.microsoft.com/office/drawing/2014/main" id="{41111F1A-D071-4D7F-AC6A-A201EACE9C20}"/>
                </a:ext>
              </a:extLst>
            </p:cNvPr>
            <p:cNvSpPr/>
            <p:nvPr/>
          </p:nvSpPr>
          <p:spPr>
            <a:xfrm>
              <a:off x="3447075" y="3737975"/>
              <a:ext cx="493610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Oval 52" descr="5">
              <a:extLst>
                <a:ext uri="{FF2B5EF4-FFF2-40B4-BE49-F238E27FC236}">
                  <a16:creationId xmlns:a16="http://schemas.microsoft.com/office/drawing/2014/main" id="{7CF5208E-CB76-47D9-BE37-47AE2E125DBA}"/>
                </a:ext>
              </a:extLst>
            </p:cNvPr>
            <p:cNvSpPr/>
            <p:nvPr/>
          </p:nvSpPr>
          <p:spPr>
            <a:xfrm>
              <a:off x="4375570" y="2947478"/>
              <a:ext cx="493611" cy="4682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 descr="5">
              <a:extLst>
                <a:ext uri="{FF2B5EF4-FFF2-40B4-BE49-F238E27FC236}">
                  <a16:creationId xmlns:a16="http://schemas.microsoft.com/office/drawing/2014/main" id="{BDA809AB-906E-4BFD-AFEC-9B2A483A102A}"/>
                </a:ext>
              </a:extLst>
            </p:cNvPr>
            <p:cNvSpPr/>
            <p:nvPr/>
          </p:nvSpPr>
          <p:spPr>
            <a:xfrm>
              <a:off x="4032741" y="3734800"/>
              <a:ext cx="493611" cy="4682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 descr="5">
              <a:extLst>
                <a:ext uri="{FF2B5EF4-FFF2-40B4-BE49-F238E27FC236}">
                  <a16:creationId xmlns:a16="http://schemas.microsoft.com/office/drawing/2014/main" id="{8E00E1FC-8CD1-491C-A0D0-56DA182F00EC}"/>
                </a:ext>
              </a:extLst>
            </p:cNvPr>
            <p:cNvSpPr/>
            <p:nvPr/>
          </p:nvSpPr>
          <p:spPr>
            <a:xfrm>
              <a:off x="5046944" y="2947478"/>
              <a:ext cx="493610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 descr="5">
              <a:extLst>
                <a:ext uri="{FF2B5EF4-FFF2-40B4-BE49-F238E27FC236}">
                  <a16:creationId xmlns:a16="http://schemas.microsoft.com/office/drawing/2014/main" id="{8C0D7562-1C68-4A71-A387-53CD94BBE915}"/>
                </a:ext>
              </a:extLst>
            </p:cNvPr>
            <p:cNvSpPr/>
            <p:nvPr/>
          </p:nvSpPr>
          <p:spPr>
            <a:xfrm>
              <a:off x="5907190" y="2947478"/>
              <a:ext cx="493610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8EF3D1-3152-4F0E-906C-0E3E56593701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4069246" y="1718875"/>
              <a:ext cx="574556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E79FD7-64E3-4154-8EFF-9BACC43E99F4}"/>
                </a:ext>
              </a:extLst>
            </p:cNvPr>
            <p:cNvCxnSpPr>
              <a:stCxn id="48" idx="3"/>
              <a:endCxn id="50" idx="7"/>
            </p:cNvCxnSpPr>
            <p:nvPr/>
          </p:nvCxnSpPr>
          <p:spPr>
            <a:xfrm flipH="1">
              <a:off x="3558177" y="2655407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D0CCB1-FB02-4E02-9B0A-F009C7B03271}"/>
                </a:ext>
              </a:extLst>
            </p:cNvPr>
            <p:cNvCxnSpPr>
              <a:stCxn id="50" idx="3"/>
              <a:endCxn id="51" idx="0"/>
            </p:cNvCxnSpPr>
            <p:nvPr/>
          </p:nvCxnSpPr>
          <p:spPr>
            <a:xfrm flipH="1">
              <a:off x="2972511" y="3360187"/>
              <a:ext cx="23648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12F2F-EDBA-4A97-A7D4-2F58E30EAC89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4992980" y="1718875"/>
              <a:ext cx="425362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BACA3B-87F0-4F86-9317-D512D40F0682}"/>
                </a:ext>
              </a:extLst>
            </p:cNvPr>
            <p:cNvCxnSpPr>
              <a:cxnSpLocks/>
              <a:stCxn id="49" idx="5"/>
              <a:endCxn id="56" idx="1"/>
            </p:cNvCxnSpPr>
            <p:nvPr/>
          </p:nvCxnSpPr>
          <p:spPr>
            <a:xfrm>
              <a:off x="5767519" y="2612548"/>
              <a:ext cx="21109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A85D35-8575-46F0-8CB0-783BAB47DDBA}"/>
                </a:ext>
              </a:extLst>
            </p:cNvPr>
            <p:cNvCxnSpPr>
              <a:stCxn id="49" idx="2"/>
              <a:endCxn id="49" idx="2"/>
            </p:cNvCxnSpPr>
            <p:nvPr/>
          </p:nvCxnSpPr>
          <p:spPr>
            <a:xfrm>
              <a:off x="5346918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8EB8EA-497A-45C4-BBB2-BF9DDFA4602D}"/>
                </a:ext>
              </a:extLst>
            </p:cNvPr>
            <p:cNvCxnSpPr>
              <a:cxnSpLocks/>
              <a:stCxn id="55" idx="0"/>
              <a:endCxn id="49" idx="3"/>
            </p:cNvCxnSpPr>
            <p:nvPr/>
          </p:nvCxnSpPr>
          <p:spPr>
            <a:xfrm flipV="1">
              <a:off x="5294542" y="2612548"/>
              <a:ext cx="123799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2FAACF-A7D7-4C50-B95D-6DB2BDD9EB2E}"/>
                </a:ext>
              </a:extLst>
            </p:cNvPr>
            <p:cNvCxnSpPr>
              <a:cxnSpLocks/>
              <a:stCxn id="48" idx="5"/>
              <a:endCxn id="53" idx="1"/>
            </p:cNvCxnSpPr>
            <p:nvPr/>
          </p:nvCxnSpPr>
          <p:spPr>
            <a:xfrm>
              <a:off x="4069246" y="2655407"/>
              <a:ext cx="377747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D8C60B-1FB9-4869-8C4A-ED293A0FBD59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558177" y="3360187"/>
              <a:ext cx="136497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97D9F0-6C5B-4768-8060-FF7A7FB1CC42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 flipH="1">
              <a:off x="4280340" y="3345901"/>
              <a:ext cx="166653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21" name="Group 66">
            <a:extLst>
              <a:ext uri="{FF2B5EF4-FFF2-40B4-BE49-F238E27FC236}">
                <a16:creationId xmlns:a16="http://schemas.microsoft.com/office/drawing/2014/main" id="{653A2A28-E1B2-43DD-9EDF-3553D356D1BB}"/>
              </a:ext>
            </a:extLst>
          </p:cNvPr>
          <p:cNvGrpSpPr>
            <a:grpSpLocks/>
          </p:cNvGrpSpPr>
          <p:nvPr/>
        </p:nvGrpSpPr>
        <p:grpSpPr bwMode="auto">
          <a:xfrm>
            <a:off x="-20638" y="3368675"/>
            <a:ext cx="3675063" cy="2886075"/>
            <a:chOff x="2724912" y="1318864"/>
            <a:chExt cx="3675888" cy="2887376"/>
          </a:xfrm>
        </p:grpSpPr>
        <p:sp>
          <p:nvSpPr>
            <p:cNvPr id="68" name="Oval 67" descr="5">
              <a:extLst>
                <a:ext uri="{FF2B5EF4-FFF2-40B4-BE49-F238E27FC236}">
                  <a16:creationId xmlns:a16="http://schemas.microsoft.com/office/drawing/2014/main" id="{9DE3FA90-C660-46CD-9CE3-0FB9E846BA09}"/>
                </a:ext>
              </a:extLst>
            </p:cNvPr>
            <p:cNvSpPr/>
            <p:nvPr/>
          </p:nvSpPr>
          <p:spPr>
            <a:xfrm>
              <a:off x="4571589" y="1318864"/>
              <a:ext cx="493824" cy="4685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 descr="5">
              <a:extLst>
                <a:ext uri="{FF2B5EF4-FFF2-40B4-BE49-F238E27FC236}">
                  <a16:creationId xmlns:a16="http://schemas.microsoft.com/office/drawing/2014/main" id="{66241C27-47B5-4E73-8581-966C5C68DB75}"/>
                </a:ext>
              </a:extLst>
            </p:cNvPr>
            <p:cNvSpPr/>
            <p:nvPr/>
          </p:nvSpPr>
          <p:spPr>
            <a:xfrm>
              <a:off x="3649045" y="2255911"/>
              <a:ext cx="493823" cy="4669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 descr="5">
              <a:extLst>
                <a:ext uri="{FF2B5EF4-FFF2-40B4-BE49-F238E27FC236}">
                  <a16:creationId xmlns:a16="http://schemas.microsoft.com/office/drawing/2014/main" id="{D71E3902-C789-4167-91D4-A7088B89AC78}"/>
                </a:ext>
              </a:extLst>
            </p:cNvPr>
            <p:cNvSpPr/>
            <p:nvPr/>
          </p:nvSpPr>
          <p:spPr>
            <a:xfrm>
              <a:off x="5346463" y="2213030"/>
              <a:ext cx="493824" cy="4685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 descr="5">
              <a:extLst>
                <a:ext uri="{FF2B5EF4-FFF2-40B4-BE49-F238E27FC236}">
                  <a16:creationId xmlns:a16="http://schemas.microsoft.com/office/drawing/2014/main" id="{19FE2598-DE8A-40C3-938E-24CF77FF6BF7}"/>
                </a:ext>
              </a:extLst>
            </p:cNvPr>
            <p:cNvSpPr/>
            <p:nvPr/>
          </p:nvSpPr>
          <p:spPr>
            <a:xfrm>
              <a:off x="3136167" y="2961079"/>
              <a:ext cx="493824" cy="4685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2" name="Oval 71" descr="5">
              <a:extLst>
                <a:ext uri="{FF2B5EF4-FFF2-40B4-BE49-F238E27FC236}">
                  <a16:creationId xmlns:a16="http://schemas.microsoft.com/office/drawing/2014/main" id="{2DFA3742-4EA9-434B-8A16-FB9F2A8A1390}"/>
                </a:ext>
              </a:extLst>
            </p:cNvPr>
            <p:cNvSpPr/>
            <p:nvPr/>
          </p:nvSpPr>
          <p:spPr>
            <a:xfrm>
              <a:off x="2724912" y="3737717"/>
              <a:ext cx="493824" cy="4685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3" name="Oval 72" descr="5">
              <a:extLst>
                <a:ext uri="{FF2B5EF4-FFF2-40B4-BE49-F238E27FC236}">
                  <a16:creationId xmlns:a16="http://schemas.microsoft.com/office/drawing/2014/main" id="{42FFDED0-B15D-43FC-AD56-CF6D20B70ADD}"/>
                </a:ext>
              </a:extLst>
            </p:cNvPr>
            <p:cNvSpPr/>
            <p:nvPr/>
          </p:nvSpPr>
          <p:spPr>
            <a:xfrm>
              <a:off x="3447387" y="3737717"/>
              <a:ext cx="493824" cy="4685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Oval 73" descr="5">
              <a:extLst>
                <a:ext uri="{FF2B5EF4-FFF2-40B4-BE49-F238E27FC236}">
                  <a16:creationId xmlns:a16="http://schemas.microsoft.com/office/drawing/2014/main" id="{92970660-DB72-4AEF-8ED5-99D12BE09F65}"/>
                </a:ext>
              </a:extLst>
            </p:cNvPr>
            <p:cNvSpPr/>
            <p:nvPr/>
          </p:nvSpPr>
          <p:spPr>
            <a:xfrm>
              <a:off x="4374695" y="2946786"/>
              <a:ext cx="493824" cy="46852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 descr="5">
              <a:extLst>
                <a:ext uri="{FF2B5EF4-FFF2-40B4-BE49-F238E27FC236}">
                  <a16:creationId xmlns:a16="http://schemas.microsoft.com/office/drawing/2014/main" id="{3B94A67A-7584-4CC2-8F95-C4B465E99AFB}"/>
                </a:ext>
              </a:extLst>
            </p:cNvPr>
            <p:cNvSpPr/>
            <p:nvPr/>
          </p:nvSpPr>
          <p:spPr>
            <a:xfrm>
              <a:off x="4033307" y="3736128"/>
              <a:ext cx="493823" cy="4669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 descr="5">
              <a:extLst>
                <a:ext uri="{FF2B5EF4-FFF2-40B4-BE49-F238E27FC236}">
                  <a16:creationId xmlns:a16="http://schemas.microsoft.com/office/drawing/2014/main" id="{08E8B75E-4801-496C-8F87-E06C4C0B6E75}"/>
                </a:ext>
              </a:extLst>
            </p:cNvPr>
            <p:cNvSpPr/>
            <p:nvPr/>
          </p:nvSpPr>
          <p:spPr>
            <a:xfrm>
              <a:off x="5047946" y="2946786"/>
              <a:ext cx="493824" cy="4685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 descr="5">
              <a:extLst>
                <a:ext uri="{FF2B5EF4-FFF2-40B4-BE49-F238E27FC236}">
                  <a16:creationId xmlns:a16="http://schemas.microsoft.com/office/drawing/2014/main" id="{887F5F72-E5BD-4239-BECB-FA62EB9B5BAC}"/>
                </a:ext>
              </a:extLst>
            </p:cNvPr>
            <p:cNvSpPr/>
            <p:nvPr/>
          </p:nvSpPr>
          <p:spPr>
            <a:xfrm>
              <a:off x="5906977" y="2946786"/>
              <a:ext cx="493823" cy="4685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F04CC2E-3A9A-46BF-B658-0C2F0397F3CB}"/>
                </a:ext>
              </a:extLst>
            </p:cNvPr>
            <p:cNvCxnSpPr>
              <a:cxnSpLocks/>
              <a:stCxn id="68" idx="3"/>
              <a:endCxn id="69" idx="7"/>
            </p:cNvCxnSpPr>
            <p:nvPr/>
          </p:nvCxnSpPr>
          <p:spPr>
            <a:xfrm flipH="1">
              <a:off x="4069827" y="1717507"/>
              <a:ext cx="574804" cy="606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D595C4-984F-4F76-A82C-6FC1DAC18ECD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3558537" y="2654554"/>
              <a:ext cx="161961" cy="3748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5AB203-2365-4D36-9645-B545D6055CFD}"/>
                </a:ext>
              </a:extLst>
            </p:cNvPr>
            <p:cNvCxnSpPr>
              <a:stCxn id="71" idx="3"/>
              <a:endCxn id="72" idx="0"/>
            </p:cNvCxnSpPr>
            <p:nvPr/>
          </p:nvCxnSpPr>
          <p:spPr>
            <a:xfrm flipH="1">
              <a:off x="2971030" y="3359722"/>
              <a:ext cx="238178" cy="377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D5E6CC-DD09-4CBA-9C9B-90F975323456}"/>
                </a:ext>
              </a:extLst>
            </p:cNvPr>
            <p:cNvCxnSpPr>
              <a:cxnSpLocks/>
              <a:stCxn id="68" idx="5"/>
              <a:endCxn id="70" idx="1"/>
            </p:cNvCxnSpPr>
            <p:nvPr/>
          </p:nvCxnSpPr>
          <p:spPr>
            <a:xfrm>
              <a:off x="4993959" y="1717507"/>
              <a:ext cx="425546" cy="563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3BA203-60C6-4133-986B-BB28F5FF704E}"/>
                </a:ext>
              </a:extLst>
            </p:cNvPr>
            <p:cNvCxnSpPr>
              <a:cxnSpLocks/>
              <a:stCxn id="70" idx="5"/>
              <a:endCxn id="77" idx="1"/>
            </p:cNvCxnSpPr>
            <p:nvPr/>
          </p:nvCxnSpPr>
          <p:spPr>
            <a:xfrm>
              <a:off x="5767246" y="2613260"/>
              <a:ext cx="212773" cy="40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3C0577-E7F5-4689-AE93-D696979726D0}"/>
                </a:ext>
              </a:extLst>
            </p:cNvPr>
            <p:cNvCxnSpPr>
              <a:stCxn id="70" idx="2"/>
              <a:endCxn id="70" idx="2"/>
            </p:cNvCxnSpPr>
            <p:nvPr/>
          </p:nvCxnSpPr>
          <p:spPr>
            <a:xfrm>
              <a:off x="5346463" y="244649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69A0CE7-16FF-461B-923B-D2252C73DDEB}"/>
                </a:ext>
              </a:extLst>
            </p:cNvPr>
            <p:cNvCxnSpPr>
              <a:cxnSpLocks/>
              <a:stCxn id="76" idx="0"/>
              <a:endCxn id="70" idx="3"/>
            </p:cNvCxnSpPr>
            <p:nvPr/>
          </p:nvCxnSpPr>
          <p:spPr>
            <a:xfrm flipV="1">
              <a:off x="5294065" y="2613260"/>
              <a:ext cx="125440" cy="333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82416B-B8C0-4074-8CD6-D03A3E52C24F}"/>
                </a:ext>
              </a:extLst>
            </p:cNvPr>
            <p:cNvCxnSpPr>
              <a:cxnSpLocks/>
              <a:stCxn id="69" idx="5"/>
              <a:endCxn id="74" idx="1"/>
            </p:cNvCxnSpPr>
            <p:nvPr/>
          </p:nvCxnSpPr>
          <p:spPr>
            <a:xfrm>
              <a:off x="4069827" y="2654554"/>
              <a:ext cx="377910" cy="360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BA1855-E457-418F-ABAD-FA249CB7D877}"/>
                </a:ext>
              </a:extLst>
            </p:cNvPr>
            <p:cNvCxnSpPr>
              <a:cxnSpLocks/>
              <a:stCxn id="71" idx="5"/>
              <a:endCxn id="73" idx="0"/>
            </p:cNvCxnSpPr>
            <p:nvPr/>
          </p:nvCxnSpPr>
          <p:spPr>
            <a:xfrm>
              <a:off x="3558537" y="3359722"/>
              <a:ext cx="134968" cy="377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44996B-C8B5-428B-ADB6-C80C139F26A5}"/>
                </a:ext>
              </a:extLst>
            </p:cNvPr>
            <p:cNvCxnSpPr>
              <a:stCxn id="74" idx="3"/>
              <a:endCxn id="75" idx="0"/>
            </p:cNvCxnSpPr>
            <p:nvPr/>
          </p:nvCxnSpPr>
          <p:spPr>
            <a:xfrm flipH="1">
              <a:off x="4281012" y="3347016"/>
              <a:ext cx="166724" cy="389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22" name="Group 87">
            <a:extLst>
              <a:ext uri="{FF2B5EF4-FFF2-40B4-BE49-F238E27FC236}">
                <a16:creationId xmlns:a16="http://schemas.microsoft.com/office/drawing/2014/main" id="{6127F810-04E5-4752-A50F-2C27C89CB122}"/>
              </a:ext>
            </a:extLst>
          </p:cNvPr>
          <p:cNvGrpSpPr>
            <a:grpSpLocks/>
          </p:cNvGrpSpPr>
          <p:nvPr/>
        </p:nvGrpSpPr>
        <p:grpSpPr bwMode="auto">
          <a:xfrm>
            <a:off x="3789363" y="3448050"/>
            <a:ext cx="3675062" cy="2887663"/>
            <a:chOff x="2724912" y="1318864"/>
            <a:chExt cx="3675888" cy="2887376"/>
          </a:xfrm>
        </p:grpSpPr>
        <p:sp>
          <p:nvSpPr>
            <p:cNvPr id="89" name="Oval 88" descr="5">
              <a:extLst>
                <a:ext uri="{FF2B5EF4-FFF2-40B4-BE49-F238E27FC236}">
                  <a16:creationId xmlns:a16="http://schemas.microsoft.com/office/drawing/2014/main" id="{0F27EFB6-C797-453E-A0B3-A8F1AB81D2F8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 descr="5">
              <a:extLst>
                <a:ext uri="{FF2B5EF4-FFF2-40B4-BE49-F238E27FC236}">
                  <a16:creationId xmlns:a16="http://schemas.microsoft.com/office/drawing/2014/main" id="{EC0AC7FF-7F25-40FA-BE29-3326BC4A3553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 descr="5">
              <a:extLst>
                <a:ext uri="{FF2B5EF4-FFF2-40B4-BE49-F238E27FC236}">
                  <a16:creationId xmlns:a16="http://schemas.microsoft.com/office/drawing/2014/main" id="{2F58AF3E-B71A-4947-8019-FEFFB7DAD0E7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 descr="5">
              <a:extLst>
                <a:ext uri="{FF2B5EF4-FFF2-40B4-BE49-F238E27FC236}">
                  <a16:creationId xmlns:a16="http://schemas.microsoft.com/office/drawing/2014/main" id="{C0A708A8-AC41-4CE4-AE7E-EA72ECF324E4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93" name="Oval 92" descr="5">
              <a:extLst>
                <a:ext uri="{FF2B5EF4-FFF2-40B4-BE49-F238E27FC236}">
                  <a16:creationId xmlns:a16="http://schemas.microsoft.com/office/drawing/2014/main" id="{07CA4832-0739-4B2D-9289-5B9EA16785D5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Oval 93" descr="5">
              <a:extLst>
                <a:ext uri="{FF2B5EF4-FFF2-40B4-BE49-F238E27FC236}">
                  <a16:creationId xmlns:a16="http://schemas.microsoft.com/office/drawing/2014/main" id="{9AD5960B-AAEA-46CB-804A-55A3460DA4AA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5" name="Oval 94" descr="5">
              <a:extLst>
                <a:ext uri="{FF2B5EF4-FFF2-40B4-BE49-F238E27FC236}">
                  <a16:creationId xmlns:a16="http://schemas.microsoft.com/office/drawing/2014/main" id="{2F3C6AD2-800D-445A-BE56-42257F74019D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 descr="5">
              <a:extLst>
                <a:ext uri="{FF2B5EF4-FFF2-40B4-BE49-F238E27FC236}">
                  <a16:creationId xmlns:a16="http://schemas.microsoft.com/office/drawing/2014/main" id="{463DEA8D-B570-4070-AF85-AF5F844A6525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 descr="5">
              <a:extLst>
                <a:ext uri="{FF2B5EF4-FFF2-40B4-BE49-F238E27FC236}">
                  <a16:creationId xmlns:a16="http://schemas.microsoft.com/office/drawing/2014/main" id="{41CF0D45-880E-4F93-B171-07732824EBCA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 descr="5">
              <a:extLst>
                <a:ext uri="{FF2B5EF4-FFF2-40B4-BE49-F238E27FC236}">
                  <a16:creationId xmlns:a16="http://schemas.microsoft.com/office/drawing/2014/main" id="{2204C8AB-4D42-4ACB-B668-55F5CAC020A2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3AAA8E1-E213-425A-8AE6-572089C1F809}"/>
                </a:ext>
              </a:extLst>
            </p:cNvPr>
            <p:cNvCxnSpPr>
              <a:cxnSpLocks/>
              <a:stCxn id="89" idx="3"/>
              <a:endCxn id="90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1C6330-7797-4DC2-983A-89044A12A8E2}"/>
                </a:ext>
              </a:extLst>
            </p:cNvPr>
            <p:cNvCxnSpPr>
              <a:stCxn id="90" idx="3"/>
              <a:endCxn id="92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094BE11-BC46-435A-84DD-FAFB88A4F11F}"/>
                </a:ext>
              </a:extLst>
            </p:cNvPr>
            <p:cNvCxnSpPr>
              <a:stCxn id="92" idx="3"/>
              <a:endCxn id="93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4E283F-2CBF-4C4E-9308-EFF4F26E745A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550024E-EB1B-472C-8FE8-6EF76F893ECA}"/>
                </a:ext>
              </a:extLst>
            </p:cNvPr>
            <p:cNvCxnSpPr>
              <a:cxnSpLocks/>
              <a:stCxn id="91" idx="5"/>
              <a:endCxn id="98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189630-5484-417F-80C8-392350AD13A7}"/>
                </a:ext>
              </a:extLst>
            </p:cNvPr>
            <p:cNvCxnSpPr>
              <a:stCxn id="91" idx="2"/>
              <a:endCxn id="91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16FDF0-8F40-40FA-AB63-1F3D1ACAFCF4}"/>
                </a:ext>
              </a:extLst>
            </p:cNvPr>
            <p:cNvCxnSpPr>
              <a:cxnSpLocks/>
              <a:stCxn id="97" idx="0"/>
              <a:endCxn id="91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836EB1-4C70-4B0A-961A-9D30FC16EA53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5328600-EFA8-4B69-91F1-15F5DDFF0BA2}"/>
                </a:ext>
              </a:extLst>
            </p:cNvPr>
            <p:cNvCxnSpPr>
              <a:cxnSpLocks/>
              <a:stCxn id="92" idx="5"/>
              <a:endCxn id="94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3DB38CF-CBC7-4DB4-8445-C503C40FE94C}"/>
                </a:ext>
              </a:extLst>
            </p:cNvPr>
            <p:cNvCxnSpPr>
              <a:stCxn id="95" idx="3"/>
              <a:endCxn id="96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23" name="Group 108">
            <a:extLst>
              <a:ext uri="{FF2B5EF4-FFF2-40B4-BE49-F238E27FC236}">
                <a16:creationId xmlns:a16="http://schemas.microsoft.com/office/drawing/2014/main" id="{843CDD5E-9ACB-43F0-8864-3EB85DFD6205}"/>
              </a:ext>
            </a:extLst>
          </p:cNvPr>
          <p:cNvGrpSpPr>
            <a:grpSpLocks/>
          </p:cNvGrpSpPr>
          <p:nvPr/>
        </p:nvGrpSpPr>
        <p:grpSpPr bwMode="auto">
          <a:xfrm>
            <a:off x="7835900" y="3503613"/>
            <a:ext cx="3675063" cy="2887662"/>
            <a:chOff x="2724912" y="1318864"/>
            <a:chExt cx="3675888" cy="2887376"/>
          </a:xfrm>
        </p:grpSpPr>
        <p:sp>
          <p:nvSpPr>
            <p:cNvPr id="110" name="Oval 109" descr="5">
              <a:extLst>
                <a:ext uri="{FF2B5EF4-FFF2-40B4-BE49-F238E27FC236}">
                  <a16:creationId xmlns:a16="http://schemas.microsoft.com/office/drawing/2014/main" id="{4BE05707-610E-46E9-942D-3639E914196A}"/>
                </a:ext>
              </a:extLst>
            </p:cNvPr>
            <p:cNvSpPr/>
            <p:nvPr/>
          </p:nvSpPr>
          <p:spPr>
            <a:xfrm>
              <a:off x="4571589" y="131886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 descr="5">
              <a:extLst>
                <a:ext uri="{FF2B5EF4-FFF2-40B4-BE49-F238E27FC236}">
                  <a16:creationId xmlns:a16="http://schemas.microsoft.com/office/drawing/2014/main" id="{AC4F6A7E-6A7C-4E1A-BDDF-250FF1B1CD5D}"/>
                </a:ext>
              </a:extLst>
            </p:cNvPr>
            <p:cNvSpPr/>
            <p:nvPr/>
          </p:nvSpPr>
          <p:spPr>
            <a:xfrm>
              <a:off x="3649044" y="2255396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 descr="5">
              <a:extLst>
                <a:ext uri="{FF2B5EF4-FFF2-40B4-BE49-F238E27FC236}">
                  <a16:creationId xmlns:a16="http://schemas.microsoft.com/office/drawing/2014/main" id="{3D0F0283-E213-4282-A0B2-EDD73383D5D0}"/>
                </a:ext>
              </a:extLst>
            </p:cNvPr>
            <p:cNvSpPr/>
            <p:nvPr/>
          </p:nvSpPr>
          <p:spPr>
            <a:xfrm>
              <a:off x="5346463" y="2212537"/>
              <a:ext cx="493823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 descr="5">
              <a:extLst>
                <a:ext uri="{FF2B5EF4-FFF2-40B4-BE49-F238E27FC236}">
                  <a16:creationId xmlns:a16="http://schemas.microsoft.com/office/drawing/2014/main" id="{8183D3B7-A0A7-446F-BE79-3DE74D70BD75}"/>
                </a:ext>
              </a:extLst>
            </p:cNvPr>
            <p:cNvSpPr/>
            <p:nvPr/>
          </p:nvSpPr>
          <p:spPr>
            <a:xfrm>
              <a:off x="3136167" y="2961763"/>
              <a:ext cx="493823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4" name="Oval 113" descr="5">
              <a:extLst>
                <a:ext uri="{FF2B5EF4-FFF2-40B4-BE49-F238E27FC236}">
                  <a16:creationId xmlns:a16="http://schemas.microsoft.com/office/drawing/2014/main" id="{ED845487-83A3-4B9D-BD7C-0B8F44104901}"/>
                </a:ext>
              </a:extLst>
            </p:cNvPr>
            <p:cNvSpPr/>
            <p:nvPr/>
          </p:nvSpPr>
          <p:spPr>
            <a:xfrm>
              <a:off x="2724912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5" name="Oval 114" descr="5">
              <a:extLst>
                <a:ext uri="{FF2B5EF4-FFF2-40B4-BE49-F238E27FC236}">
                  <a16:creationId xmlns:a16="http://schemas.microsoft.com/office/drawing/2014/main" id="{45799E84-DE1D-49E1-B0D9-DA5AE022F19C}"/>
                </a:ext>
              </a:extLst>
            </p:cNvPr>
            <p:cNvSpPr/>
            <p:nvPr/>
          </p:nvSpPr>
          <p:spPr>
            <a:xfrm>
              <a:off x="3447387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6" name="Oval 115" descr="5">
              <a:extLst>
                <a:ext uri="{FF2B5EF4-FFF2-40B4-BE49-F238E27FC236}">
                  <a16:creationId xmlns:a16="http://schemas.microsoft.com/office/drawing/2014/main" id="{650FB9A1-F3F5-4B5A-8CB0-47E40856CAF7}"/>
                </a:ext>
              </a:extLst>
            </p:cNvPr>
            <p:cNvSpPr/>
            <p:nvPr/>
          </p:nvSpPr>
          <p:spPr>
            <a:xfrm>
              <a:off x="4374695" y="2947478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 descr="5">
              <a:extLst>
                <a:ext uri="{FF2B5EF4-FFF2-40B4-BE49-F238E27FC236}">
                  <a16:creationId xmlns:a16="http://schemas.microsoft.com/office/drawing/2014/main" id="{3E3BE0B8-9911-4CAD-9735-AF12A8926308}"/>
                </a:ext>
              </a:extLst>
            </p:cNvPr>
            <p:cNvSpPr/>
            <p:nvPr/>
          </p:nvSpPr>
          <p:spPr>
            <a:xfrm>
              <a:off x="4033306" y="3734800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 descr="5">
              <a:extLst>
                <a:ext uri="{FF2B5EF4-FFF2-40B4-BE49-F238E27FC236}">
                  <a16:creationId xmlns:a16="http://schemas.microsoft.com/office/drawing/2014/main" id="{440808F2-0E48-4AA5-931C-06ABEE7D0928}"/>
                </a:ext>
              </a:extLst>
            </p:cNvPr>
            <p:cNvSpPr/>
            <p:nvPr/>
          </p:nvSpPr>
          <p:spPr>
            <a:xfrm>
              <a:off x="5047946" y="2947478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 descr="5">
              <a:extLst>
                <a:ext uri="{FF2B5EF4-FFF2-40B4-BE49-F238E27FC236}">
                  <a16:creationId xmlns:a16="http://schemas.microsoft.com/office/drawing/2014/main" id="{375FA93B-F5D3-4C6A-890F-0D598382B7A7}"/>
                </a:ext>
              </a:extLst>
            </p:cNvPr>
            <p:cNvSpPr/>
            <p:nvPr/>
          </p:nvSpPr>
          <p:spPr>
            <a:xfrm>
              <a:off x="5906976" y="2947478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678B459-8F67-474C-8D45-0AAE371BADF8}"/>
                </a:ext>
              </a:extLst>
            </p:cNvPr>
            <p:cNvCxnSpPr>
              <a:cxnSpLocks/>
              <a:stCxn id="110" idx="3"/>
              <a:endCxn id="111" idx="7"/>
            </p:cNvCxnSpPr>
            <p:nvPr/>
          </p:nvCxnSpPr>
          <p:spPr>
            <a:xfrm flipH="1">
              <a:off x="4069827" y="1718874"/>
              <a:ext cx="574804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DCE6F6B-FB71-44AC-9236-84CB4113941C}"/>
                </a:ext>
              </a:extLst>
            </p:cNvPr>
            <p:cNvCxnSpPr>
              <a:stCxn id="111" idx="3"/>
              <a:endCxn id="113" idx="7"/>
            </p:cNvCxnSpPr>
            <p:nvPr/>
          </p:nvCxnSpPr>
          <p:spPr>
            <a:xfrm flipH="1">
              <a:off x="3558537" y="2655407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C5B734F-657C-45F1-8A12-DB113CB6E8D7}"/>
                </a:ext>
              </a:extLst>
            </p:cNvPr>
            <p:cNvCxnSpPr>
              <a:stCxn id="113" idx="3"/>
              <a:endCxn id="114" idx="0"/>
            </p:cNvCxnSpPr>
            <p:nvPr/>
          </p:nvCxnSpPr>
          <p:spPr>
            <a:xfrm flipH="1">
              <a:off x="2971030" y="3360187"/>
              <a:ext cx="238178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AC371B4-2983-4297-B4B7-2E906E5ADECF}"/>
                </a:ext>
              </a:extLst>
            </p:cNvPr>
            <p:cNvCxnSpPr>
              <a:cxnSpLocks/>
              <a:stCxn id="110" idx="5"/>
              <a:endCxn id="112" idx="1"/>
            </p:cNvCxnSpPr>
            <p:nvPr/>
          </p:nvCxnSpPr>
          <p:spPr>
            <a:xfrm>
              <a:off x="4993959" y="1718874"/>
              <a:ext cx="425546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0F47602-1C60-4893-89A0-3412D7439841}"/>
                </a:ext>
              </a:extLst>
            </p:cNvPr>
            <p:cNvCxnSpPr>
              <a:cxnSpLocks/>
              <a:stCxn id="112" idx="5"/>
              <a:endCxn id="119" idx="1"/>
            </p:cNvCxnSpPr>
            <p:nvPr/>
          </p:nvCxnSpPr>
          <p:spPr>
            <a:xfrm>
              <a:off x="5767245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DB6B8CE-F015-468B-B968-8580B96A4ABE}"/>
                </a:ext>
              </a:extLst>
            </p:cNvPr>
            <p:cNvCxnSpPr>
              <a:stCxn id="112" idx="2"/>
              <a:endCxn id="112" idx="2"/>
            </p:cNvCxnSpPr>
            <p:nvPr/>
          </p:nvCxnSpPr>
          <p:spPr>
            <a:xfrm>
              <a:off x="5346463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75ED10-4DC1-4D74-8512-4BCC55C4310D}"/>
                </a:ext>
              </a:extLst>
            </p:cNvPr>
            <p:cNvCxnSpPr>
              <a:cxnSpLocks/>
              <a:stCxn id="118" idx="0"/>
              <a:endCxn id="112" idx="3"/>
            </p:cNvCxnSpPr>
            <p:nvPr/>
          </p:nvCxnSpPr>
          <p:spPr>
            <a:xfrm flipV="1">
              <a:off x="5294064" y="2612548"/>
              <a:ext cx="125441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BF154E3-8A06-4EA2-8A91-1C470EDD0E6A}"/>
                </a:ext>
              </a:extLst>
            </p:cNvPr>
            <p:cNvCxnSpPr>
              <a:cxnSpLocks/>
              <a:stCxn id="111" idx="5"/>
              <a:endCxn id="116" idx="1"/>
            </p:cNvCxnSpPr>
            <p:nvPr/>
          </p:nvCxnSpPr>
          <p:spPr>
            <a:xfrm>
              <a:off x="4069827" y="2655407"/>
              <a:ext cx="377910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312516-EFE0-4488-A266-8F2C239D54AA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3558537" y="3360187"/>
              <a:ext cx="134967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8D60074-B8F0-44C9-901A-153069F2C15D}"/>
                </a:ext>
              </a:extLst>
            </p:cNvPr>
            <p:cNvCxnSpPr>
              <a:stCxn id="116" idx="3"/>
              <a:endCxn id="117" idx="0"/>
            </p:cNvCxnSpPr>
            <p:nvPr/>
          </p:nvCxnSpPr>
          <p:spPr>
            <a:xfrm flipH="1">
              <a:off x="4281011" y="3345900"/>
              <a:ext cx="166725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387859D-C927-48D9-BD1F-D485501B5D05}"/>
              </a:ext>
            </a:extLst>
          </p:cNvPr>
          <p:cNvSpPr txBox="1"/>
          <p:nvPr/>
        </p:nvSpPr>
        <p:spPr>
          <a:xfrm>
            <a:off x="234948" y="326392"/>
            <a:ext cx="166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Sorting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">
            <a:extLst>
              <a:ext uri="{FF2B5EF4-FFF2-40B4-BE49-F238E27FC236}">
                <a16:creationId xmlns:a16="http://schemas.microsoft.com/office/drawing/2014/main" id="{28C1E2F8-B0CE-4158-9647-C99557AFDABE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293688"/>
            <a:ext cx="3676650" cy="2887662"/>
            <a:chOff x="2724912" y="1318864"/>
            <a:chExt cx="3675888" cy="2887376"/>
          </a:xfrm>
        </p:grpSpPr>
        <p:sp>
          <p:nvSpPr>
            <p:cNvPr id="5" name="Oval 4" descr="5">
              <a:extLst>
                <a:ext uri="{FF2B5EF4-FFF2-40B4-BE49-F238E27FC236}">
                  <a16:creationId xmlns:a16="http://schemas.microsoft.com/office/drawing/2014/main" id="{19DFA689-B30F-4BAB-A596-74ABB38995A5}"/>
                </a:ext>
              </a:extLst>
            </p:cNvPr>
            <p:cNvSpPr/>
            <p:nvPr/>
          </p:nvSpPr>
          <p:spPr>
            <a:xfrm>
              <a:off x="4572379" y="131886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 descr="5">
              <a:extLst>
                <a:ext uri="{FF2B5EF4-FFF2-40B4-BE49-F238E27FC236}">
                  <a16:creationId xmlns:a16="http://schemas.microsoft.com/office/drawing/2014/main" id="{8F7D8B52-165C-4800-829C-760B8C4F537D}"/>
                </a:ext>
              </a:extLst>
            </p:cNvPr>
            <p:cNvSpPr/>
            <p:nvPr/>
          </p:nvSpPr>
          <p:spPr>
            <a:xfrm>
              <a:off x="3648646" y="2255396"/>
              <a:ext cx="493611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B4DA2D80-CC93-4678-A35D-4D28B93D98CE}"/>
                </a:ext>
              </a:extLst>
            </p:cNvPr>
            <p:cNvSpPr/>
            <p:nvPr/>
          </p:nvSpPr>
          <p:spPr>
            <a:xfrm>
              <a:off x="5346918" y="2212537"/>
              <a:ext cx="493611" cy="4682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5CD84132-4FDA-4806-B3FB-A7C5385FFB45}"/>
                </a:ext>
              </a:extLst>
            </p:cNvPr>
            <p:cNvSpPr/>
            <p:nvPr/>
          </p:nvSpPr>
          <p:spPr>
            <a:xfrm>
              <a:off x="3135990" y="2961763"/>
              <a:ext cx="493610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" name="Oval 8" descr="5">
              <a:extLst>
                <a:ext uri="{FF2B5EF4-FFF2-40B4-BE49-F238E27FC236}">
                  <a16:creationId xmlns:a16="http://schemas.microsoft.com/office/drawing/2014/main" id="{790E8974-CD96-4A2E-BFCC-48688DE7F32F}"/>
                </a:ext>
              </a:extLst>
            </p:cNvPr>
            <p:cNvSpPr/>
            <p:nvPr/>
          </p:nvSpPr>
          <p:spPr>
            <a:xfrm>
              <a:off x="2724912" y="3737974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" name="Oval 9" descr="5">
              <a:extLst>
                <a:ext uri="{FF2B5EF4-FFF2-40B4-BE49-F238E27FC236}">
                  <a16:creationId xmlns:a16="http://schemas.microsoft.com/office/drawing/2014/main" id="{50872908-6418-4796-98A1-B94ED002D08D}"/>
                </a:ext>
              </a:extLst>
            </p:cNvPr>
            <p:cNvSpPr/>
            <p:nvPr/>
          </p:nvSpPr>
          <p:spPr>
            <a:xfrm>
              <a:off x="3447075" y="3737974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 descr="5">
              <a:extLst>
                <a:ext uri="{FF2B5EF4-FFF2-40B4-BE49-F238E27FC236}">
                  <a16:creationId xmlns:a16="http://schemas.microsoft.com/office/drawing/2014/main" id="{F32DB4D3-516A-4A32-8B6E-8DE8B1F4B422}"/>
                </a:ext>
              </a:extLst>
            </p:cNvPr>
            <p:cNvSpPr/>
            <p:nvPr/>
          </p:nvSpPr>
          <p:spPr>
            <a:xfrm>
              <a:off x="4375570" y="2947478"/>
              <a:ext cx="493611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 descr="5">
              <a:extLst>
                <a:ext uri="{FF2B5EF4-FFF2-40B4-BE49-F238E27FC236}">
                  <a16:creationId xmlns:a16="http://schemas.microsoft.com/office/drawing/2014/main" id="{74424158-ABAD-48E5-A42C-0F80252736B1}"/>
                </a:ext>
              </a:extLst>
            </p:cNvPr>
            <p:cNvSpPr/>
            <p:nvPr/>
          </p:nvSpPr>
          <p:spPr>
            <a:xfrm>
              <a:off x="4032741" y="3734800"/>
              <a:ext cx="493611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 descr="5">
              <a:extLst>
                <a:ext uri="{FF2B5EF4-FFF2-40B4-BE49-F238E27FC236}">
                  <a16:creationId xmlns:a16="http://schemas.microsoft.com/office/drawing/2014/main" id="{DD93C8BD-91C1-4384-AA64-9B4DF07DB682}"/>
                </a:ext>
              </a:extLst>
            </p:cNvPr>
            <p:cNvSpPr/>
            <p:nvPr/>
          </p:nvSpPr>
          <p:spPr>
            <a:xfrm>
              <a:off x="5046944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 descr="5">
              <a:extLst>
                <a:ext uri="{FF2B5EF4-FFF2-40B4-BE49-F238E27FC236}">
                  <a16:creationId xmlns:a16="http://schemas.microsoft.com/office/drawing/2014/main" id="{3E5C1262-29CF-4AA7-B1D6-0FDB8729ED89}"/>
                </a:ext>
              </a:extLst>
            </p:cNvPr>
            <p:cNvSpPr/>
            <p:nvPr/>
          </p:nvSpPr>
          <p:spPr>
            <a:xfrm>
              <a:off x="5907190" y="2947478"/>
              <a:ext cx="493610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A1FA79-D65C-45C1-BE00-DC8EF4D94340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4069246" y="1718874"/>
              <a:ext cx="574556" cy="60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DE888D-23E8-42CE-8C51-7FC1F9E1C119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3558177" y="2655407"/>
              <a:ext cx="16189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29E00E-A41E-4AF7-BCE8-9538B502F309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2972511" y="3360187"/>
              <a:ext cx="236489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F45B77-4298-40D9-A6D8-6AB49BD6356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992980" y="1718874"/>
              <a:ext cx="425362" cy="563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48EA32-3DF1-40BF-85AF-7185428D4FD4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>
              <a:off x="5767519" y="2612548"/>
              <a:ext cx="21109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F8DCC7-0460-4AB2-834A-195F31D4690A}"/>
                </a:ext>
              </a:extLst>
            </p:cNvPr>
            <p:cNvCxnSpPr>
              <a:stCxn id="7" idx="2"/>
              <a:endCxn id="7" idx="2"/>
            </p:cNvCxnSpPr>
            <p:nvPr/>
          </p:nvCxnSpPr>
          <p:spPr>
            <a:xfrm>
              <a:off x="5346918" y="24474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7BD60C-CB1F-463F-BA24-CBDF91BB9C81}"/>
                </a:ext>
              </a:extLst>
            </p:cNvPr>
            <p:cNvCxnSpPr>
              <a:cxnSpLocks/>
              <a:stCxn id="13" idx="0"/>
              <a:endCxn id="7" idx="3"/>
            </p:cNvCxnSpPr>
            <p:nvPr/>
          </p:nvCxnSpPr>
          <p:spPr>
            <a:xfrm flipV="1">
              <a:off x="5294542" y="2612548"/>
              <a:ext cx="123799" cy="33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9FA114-01D4-42E0-A1C3-FB5AC0B9B1C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69246" y="2655407"/>
              <a:ext cx="377747" cy="360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130886-A096-4C92-BA04-72E7D150CD43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3558177" y="3360187"/>
              <a:ext cx="136497" cy="377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3B2104-8325-4F7A-81C3-C9CE0EB0E6D7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4280340" y="3345900"/>
              <a:ext cx="166653" cy="388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3" name="Group 24">
            <a:extLst>
              <a:ext uri="{FF2B5EF4-FFF2-40B4-BE49-F238E27FC236}">
                <a16:creationId xmlns:a16="http://schemas.microsoft.com/office/drawing/2014/main" id="{E98E8858-945B-480C-8727-0FC0EB667E56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377825"/>
            <a:ext cx="3675062" cy="2887663"/>
            <a:chOff x="2724912" y="1318864"/>
            <a:chExt cx="3675888" cy="2887376"/>
          </a:xfrm>
        </p:grpSpPr>
        <p:sp>
          <p:nvSpPr>
            <p:cNvPr id="26" name="Oval 25" descr="5">
              <a:extLst>
                <a:ext uri="{FF2B5EF4-FFF2-40B4-BE49-F238E27FC236}">
                  <a16:creationId xmlns:a16="http://schemas.microsoft.com/office/drawing/2014/main" id="{050C9214-5D87-44DC-A5FA-11C74F040214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 descr="5">
              <a:extLst>
                <a:ext uri="{FF2B5EF4-FFF2-40B4-BE49-F238E27FC236}">
                  <a16:creationId xmlns:a16="http://schemas.microsoft.com/office/drawing/2014/main" id="{21166B3F-D5D0-4E11-A268-1F3CEC1F9AF9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 descr="5">
              <a:extLst>
                <a:ext uri="{FF2B5EF4-FFF2-40B4-BE49-F238E27FC236}">
                  <a16:creationId xmlns:a16="http://schemas.microsoft.com/office/drawing/2014/main" id="{0BC3FFC1-425B-4B7B-939A-330E722F9BAB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 descr="5">
              <a:extLst>
                <a:ext uri="{FF2B5EF4-FFF2-40B4-BE49-F238E27FC236}">
                  <a16:creationId xmlns:a16="http://schemas.microsoft.com/office/drawing/2014/main" id="{17F805C2-4250-48D2-8D66-9D98E588A6EA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0" name="Oval 29" descr="5">
              <a:extLst>
                <a:ext uri="{FF2B5EF4-FFF2-40B4-BE49-F238E27FC236}">
                  <a16:creationId xmlns:a16="http://schemas.microsoft.com/office/drawing/2014/main" id="{4E5D746F-CF14-4582-96ED-A5DD226C87A9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Oval 30" descr="5">
              <a:extLst>
                <a:ext uri="{FF2B5EF4-FFF2-40B4-BE49-F238E27FC236}">
                  <a16:creationId xmlns:a16="http://schemas.microsoft.com/office/drawing/2014/main" id="{FD5D1234-B485-4118-A53B-76BDA9913448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 descr="5">
              <a:extLst>
                <a:ext uri="{FF2B5EF4-FFF2-40B4-BE49-F238E27FC236}">
                  <a16:creationId xmlns:a16="http://schemas.microsoft.com/office/drawing/2014/main" id="{B4624808-BCE7-4AE0-840E-4C2C062E1AC0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 descr="5">
              <a:extLst>
                <a:ext uri="{FF2B5EF4-FFF2-40B4-BE49-F238E27FC236}">
                  <a16:creationId xmlns:a16="http://schemas.microsoft.com/office/drawing/2014/main" id="{49898BF0-AE0D-4FED-A912-B262F5C3C0A1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 descr="5">
              <a:extLst>
                <a:ext uri="{FF2B5EF4-FFF2-40B4-BE49-F238E27FC236}">
                  <a16:creationId xmlns:a16="http://schemas.microsoft.com/office/drawing/2014/main" id="{D8CDE5D5-51D6-4B36-ACED-D25DC9F40133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 descr="5">
              <a:extLst>
                <a:ext uri="{FF2B5EF4-FFF2-40B4-BE49-F238E27FC236}">
                  <a16:creationId xmlns:a16="http://schemas.microsoft.com/office/drawing/2014/main" id="{A53E5D64-70FB-4F12-8D2E-74D1CDCA6A07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BD50EB-0355-4B41-AF35-EF8D014403A6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F2CD4B-6764-4CB8-99A6-C10B7E67B50D}"/>
                </a:ext>
              </a:extLst>
            </p:cNvPr>
            <p:cNvCxnSpPr>
              <a:stCxn id="27" idx="3"/>
              <a:endCxn id="29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173C-3E5E-4846-8D5B-B9C55C4E7B26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4A591F-D0B6-4115-945A-BF5C80A81F49}"/>
                </a:ext>
              </a:extLst>
            </p:cNvPr>
            <p:cNvCxnSpPr>
              <a:cxnSpLocks/>
              <a:stCxn id="26" idx="5"/>
              <a:endCxn id="28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2A39D-E3B1-43E8-B204-7AAEC1CF507A}"/>
                </a:ext>
              </a:extLst>
            </p:cNvPr>
            <p:cNvCxnSpPr>
              <a:cxnSpLocks/>
              <a:stCxn id="28" idx="5"/>
              <a:endCxn id="35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FD175A-8278-4C20-9DCA-C9E5CDA3EBB5}"/>
                </a:ext>
              </a:extLst>
            </p:cNvPr>
            <p:cNvCxnSpPr>
              <a:stCxn id="28" idx="2"/>
              <a:endCxn id="28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C49719-3E73-49EB-88C9-76C28479A188}"/>
                </a:ext>
              </a:extLst>
            </p:cNvPr>
            <p:cNvCxnSpPr>
              <a:cxnSpLocks/>
              <a:stCxn id="34" idx="0"/>
              <a:endCxn id="28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C64415-C70A-4136-A7C6-8D0F4192B3A5}"/>
                </a:ext>
              </a:extLst>
            </p:cNvPr>
            <p:cNvCxnSpPr>
              <a:cxnSpLocks/>
              <a:stCxn id="27" idx="5"/>
              <a:endCxn id="32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1FDB1D-8ADB-48C2-94A8-F733EA822934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0B819E-62E9-45FB-8F8E-4E287DEAC8E5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24">
            <a:extLst>
              <a:ext uri="{FF2B5EF4-FFF2-40B4-BE49-F238E27FC236}">
                <a16:creationId xmlns:a16="http://schemas.microsoft.com/office/drawing/2014/main" id="{78BD5024-9982-4E6A-B7C7-9FB6A2A3B165}"/>
              </a:ext>
            </a:extLst>
          </p:cNvPr>
          <p:cNvGrpSpPr>
            <a:grpSpLocks/>
          </p:cNvGrpSpPr>
          <p:nvPr/>
        </p:nvGrpSpPr>
        <p:grpSpPr bwMode="auto">
          <a:xfrm>
            <a:off x="7811047" y="338931"/>
            <a:ext cx="3675062" cy="2887663"/>
            <a:chOff x="2724912" y="1318864"/>
            <a:chExt cx="3675888" cy="2887376"/>
          </a:xfrm>
        </p:grpSpPr>
        <p:sp>
          <p:nvSpPr>
            <p:cNvPr id="47" name="Oval 46" descr="5">
              <a:extLst>
                <a:ext uri="{FF2B5EF4-FFF2-40B4-BE49-F238E27FC236}">
                  <a16:creationId xmlns:a16="http://schemas.microsoft.com/office/drawing/2014/main" id="{AA2AC93F-5CEE-4401-84E0-2BBE4C1B3981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 descr="5">
              <a:extLst>
                <a:ext uri="{FF2B5EF4-FFF2-40B4-BE49-F238E27FC236}">
                  <a16:creationId xmlns:a16="http://schemas.microsoft.com/office/drawing/2014/main" id="{E6A87983-5E6C-41A1-8EB1-CEC4F84CC5E0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 descr="5">
              <a:extLst>
                <a:ext uri="{FF2B5EF4-FFF2-40B4-BE49-F238E27FC236}">
                  <a16:creationId xmlns:a16="http://schemas.microsoft.com/office/drawing/2014/main" id="{8D7FEA7B-7242-41B2-A6ED-470135FF3FD6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 descr="5">
              <a:extLst>
                <a:ext uri="{FF2B5EF4-FFF2-40B4-BE49-F238E27FC236}">
                  <a16:creationId xmlns:a16="http://schemas.microsoft.com/office/drawing/2014/main" id="{2DFDE337-CEB1-4A3E-AD8D-4B36A6014A6E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1" name="Oval 50" descr="5">
              <a:extLst>
                <a:ext uri="{FF2B5EF4-FFF2-40B4-BE49-F238E27FC236}">
                  <a16:creationId xmlns:a16="http://schemas.microsoft.com/office/drawing/2014/main" id="{1070FE17-E2A0-4DB8-8C62-C46E2125836B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2" name="Oval 51" descr="5">
              <a:extLst>
                <a:ext uri="{FF2B5EF4-FFF2-40B4-BE49-F238E27FC236}">
                  <a16:creationId xmlns:a16="http://schemas.microsoft.com/office/drawing/2014/main" id="{C2CB987E-31F2-4253-9C34-317182A45F29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53" name="Oval 52" descr="5">
              <a:extLst>
                <a:ext uri="{FF2B5EF4-FFF2-40B4-BE49-F238E27FC236}">
                  <a16:creationId xmlns:a16="http://schemas.microsoft.com/office/drawing/2014/main" id="{728BB034-AEBC-430F-82A0-CA0C62C6403B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 descr="5">
              <a:extLst>
                <a:ext uri="{FF2B5EF4-FFF2-40B4-BE49-F238E27FC236}">
                  <a16:creationId xmlns:a16="http://schemas.microsoft.com/office/drawing/2014/main" id="{F5208711-292A-4718-AC3B-356116252D95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 descr="5">
              <a:extLst>
                <a:ext uri="{FF2B5EF4-FFF2-40B4-BE49-F238E27FC236}">
                  <a16:creationId xmlns:a16="http://schemas.microsoft.com/office/drawing/2014/main" id="{64027697-E996-41D7-8269-5F5487295EA5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 descr="5">
              <a:extLst>
                <a:ext uri="{FF2B5EF4-FFF2-40B4-BE49-F238E27FC236}">
                  <a16:creationId xmlns:a16="http://schemas.microsoft.com/office/drawing/2014/main" id="{AC3EE9A9-4636-4A1B-843D-E0A8FCE633FA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63787C-7419-4720-B4FD-48A73864914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8DE3A3-7B09-4A07-A27C-10679030BCAF}"/>
                </a:ext>
              </a:extLst>
            </p:cNvPr>
            <p:cNvCxnSpPr>
              <a:stCxn id="48" idx="3"/>
              <a:endCxn id="50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4CC0F-8D3B-488C-A93D-74E0E0A0F0CC}"/>
                </a:ext>
              </a:extLst>
            </p:cNvPr>
            <p:cNvCxnSpPr>
              <a:stCxn id="50" idx="3"/>
              <a:endCxn id="51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9309BF6-079F-403C-A830-BCF819C334B7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F56E3F-9110-4322-B097-AA787469C382}"/>
                </a:ext>
              </a:extLst>
            </p:cNvPr>
            <p:cNvCxnSpPr>
              <a:cxnSpLocks/>
              <a:stCxn id="49" idx="5"/>
              <a:endCxn id="56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C77455-52AE-4F20-8C46-DC07FC378652}"/>
                </a:ext>
              </a:extLst>
            </p:cNvPr>
            <p:cNvCxnSpPr>
              <a:stCxn id="49" idx="2"/>
              <a:endCxn id="49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D3E77-8040-4EEF-9173-3F6AB59B2EE2}"/>
                </a:ext>
              </a:extLst>
            </p:cNvPr>
            <p:cNvCxnSpPr>
              <a:cxnSpLocks/>
              <a:stCxn id="55" idx="0"/>
              <a:endCxn id="49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B0826B-71BD-4725-9D45-75C81EEF3170}"/>
                </a:ext>
              </a:extLst>
            </p:cNvPr>
            <p:cNvCxnSpPr>
              <a:cxnSpLocks/>
              <a:stCxn id="48" idx="5"/>
              <a:endCxn id="53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91BF27-F082-46EA-B506-EF3B210A3E66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745353-3BE8-4F9E-B010-0266111C3B31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24">
            <a:extLst>
              <a:ext uri="{FF2B5EF4-FFF2-40B4-BE49-F238E27FC236}">
                <a16:creationId xmlns:a16="http://schemas.microsoft.com/office/drawing/2014/main" id="{14A60174-2952-4740-8361-A17E9A3DF522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3497263"/>
            <a:ext cx="3675062" cy="2887663"/>
            <a:chOff x="2724912" y="1318864"/>
            <a:chExt cx="3675888" cy="2887376"/>
          </a:xfrm>
        </p:grpSpPr>
        <p:sp>
          <p:nvSpPr>
            <p:cNvPr id="68" name="Oval 67" descr="5">
              <a:extLst>
                <a:ext uri="{FF2B5EF4-FFF2-40B4-BE49-F238E27FC236}">
                  <a16:creationId xmlns:a16="http://schemas.microsoft.com/office/drawing/2014/main" id="{4CF1A7E7-F6E1-404B-A3CB-518D486107BB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 descr="5">
              <a:extLst>
                <a:ext uri="{FF2B5EF4-FFF2-40B4-BE49-F238E27FC236}">
                  <a16:creationId xmlns:a16="http://schemas.microsoft.com/office/drawing/2014/main" id="{E998A03B-2475-4206-ADA7-64BE025433DD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 descr="5">
              <a:extLst>
                <a:ext uri="{FF2B5EF4-FFF2-40B4-BE49-F238E27FC236}">
                  <a16:creationId xmlns:a16="http://schemas.microsoft.com/office/drawing/2014/main" id="{2871D796-3640-4371-8414-3B400DF75419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 descr="5">
              <a:extLst>
                <a:ext uri="{FF2B5EF4-FFF2-40B4-BE49-F238E27FC236}">
                  <a16:creationId xmlns:a16="http://schemas.microsoft.com/office/drawing/2014/main" id="{C0467E7D-BFBE-4C31-9B69-A926E6F89A05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Oval 71" descr="5">
              <a:extLst>
                <a:ext uri="{FF2B5EF4-FFF2-40B4-BE49-F238E27FC236}">
                  <a16:creationId xmlns:a16="http://schemas.microsoft.com/office/drawing/2014/main" id="{55F8B8A5-A21D-4696-BAA0-669AF68EB06D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3" name="Oval 72" descr="5">
              <a:extLst>
                <a:ext uri="{FF2B5EF4-FFF2-40B4-BE49-F238E27FC236}">
                  <a16:creationId xmlns:a16="http://schemas.microsoft.com/office/drawing/2014/main" id="{322782A1-6882-402D-A724-248BC131AF19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74" name="Oval 73" descr="5">
              <a:extLst>
                <a:ext uri="{FF2B5EF4-FFF2-40B4-BE49-F238E27FC236}">
                  <a16:creationId xmlns:a16="http://schemas.microsoft.com/office/drawing/2014/main" id="{12D26FEE-8441-40D7-BB03-21178B8B3947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 descr="5">
              <a:extLst>
                <a:ext uri="{FF2B5EF4-FFF2-40B4-BE49-F238E27FC236}">
                  <a16:creationId xmlns:a16="http://schemas.microsoft.com/office/drawing/2014/main" id="{44F52CA0-F359-4480-9CC6-FD704715B9F6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 descr="5">
              <a:extLst>
                <a:ext uri="{FF2B5EF4-FFF2-40B4-BE49-F238E27FC236}">
                  <a16:creationId xmlns:a16="http://schemas.microsoft.com/office/drawing/2014/main" id="{9076B8C8-BBB2-4423-BB8B-AA54BCA87028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 descr="5">
              <a:extLst>
                <a:ext uri="{FF2B5EF4-FFF2-40B4-BE49-F238E27FC236}">
                  <a16:creationId xmlns:a16="http://schemas.microsoft.com/office/drawing/2014/main" id="{CF1456DC-5059-4836-91E2-FD47F1AFD6CB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485A601-03EC-485C-9881-A664925D41FD}"/>
                </a:ext>
              </a:extLst>
            </p:cNvPr>
            <p:cNvCxnSpPr>
              <a:cxnSpLocks/>
              <a:stCxn id="68" idx="3"/>
              <a:endCxn id="69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5E2109-EC25-46D0-A4AE-3C4682ABC8DE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D893DC-BAA7-4122-B68D-BAFEEBBF1151}"/>
                </a:ext>
              </a:extLst>
            </p:cNvPr>
            <p:cNvCxnSpPr>
              <a:stCxn id="71" idx="3"/>
              <a:endCxn id="72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4AA063-3F94-4253-8466-71F94970EDE3}"/>
                </a:ext>
              </a:extLst>
            </p:cNvPr>
            <p:cNvCxnSpPr>
              <a:cxnSpLocks/>
              <a:stCxn id="68" idx="5"/>
              <a:endCxn id="70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BFB24-4641-4687-B1B2-F9D9B6162BEC}"/>
                </a:ext>
              </a:extLst>
            </p:cNvPr>
            <p:cNvCxnSpPr>
              <a:cxnSpLocks/>
              <a:stCxn id="70" idx="5"/>
              <a:endCxn id="77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79509B3-1474-467D-953B-ED66E8038FBB}"/>
                </a:ext>
              </a:extLst>
            </p:cNvPr>
            <p:cNvCxnSpPr>
              <a:stCxn id="70" idx="2"/>
              <a:endCxn id="70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FD98C-B726-46C5-BFF5-518C1F701F60}"/>
                </a:ext>
              </a:extLst>
            </p:cNvPr>
            <p:cNvCxnSpPr>
              <a:cxnSpLocks/>
              <a:stCxn id="76" idx="0"/>
              <a:endCxn id="70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91920A7-6D17-4725-9E1E-5672FA9378D7}"/>
                </a:ext>
              </a:extLst>
            </p:cNvPr>
            <p:cNvCxnSpPr>
              <a:cxnSpLocks/>
              <a:stCxn id="69" idx="5"/>
              <a:endCxn id="74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3E34C6-DB5A-40E7-8540-EC5B59E63999}"/>
                </a:ext>
              </a:extLst>
            </p:cNvPr>
            <p:cNvCxnSpPr>
              <a:cxnSpLocks/>
              <a:stCxn id="71" idx="5"/>
              <a:endCxn id="73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451E6A-CBBD-48F1-BC73-1BF602E2BBE2}"/>
                </a:ext>
              </a:extLst>
            </p:cNvPr>
            <p:cNvCxnSpPr>
              <a:stCxn id="74" idx="3"/>
              <a:endCxn id="75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24">
            <a:extLst>
              <a:ext uri="{FF2B5EF4-FFF2-40B4-BE49-F238E27FC236}">
                <a16:creationId xmlns:a16="http://schemas.microsoft.com/office/drawing/2014/main" id="{2DF31297-171E-4300-8F98-AD4E32912FDA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3581400"/>
            <a:ext cx="3675062" cy="2887663"/>
            <a:chOff x="2724912" y="1318864"/>
            <a:chExt cx="3675888" cy="2887376"/>
          </a:xfrm>
        </p:grpSpPr>
        <p:sp>
          <p:nvSpPr>
            <p:cNvPr id="89" name="Oval 88" descr="5">
              <a:extLst>
                <a:ext uri="{FF2B5EF4-FFF2-40B4-BE49-F238E27FC236}">
                  <a16:creationId xmlns:a16="http://schemas.microsoft.com/office/drawing/2014/main" id="{B5DDE2A0-50FF-4544-ACCC-25E00276FB6F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 descr="5">
              <a:extLst>
                <a:ext uri="{FF2B5EF4-FFF2-40B4-BE49-F238E27FC236}">
                  <a16:creationId xmlns:a16="http://schemas.microsoft.com/office/drawing/2014/main" id="{C903182E-4929-4974-A28E-42E7630A3AA7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 descr="5">
              <a:extLst>
                <a:ext uri="{FF2B5EF4-FFF2-40B4-BE49-F238E27FC236}">
                  <a16:creationId xmlns:a16="http://schemas.microsoft.com/office/drawing/2014/main" id="{B38A3E6D-D12C-45B3-8EFB-BCB008FBA76C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 descr="5">
              <a:extLst>
                <a:ext uri="{FF2B5EF4-FFF2-40B4-BE49-F238E27FC236}">
                  <a16:creationId xmlns:a16="http://schemas.microsoft.com/office/drawing/2014/main" id="{6DF8D9D3-028A-496C-8F6D-C958DC81D557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Oval 92" descr="5">
              <a:extLst>
                <a:ext uri="{FF2B5EF4-FFF2-40B4-BE49-F238E27FC236}">
                  <a16:creationId xmlns:a16="http://schemas.microsoft.com/office/drawing/2014/main" id="{CBF2F08A-28E0-40AD-AFE0-215454A7F9EA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" name="Oval 93" descr="5">
              <a:extLst>
                <a:ext uri="{FF2B5EF4-FFF2-40B4-BE49-F238E27FC236}">
                  <a16:creationId xmlns:a16="http://schemas.microsoft.com/office/drawing/2014/main" id="{1C5EF17A-4E74-4E8B-AD85-4E53257C4C88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95" name="Oval 94" descr="5">
              <a:extLst>
                <a:ext uri="{FF2B5EF4-FFF2-40B4-BE49-F238E27FC236}">
                  <a16:creationId xmlns:a16="http://schemas.microsoft.com/office/drawing/2014/main" id="{6FA7F8CF-6A4D-4344-93F6-56BFC5BCE435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 descr="5">
              <a:extLst>
                <a:ext uri="{FF2B5EF4-FFF2-40B4-BE49-F238E27FC236}">
                  <a16:creationId xmlns:a16="http://schemas.microsoft.com/office/drawing/2014/main" id="{896D347C-309D-4AA9-85C2-AFC38FEEB8DA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 descr="5">
              <a:extLst>
                <a:ext uri="{FF2B5EF4-FFF2-40B4-BE49-F238E27FC236}">
                  <a16:creationId xmlns:a16="http://schemas.microsoft.com/office/drawing/2014/main" id="{2C46CEC9-2D93-4DA7-BC73-0040E8D0541A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 descr="5">
              <a:extLst>
                <a:ext uri="{FF2B5EF4-FFF2-40B4-BE49-F238E27FC236}">
                  <a16:creationId xmlns:a16="http://schemas.microsoft.com/office/drawing/2014/main" id="{17BBB925-961D-4C84-BB61-AB3C4E856322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27D1CA-29A1-4B26-A432-6A60689402F8}"/>
                </a:ext>
              </a:extLst>
            </p:cNvPr>
            <p:cNvCxnSpPr>
              <a:cxnSpLocks/>
              <a:stCxn id="89" idx="3"/>
              <a:endCxn id="90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52DF50-E921-4C38-98FE-354BAA72FE72}"/>
                </a:ext>
              </a:extLst>
            </p:cNvPr>
            <p:cNvCxnSpPr>
              <a:stCxn id="90" idx="3"/>
              <a:endCxn id="92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391712-DC1C-4C3D-AD91-CEF1631785AF}"/>
                </a:ext>
              </a:extLst>
            </p:cNvPr>
            <p:cNvCxnSpPr>
              <a:stCxn id="92" idx="3"/>
              <a:endCxn id="93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BDB7AD-E3BA-4189-B945-42A25315CCFD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9217C9-B48B-4DBF-A592-BDDD06E2038D}"/>
                </a:ext>
              </a:extLst>
            </p:cNvPr>
            <p:cNvCxnSpPr>
              <a:cxnSpLocks/>
              <a:stCxn id="91" idx="5"/>
              <a:endCxn id="98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C2F3CD-D78C-42AD-A607-079D53326180}"/>
                </a:ext>
              </a:extLst>
            </p:cNvPr>
            <p:cNvCxnSpPr>
              <a:stCxn id="91" idx="2"/>
              <a:endCxn id="91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FA7FA9-F1E5-4AEE-82DC-7A2D03EFC433}"/>
                </a:ext>
              </a:extLst>
            </p:cNvPr>
            <p:cNvCxnSpPr>
              <a:cxnSpLocks/>
              <a:stCxn id="97" idx="0"/>
              <a:endCxn id="91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82482F-F107-4B97-A2CF-67D1BBB3CF25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FDB3329-7B39-44E9-BD22-ED28464BCD94}"/>
                </a:ext>
              </a:extLst>
            </p:cNvPr>
            <p:cNvCxnSpPr>
              <a:cxnSpLocks/>
              <a:stCxn id="92" idx="5"/>
              <a:endCxn id="94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451B66F-942E-4752-B243-AF286C0BF5DB}"/>
                </a:ext>
              </a:extLst>
            </p:cNvPr>
            <p:cNvCxnSpPr>
              <a:stCxn id="95" idx="3"/>
              <a:endCxn id="96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24">
            <a:extLst>
              <a:ext uri="{FF2B5EF4-FFF2-40B4-BE49-F238E27FC236}">
                <a16:creationId xmlns:a16="http://schemas.microsoft.com/office/drawing/2014/main" id="{14307F4E-8023-460A-B0ED-278C64306254}"/>
              </a:ext>
            </a:extLst>
          </p:cNvPr>
          <p:cNvGrpSpPr>
            <a:grpSpLocks/>
          </p:cNvGrpSpPr>
          <p:nvPr/>
        </p:nvGrpSpPr>
        <p:grpSpPr bwMode="auto">
          <a:xfrm>
            <a:off x="7819778" y="3596481"/>
            <a:ext cx="3675062" cy="2887663"/>
            <a:chOff x="2724912" y="1318864"/>
            <a:chExt cx="3675888" cy="2887376"/>
          </a:xfrm>
        </p:grpSpPr>
        <p:sp>
          <p:nvSpPr>
            <p:cNvPr id="110" name="Oval 109" descr="5">
              <a:extLst>
                <a:ext uri="{FF2B5EF4-FFF2-40B4-BE49-F238E27FC236}">
                  <a16:creationId xmlns:a16="http://schemas.microsoft.com/office/drawing/2014/main" id="{CD935001-B514-4BC0-B9C3-2DD93DADBCE7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 descr="5">
              <a:extLst>
                <a:ext uri="{FF2B5EF4-FFF2-40B4-BE49-F238E27FC236}">
                  <a16:creationId xmlns:a16="http://schemas.microsoft.com/office/drawing/2014/main" id="{E700E363-7FD8-4BB2-B540-6319AB10648F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 descr="5">
              <a:extLst>
                <a:ext uri="{FF2B5EF4-FFF2-40B4-BE49-F238E27FC236}">
                  <a16:creationId xmlns:a16="http://schemas.microsoft.com/office/drawing/2014/main" id="{E9EA494E-14B8-433D-B1D5-F0D5710770A8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 descr="5">
              <a:extLst>
                <a:ext uri="{FF2B5EF4-FFF2-40B4-BE49-F238E27FC236}">
                  <a16:creationId xmlns:a16="http://schemas.microsoft.com/office/drawing/2014/main" id="{A224BB6B-568C-4457-8109-35498876BEDB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14" name="Oval 113" descr="5">
              <a:extLst>
                <a:ext uri="{FF2B5EF4-FFF2-40B4-BE49-F238E27FC236}">
                  <a16:creationId xmlns:a16="http://schemas.microsoft.com/office/drawing/2014/main" id="{E22F25F0-E53E-42E4-BC89-1603FE83A9F9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5" name="Oval 114" descr="5">
              <a:extLst>
                <a:ext uri="{FF2B5EF4-FFF2-40B4-BE49-F238E27FC236}">
                  <a16:creationId xmlns:a16="http://schemas.microsoft.com/office/drawing/2014/main" id="{1B28C743-A4FD-4912-B38A-1417B89E34EA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6" name="Oval 115" descr="5">
              <a:extLst>
                <a:ext uri="{FF2B5EF4-FFF2-40B4-BE49-F238E27FC236}">
                  <a16:creationId xmlns:a16="http://schemas.microsoft.com/office/drawing/2014/main" id="{997727DA-31DB-4A85-8A86-F1D69FC97EF1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 descr="5">
              <a:extLst>
                <a:ext uri="{FF2B5EF4-FFF2-40B4-BE49-F238E27FC236}">
                  <a16:creationId xmlns:a16="http://schemas.microsoft.com/office/drawing/2014/main" id="{C0288AA0-33EA-4D09-92CC-C5B12662A3EF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 descr="5">
              <a:extLst>
                <a:ext uri="{FF2B5EF4-FFF2-40B4-BE49-F238E27FC236}">
                  <a16:creationId xmlns:a16="http://schemas.microsoft.com/office/drawing/2014/main" id="{71D4FF5F-877D-44F7-864E-E7508A92112B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 descr="5">
              <a:extLst>
                <a:ext uri="{FF2B5EF4-FFF2-40B4-BE49-F238E27FC236}">
                  <a16:creationId xmlns:a16="http://schemas.microsoft.com/office/drawing/2014/main" id="{D7B4486C-CA04-4873-8241-879370AB04EB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E9345B0-4ED5-431E-B6C9-7AEB7FFF0C93}"/>
                </a:ext>
              </a:extLst>
            </p:cNvPr>
            <p:cNvCxnSpPr>
              <a:cxnSpLocks/>
              <a:stCxn id="110" idx="3"/>
              <a:endCxn id="111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D115BC7-0A31-48E0-AFED-8233138CD096}"/>
                </a:ext>
              </a:extLst>
            </p:cNvPr>
            <p:cNvCxnSpPr>
              <a:stCxn id="111" idx="3"/>
              <a:endCxn id="113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333D919-0368-499E-AA56-ACA6EBC64E1E}"/>
                </a:ext>
              </a:extLst>
            </p:cNvPr>
            <p:cNvCxnSpPr>
              <a:stCxn id="113" idx="3"/>
              <a:endCxn id="114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9E586CD-1C89-4557-B508-37940892EBD8}"/>
                </a:ext>
              </a:extLst>
            </p:cNvPr>
            <p:cNvCxnSpPr>
              <a:cxnSpLocks/>
              <a:stCxn id="110" idx="5"/>
              <a:endCxn id="112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9B7D17C-B4CB-49EB-8ADD-B74F6A44BE80}"/>
                </a:ext>
              </a:extLst>
            </p:cNvPr>
            <p:cNvCxnSpPr>
              <a:cxnSpLocks/>
              <a:stCxn id="112" idx="5"/>
              <a:endCxn id="119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0F30A67-77F6-4EE3-9777-F9FF89F74AD5}"/>
                </a:ext>
              </a:extLst>
            </p:cNvPr>
            <p:cNvCxnSpPr>
              <a:stCxn id="112" idx="2"/>
              <a:endCxn id="112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829AB21-64A8-4001-996E-B07D2ABDCA3B}"/>
                </a:ext>
              </a:extLst>
            </p:cNvPr>
            <p:cNvCxnSpPr>
              <a:cxnSpLocks/>
              <a:stCxn id="118" idx="0"/>
              <a:endCxn id="112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DC8B057-7A82-42E4-A009-DA43A33479F6}"/>
                </a:ext>
              </a:extLst>
            </p:cNvPr>
            <p:cNvCxnSpPr>
              <a:cxnSpLocks/>
              <a:stCxn id="111" idx="5"/>
              <a:endCxn id="116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300FAE-E4EC-4A6F-9BF1-41B2D04AADED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41CBB95-962C-44D0-AA06-B93F0AB51450}"/>
                </a:ext>
              </a:extLst>
            </p:cNvPr>
            <p:cNvCxnSpPr>
              <a:stCxn id="116" idx="3"/>
              <a:endCxn id="117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4">
            <a:extLst>
              <a:ext uri="{FF2B5EF4-FFF2-40B4-BE49-F238E27FC236}">
                <a16:creationId xmlns:a16="http://schemas.microsoft.com/office/drawing/2014/main" id="{8770D5CA-8BF4-4A88-AF88-E5EF558E970E}"/>
              </a:ext>
            </a:extLst>
          </p:cNvPr>
          <p:cNvGrpSpPr>
            <a:grpSpLocks/>
          </p:cNvGrpSpPr>
          <p:nvPr/>
        </p:nvGrpSpPr>
        <p:grpSpPr bwMode="auto">
          <a:xfrm>
            <a:off x="319057" y="338931"/>
            <a:ext cx="3675062" cy="2887663"/>
            <a:chOff x="2724912" y="1318864"/>
            <a:chExt cx="3675888" cy="2887376"/>
          </a:xfrm>
        </p:grpSpPr>
        <p:sp>
          <p:nvSpPr>
            <p:cNvPr id="131" name="Oval 130" descr="5">
              <a:extLst>
                <a:ext uri="{FF2B5EF4-FFF2-40B4-BE49-F238E27FC236}">
                  <a16:creationId xmlns:a16="http://schemas.microsoft.com/office/drawing/2014/main" id="{79E493EA-AC3D-4EA1-9741-013EACC8742E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 descr="5">
              <a:extLst>
                <a:ext uri="{FF2B5EF4-FFF2-40B4-BE49-F238E27FC236}">
                  <a16:creationId xmlns:a16="http://schemas.microsoft.com/office/drawing/2014/main" id="{64C3CFBB-5DA3-4020-9AA6-F974AA34E75E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 descr="5">
              <a:extLst>
                <a:ext uri="{FF2B5EF4-FFF2-40B4-BE49-F238E27FC236}">
                  <a16:creationId xmlns:a16="http://schemas.microsoft.com/office/drawing/2014/main" id="{AAB39153-A309-4DBD-A7A0-CC30FDEEE8B3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 descr="5">
              <a:extLst>
                <a:ext uri="{FF2B5EF4-FFF2-40B4-BE49-F238E27FC236}">
                  <a16:creationId xmlns:a16="http://schemas.microsoft.com/office/drawing/2014/main" id="{738D2A18-3645-47EE-8AC7-81F4AC2BD55C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5" name="Oval 134" descr="5">
              <a:extLst>
                <a:ext uri="{FF2B5EF4-FFF2-40B4-BE49-F238E27FC236}">
                  <a16:creationId xmlns:a16="http://schemas.microsoft.com/office/drawing/2014/main" id="{756C18A2-A5DA-43E5-97AA-915B1A69C07C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6" name="Oval 135" descr="5">
              <a:extLst>
                <a:ext uri="{FF2B5EF4-FFF2-40B4-BE49-F238E27FC236}">
                  <a16:creationId xmlns:a16="http://schemas.microsoft.com/office/drawing/2014/main" id="{F085BDD3-1702-4B33-A91D-CBF33D997609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7" name="Oval 136" descr="5">
              <a:extLst>
                <a:ext uri="{FF2B5EF4-FFF2-40B4-BE49-F238E27FC236}">
                  <a16:creationId xmlns:a16="http://schemas.microsoft.com/office/drawing/2014/main" id="{F0733726-32BF-4BAC-9726-B09FCE12865A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 descr="5">
              <a:extLst>
                <a:ext uri="{FF2B5EF4-FFF2-40B4-BE49-F238E27FC236}">
                  <a16:creationId xmlns:a16="http://schemas.microsoft.com/office/drawing/2014/main" id="{9794D2CD-DF96-4BC3-A74F-F965C21A6408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38" descr="5">
              <a:extLst>
                <a:ext uri="{FF2B5EF4-FFF2-40B4-BE49-F238E27FC236}">
                  <a16:creationId xmlns:a16="http://schemas.microsoft.com/office/drawing/2014/main" id="{C1AFF429-F5EC-4438-B5F5-C290B5A3867B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 descr="5">
              <a:extLst>
                <a:ext uri="{FF2B5EF4-FFF2-40B4-BE49-F238E27FC236}">
                  <a16:creationId xmlns:a16="http://schemas.microsoft.com/office/drawing/2014/main" id="{390A87CB-C127-4A97-93EF-C3B13F40300A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D1A200-4978-4163-A60B-CC3DE693176E}"/>
                </a:ext>
              </a:extLst>
            </p:cNvPr>
            <p:cNvCxnSpPr>
              <a:cxnSpLocks/>
              <a:stCxn id="131" idx="3"/>
              <a:endCxn id="132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5AA2AA4-FCF4-4C6B-8F58-F588702B6ACB}"/>
                </a:ext>
              </a:extLst>
            </p:cNvPr>
            <p:cNvCxnSpPr>
              <a:stCxn id="132" idx="3"/>
              <a:endCxn id="134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168FC2-0BD4-4C3C-84EE-FF0788134432}"/>
                </a:ext>
              </a:extLst>
            </p:cNvPr>
            <p:cNvCxnSpPr>
              <a:stCxn id="134" idx="3"/>
              <a:endCxn id="135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B297B2A-5466-4BB9-BD69-545D09FB077F}"/>
                </a:ext>
              </a:extLst>
            </p:cNvPr>
            <p:cNvCxnSpPr>
              <a:cxnSpLocks/>
              <a:stCxn id="131" idx="5"/>
              <a:endCxn id="133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A21D64B-257F-4152-9ED9-740897361C06}"/>
                </a:ext>
              </a:extLst>
            </p:cNvPr>
            <p:cNvCxnSpPr>
              <a:cxnSpLocks/>
              <a:stCxn id="133" idx="5"/>
              <a:endCxn id="140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98D93AB-4DEF-475C-9396-8C46D7A2CB51}"/>
                </a:ext>
              </a:extLst>
            </p:cNvPr>
            <p:cNvCxnSpPr>
              <a:stCxn id="133" idx="2"/>
              <a:endCxn id="133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D467B6-AB73-432F-82FA-92134737744B}"/>
                </a:ext>
              </a:extLst>
            </p:cNvPr>
            <p:cNvCxnSpPr>
              <a:cxnSpLocks/>
              <a:stCxn id="139" idx="0"/>
              <a:endCxn id="133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1E03D2-0C38-4DB6-AB2A-3419D3D628E8}"/>
                </a:ext>
              </a:extLst>
            </p:cNvPr>
            <p:cNvCxnSpPr>
              <a:cxnSpLocks/>
              <a:stCxn id="132" idx="5"/>
              <a:endCxn id="137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25261F5-D53F-4E95-9706-F206D650CA9C}"/>
                </a:ext>
              </a:extLst>
            </p:cNvPr>
            <p:cNvCxnSpPr>
              <a:cxnSpLocks/>
              <a:stCxn id="134" idx="5"/>
              <a:endCxn id="136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F7DCD68-D338-4018-B581-8F7E991D0D7D}"/>
                </a:ext>
              </a:extLst>
            </p:cNvPr>
            <p:cNvCxnSpPr>
              <a:stCxn id="137" idx="3"/>
              <a:endCxn id="138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24">
            <a:extLst>
              <a:ext uri="{FF2B5EF4-FFF2-40B4-BE49-F238E27FC236}">
                <a16:creationId xmlns:a16="http://schemas.microsoft.com/office/drawing/2014/main" id="{A27EFE8E-1A5C-4517-954A-D923A23FC243}"/>
              </a:ext>
            </a:extLst>
          </p:cNvPr>
          <p:cNvGrpSpPr>
            <a:grpSpLocks/>
          </p:cNvGrpSpPr>
          <p:nvPr/>
        </p:nvGrpSpPr>
        <p:grpSpPr bwMode="auto">
          <a:xfrm>
            <a:off x="4021685" y="300037"/>
            <a:ext cx="3675062" cy="2887663"/>
            <a:chOff x="2724912" y="1318864"/>
            <a:chExt cx="3675888" cy="2887376"/>
          </a:xfrm>
        </p:grpSpPr>
        <p:sp>
          <p:nvSpPr>
            <p:cNvPr id="152" name="Oval 151" descr="5">
              <a:extLst>
                <a:ext uri="{FF2B5EF4-FFF2-40B4-BE49-F238E27FC236}">
                  <a16:creationId xmlns:a16="http://schemas.microsoft.com/office/drawing/2014/main" id="{F2687DEB-B8EE-4A96-B858-19C120BFE517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 descr="5">
              <a:extLst>
                <a:ext uri="{FF2B5EF4-FFF2-40B4-BE49-F238E27FC236}">
                  <a16:creationId xmlns:a16="http://schemas.microsoft.com/office/drawing/2014/main" id="{6C103BA1-B251-4B29-AE35-48F3BAA5281D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 descr="5">
              <a:extLst>
                <a:ext uri="{FF2B5EF4-FFF2-40B4-BE49-F238E27FC236}">
                  <a16:creationId xmlns:a16="http://schemas.microsoft.com/office/drawing/2014/main" id="{405AD231-7125-4A81-ACE0-66C4FA5185EF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 descr="5">
              <a:extLst>
                <a:ext uri="{FF2B5EF4-FFF2-40B4-BE49-F238E27FC236}">
                  <a16:creationId xmlns:a16="http://schemas.microsoft.com/office/drawing/2014/main" id="{D09FEE59-FDA6-4C51-9775-98E5B9AD66BE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6" name="Oval 155" descr="5">
              <a:extLst>
                <a:ext uri="{FF2B5EF4-FFF2-40B4-BE49-F238E27FC236}">
                  <a16:creationId xmlns:a16="http://schemas.microsoft.com/office/drawing/2014/main" id="{F2E94E97-D7DD-4325-9017-D3171CE239DF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7" name="Oval 156" descr="5">
              <a:extLst>
                <a:ext uri="{FF2B5EF4-FFF2-40B4-BE49-F238E27FC236}">
                  <a16:creationId xmlns:a16="http://schemas.microsoft.com/office/drawing/2014/main" id="{90498E7D-A768-4E23-9BED-C1E85FF19EB6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8" name="Oval 157" descr="5">
              <a:extLst>
                <a:ext uri="{FF2B5EF4-FFF2-40B4-BE49-F238E27FC236}">
                  <a16:creationId xmlns:a16="http://schemas.microsoft.com/office/drawing/2014/main" id="{E4588C95-F1E3-4225-B226-60AF66AD05C9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 descr="5">
              <a:extLst>
                <a:ext uri="{FF2B5EF4-FFF2-40B4-BE49-F238E27FC236}">
                  <a16:creationId xmlns:a16="http://schemas.microsoft.com/office/drawing/2014/main" id="{5286C0D1-5622-4351-B58E-30C5F3864A87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Oval 159" descr="5">
              <a:extLst>
                <a:ext uri="{FF2B5EF4-FFF2-40B4-BE49-F238E27FC236}">
                  <a16:creationId xmlns:a16="http://schemas.microsoft.com/office/drawing/2014/main" id="{9297DB90-E83E-471D-A5C5-AE3E93B1AB43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60" descr="5">
              <a:extLst>
                <a:ext uri="{FF2B5EF4-FFF2-40B4-BE49-F238E27FC236}">
                  <a16:creationId xmlns:a16="http://schemas.microsoft.com/office/drawing/2014/main" id="{A9D59F8A-4CC9-43F6-AC04-9CFED7571B25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1E7F06E-C05C-486C-AF3F-2CA9D03103DA}"/>
                </a:ext>
              </a:extLst>
            </p:cNvPr>
            <p:cNvCxnSpPr>
              <a:cxnSpLocks/>
              <a:stCxn id="152" idx="3"/>
              <a:endCxn id="153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6A30D00-722E-4877-8DE5-D42C60553FBF}"/>
                </a:ext>
              </a:extLst>
            </p:cNvPr>
            <p:cNvCxnSpPr>
              <a:stCxn id="153" idx="3"/>
              <a:endCxn id="155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F34127E-5D6C-43C3-BB86-66044F795DE9}"/>
                </a:ext>
              </a:extLst>
            </p:cNvPr>
            <p:cNvCxnSpPr>
              <a:stCxn id="155" idx="3"/>
              <a:endCxn id="156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6218750-D7F9-4813-8BDE-ECB1C41451B9}"/>
                </a:ext>
              </a:extLst>
            </p:cNvPr>
            <p:cNvCxnSpPr>
              <a:cxnSpLocks/>
              <a:stCxn id="152" idx="5"/>
              <a:endCxn id="154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40F365-B1E2-4DE9-86BC-8051B9778848}"/>
                </a:ext>
              </a:extLst>
            </p:cNvPr>
            <p:cNvCxnSpPr>
              <a:cxnSpLocks/>
              <a:stCxn id="154" idx="5"/>
              <a:endCxn id="161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1EC5F62-8735-4761-BF66-6EF4921FBA6C}"/>
                </a:ext>
              </a:extLst>
            </p:cNvPr>
            <p:cNvCxnSpPr>
              <a:stCxn id="154" idx="2"/>
              <a:endCxn id="154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14FC56-5194-4E74-9DA9-7F14812D911A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396A8-05E3-4168-B8B9-1686C18A40E4}"/>
                </a:ext>
              </a:extLst>
            </p:cNvPr>
            <p:cNvCxnSpPr>
              <a:cxnSpLocks/>
              <a:stCxn id="153" idx="5"/>
              <a:endCxn id="158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8871F7A-4A28-496A-B557-B5979897B3FD}"/>
                </a:ext>
              </a:extLst>
            </p:cNvPr>
            <p:cNvCxnSpPr>
              <a:cxnSpLocks/>
              <a:stCxn id="155" idx="5"/>
              <a:endCxn id="157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E20263-51E8-4776-9EB6-675BC4E751FE}"/>
                </a:ext>
              </a:extLst>
            </p:cNvPr>
            <p:cNvCxnSpPr>
              <a:stCxn id="158" idx="3"/>
              <a:endCxn id="159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Group 24">
            <a:extLst>
              <a:ext uri="{FF2B5EF4-FFF2-40B4-BE49-F238E27FC236}">
                <a16:creationId xmlns:a16="http://schemas.microsoft.com/office/drawing/2014/main" id="{772CA641-B000-4B72-B046-87ED86F4DB71}"/>
              </a:ext>
            </a:extLst>
          </p:cNvPr>
          <p:cNvGrpSpPr>
            <a:grpSpLocks/>
          </p:cNvGrpSpPr>
          <p:nvPr/>
        </p:nvGrpSpPr>
        <p:grpSpPr bwMode="auto">
          <a:xfrm>
            <a:off x="7958286" y="317499"/>
            <a:ext cx="3675062" cy="2887663"/>
            <a:chOff x="2724912" y="1318864"/>
            <a:chExt cx="3675888" cy="2887376"/>
          </a:xfrm>
        </p:grpSpPr>
        <p:sp>
          <p:nvSpPr>
            <p:cNvPr id="215" name="Oval 214" descr="5">
              <a:extLst>
                <a:ext uri="{FF2B5EF4-FFF2-40B4-BE49-F238E27FC236}">
                  <a16:creationId xmlns:a16="http://schemas.microsoft.com/office/drawing/2014/main" id="{97D564AB-27BB-4BC0-B537-9D62965FF5A6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Oval 215" descr="5">
              <a:extLst>
                <a:ext uri="{FF2B5EF4-FFF2-40B4-BE49-F238E27FC236}">
                  <a16:creationId xmlns:a16="http://schemas.microsoft.com/office/drawing/2014/main" id="{1BC50CB4-6DE4-4559-9E46-C84E3D82D0BD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Oval 216" descr="5">
              <a:extLst>
                <a:ext uri="{FF2B5EF4-FFF2-40B4-BE49-F238E27FC236}">
                  <a16:creationId xmlns:a16="http://schemas.microsoft.com/office/drawing/2014/main" id="{B0CA177B-6E82-41E8-8469-8E4B39E39F42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Oval 217" descr="5">
              <a:extLst>
                <a:ext uri="{FF2B5EF4-FFF2-40B4-BE49-F238E27FC236}">
                  <a16:creationId xmlns:a16="http://schemas.microsoft.com/office/drawing/2014/main" id="{D23E4D35-3F98-4D4F-820D-8600BFD742FF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19" name="Oval 218" descr="5">
              <a:extLst>
                <a:ext uri="{FF2B5EF4-FFF2-40B4-BE49-F238E27FC236}">
                  <a16:creationId xmlns:a16="http://schemas.microsoft.com/office/drawing/2014/main" id="{FF2A66E3-73BB-4AE0-8D2C-5C824C73B8F3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0" name="Oval 219" descr="5">
              <a:extLst>
                <a:ext uri="{FF2B5EF4-FFF2-40B4-BE49-F238E27FC236}">
                  <a16:creationId xmlns:a16="http://schemas.microsoft.com/office/drawing/2014/main" id="{839FF6A5-D717-4485-A3DB-D94999EB7E1E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1" name="Oval 220" descr="5">
              <a:extLst>
                <a:ext uri="{FF2B5EF4-FFF2-40B4-BE49-F238E27FC236}">
                  <a16:creationId xmlns:a16="http://schemas.microsoft.com/office/drawing/2014/main" id="{8EB6E923-328D-4962-9277-E284080F5265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221" descr="5">
              <a:extLst>
                <a:ext uri="{FF2B5EF4-FFF2-40B4-BE49-F238E27FC236}">
                  <a16:creationId xmlns:a16="http://schemas.microsoft.com/office/drawing/2014/main" id="{94C97D04-90EE-42B0-9D33-C3965C736A93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222" descr="5">
              <a:extLst>
                <a:ext uri="{FF2B5EF4-FFF2-40B4-BE49-F238E27FC236}">
                  <a16:creationId xmlns:a16="http://schemas.microsoft.com/office/drawing/2014/main" id="{4E7F7EF7-951A-4339-AED1-C141DF67CFAB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Oval 223" descr="5">
              <a:extLst>
                <a:ext uri="{FF2B5EF4-FFF2-40B4-BE49-F238E27FC236}">
                  <a16:creationId xmlns:a16="http://schemas.microsoft.com/office/drawing/2014/main" id="{C49E4340-1C1D-4009-A1B3-0E4A138EB2C4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AAC83ED-F730-4AB2-820A-369353C1F383}"/>
                </a:ext>
              </a:extLst>
            </p:cNvPr>
            <p:cNvCxnSpPr>
              <a:cxnSpLocks/>
              <a:stCxn id="215" idx="3"/>
              <a:endCxn id="216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931706A-C21A-43B9-A623-B7B0D7701C52}"/>
                </a:ext>
              </a:extLst>
            </p:cNvPr>
            <p:cNvCxnSpPr>
              <a:stCxn id="216" idx="3"/>
              <a:endCxn id="218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2015E54-69E7-4C1C-A3B5-A22142F38300}"/>
                </a:ext>
              </a:extLst>
            </p:cNvPr>
            <p:cNvCxnSpPr>
              <a:stCxn id="218" idx="3"/>
              <a:endCxn id="219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F9182AB-C81A-4BFB-A22E-5574B1A34A44}"/>
                </a:ext>
              </a:extLst>
            </p:cNvPr>
            <p:cNvCxnSpPr>
              <a:cxnSpLocks/>
              <a:stCxn id="215" idx="5"/>
              <a:endCxn id="217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EC59394-89C5-4E3E-825A-9A8093C6E267}"/>
                </a:ext>
              </a:extLst>
            </p:cNvPr>
            <p:cNvCxnSpPr>
              <a:cxnSpLocks/>
              <a:stCxn id="217" idx="5"/>
              <a:endCxn id="224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0EAAF63-3638-41BA-B1F5-A8071493A02C}"/>
                </a:ext>
              </a:extLst>
            </p:cNvPr>
            <p:cNvCxnSpPr>
              <a:stCxn id="217" idx="2"/>
              <a:endCxn id="217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71CA06D-241F-4ED1-BCC8-8276E5C6D810}"/>
                </a:ext>
              </a:extLst>
            </p:cNvPr>
            <p:cNvCxnSpPr>
              <a:cxnSpLocks/>
              <a:stCxn id="223" idx="0"/>
              <a:endCxn id="217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B3F9CA-C0B6-421B-8E75-526E76144A10}"/>
                </a:ext>
              </a:extLst>
            </p:cNvPr>
            <p:cNvCxnSpPr>
              <a:cxnSpLocks/>
              <a:stCxn id="216" idx="5"/>
              <a:endCxn id="221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0F5EFC8-9792-41A2-B05E-50E61E4E94E0}"/>
                </a:ext>
              </a:extLst>
            </p:cNvPr>
            <p:cNvCxnSpPr>
              <a:cxnSpLocks/>
              <a:stCxn id="218" idx="5"/>
              <a:endCxn id="220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B9DE569-7492-4FC3-BDC6-61F89F76B36A}"/>
                </a:ext>
              </a:extLst>
            </p:cNvPr>
            <p:cNvCxnSpPr>
              <a:stCxn id="221" idx="3"/>
              <a:endCxn id="222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5" name="Group 24">
            <a:extLst>
              <a:ext uri="{FF2B5EF4-FFF2-40B4-BE49-F238E27FC236}">
                <a16:creationId xmlns:a16="http://schemas.microsoft.com/office/drawing/2014/main" id="{19F6AC49-33B4-4EF4-B9A7-1AEDC90F1C74}"/>
              </a:ext>
            </a:extLst>
          </p:cNvPr>
          <p:cNvGrpSpPr>
            <a:grpSpLocks/>
          </p:cNvGrpSpPr>
          <p:nvPr/>
        </p:nvGrpSpPr>
        <p:grpSpPr bwMode="auto">
          <a:xfrm>
            <a:off x="283338" y="3378200"/>
            <a:ext cx="3675062" cy="2887663"/>
            <a:chOff x="2724912" y="1318864"/>
            <a:chExt cx="3675888" cy="2887376"/>
          </a:xfrm>
        </p:grpSpPr>
        <p:sp>
          <p:nvSpPr>
            <p:cNvPr id="236" name="Oval 235" descr="5">
              <a:extLst>
                <a:ext uri="{FF2B5EF4-FFF2-40B4-BE49-F238E27FC236}">
                  <a16:creationId xmlns:a16="http://schemas.microsoft.com/office/drawing/2014/main" id="{D14ADDC7-C37B-4A08-BD01-5F67D5807E03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Oval 236" descr="5">
              <a:extLst>
                <a:ext uri="{FF2B5EF4-FFF2-40B4-BE49-F238E27FC236}">
                  <a16:creationId xmlns:a16="http://schemas.microsoft.com/office/drawing/2014/main" id="{AA0687B9-15A4-4492-8ADD-56B19701BADE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 descr="5">
              <a:extLst>
                <a:ext uri="{FF2B5EF4-FFF2-40B4-BE49-F238E27FC236}">
                  <a16:creationId xmlns:a16="http://schemas.microsoft.com/office/drawing/2014/main" id="{FD0E4FF0-CE22-406D-8E21-F91FF0DAD35C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 descr="5">
              <a:extLst>
                <a:ext uri="{FF2B5EF4-FFF2-40B4-BE49-F238E27FC236}">
                  <a16:creationId xmlns:a16="http://schemas.microsoft.com/office/drawing/2014/main" id="{AA9F552C-7C94-4057-8882-356A96C960D9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0" name="Oval 239" descr="5">
              <a:extLst>
                <a:ext uri="{FF2B5EF4-FFF2-40B4-BE49-F238E27FC236}">
                  <a16:creationId xmlns:a16="http://schemas.microsoft.com/office/drawing/2014/main" id="{56DF17AE-DED3-4250-90C4-5E4237EC7ED4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1" name="Oval 240" descr="5">
              <a:extLst>
                <a:ext uri="{FF2B5EF4-FFF2-40B4-BE49-F238E27FC236}">
                  <a16:creationId xmlns:a16="http://schemas.microsoft.com/office/drawing/2014/main" id="{D75ED298-A89E-4A65-B276-B6387F910126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42" name="Oval 241" descr="5">
              <a:extLst>
                <a:ext uri="{FF2B5EF4-FFF2-40B4-BE49-F238E27FC236}">
                  <a16:creationId xmlns:a16="http://schemas.microsoft.com/office/drawing/2014/main" id="{6F4955C5-13D5-4466-B45B-F81FDE65CEB3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Oval 242" descr="5">
              <a:extLst>
                <a:ext uri="{FF2B5EF4-FFF2-40B4-BE49-F238E27FC236}">
                  <a16:creationId xmlns:a16="http://schemas.microsoft.com/office/drawing/2014/main" id="{3E104A6B-7CD3-4F95-9DCB-31AEE05E15E0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243" descr="5">
              <a:extLst>
                <a:ext uri="{FF2B5EF4-FFF2-40B4-BE49-F238E27FC236}">
                  <a16:creationId xmlns:a16="http://schemas.microsoft.com/office/drawing/2014/main" id="{AB3ED77D-5476-4578-B68E-32CBA1E03A7D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244" descr="5">
              <a:extLst>
                <a:ext uri="{FF2B5EF4-FFF2-40B4-BE49-F238E27FC236}">
                  <a16:creationId xmlns:a16="http://schemas.microsoft.com/office/drawing/2014/main" id="{8B421777-00A2-46C6-A2D5-845F327B66C4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38A9AFE-6655-4ECB-A1D2-D6A383752680}"/>
                </a:ext>
              </a:extLst>
            </p:cNvPr>
            <p:cNvCxnSpPr>
              <a:cxnSpLocks/>
              <a:stCxn id="236" idx="3"/>
              <a:endCxn id="237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92C7CE-15E7-4764-A821-B9B834AB8C0C}"/>
                </a:ext>
              </a:extLst>
            </p:cNvPr>
            <p:cNvCxnSpPr>
              <a:stCxn id="237" idx="3"/>
              <a:endCxn id="239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28DE028-5939-47EE-98DA-3E17C43008D5}"/>
                </a:ext>
              </a:extLst>
            </p:cNvPr>
            <p:cNvCxnSpPr>
              <a:stCxn id="239" idx="3"/>
              <a:endCxn id="240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68919AD-22B3-4BA4-9815-1A1C976D8885}"/>
                </a:ext>
              </a:extLst>
            </p:cNvPr>
            <p:cNvCxnSpPr>
              <a:cxnSpLocks/>
              <a:stCxn id="236" idx="5"/>
              <a:endCxn id="238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F283A5D-3E8C-4E96-A5C5-54754485C1C5}"/>
                </a:ext>
              </a:extLst>
            </p:cNvPr>
            <p:cNvCxnSpPr>
              <a:cxnSpLocks/>
              <a:stCxn id="238" idx="5"/>
              <a:endCxn id="245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305867B-0616-4F49-BF4D-F357D8D78324}"/>
                </a:ext>
              </a:extLst>
            </p:cNvPr>
            <p:cNvCxnSpPr>
              <a:stCxn id="238" idx="2"/>
              <a:endCxn id="238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3080FDC-B3BE-4DF3-931F-6F346D078AEA}"/>
                </a:ext>
              </a:extLst>
            </p:cNvPr>
            <p:cNvCxnSpPr>
              <a:cxnSpLocks/>
              <a:stCxn id="244" idx="0"/>
              <a:endCxn id="238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F41CBD3-76E0-432A-8ABA-D59FE8E1D9A0}"/>
                </a:ext>
              </a:extLst>
            </p:cNvPr>
            <p:cNvCxnSpPr>
              <a:cxnSpLocks/>
              <a:stCxn id="237" idx="5"/>
              <a:endCxn id="242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00470D9-F1BB-4E08-8B7B-ECCFD5344C92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DEC874B-15A4-4028-BE9E-316D1C885339}"/>
                </a:ext>
              </a:extLst>
            </p:cNvPr>
            <p:cNvCxnSpPr>
              <a:stCxn id="242" idx="3"/>
              <a:endCxn id="243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6" name="Group 24">
            <a:extLst>
              <a:ext uri="{FF2B5EF4-FFF2-40B4-BE49-F238E27FC236}">
                <a16:creationId xmlns:a16="http://schemas.microsoft.com/office/drawing/2014/main" id="{47332775-7C05-4FF6-8642-695C7491A677}"/>
              </a:ext>
            </a:extLst>
          </p:cNvPr>
          <p:cNvGrpSpPr>
            <a:grpSpLocks/>
          </p:cNvGrpSpPr>
          <p:nvPr/>
        </p:nvGrpSpPr>
        <p:grpSpPr bwMode="auto">
          <a:xfrm>
            <a:off x="3958400" y="3631406"/>
            <a:ext cx="3675062" cy="2887663"/>
            <a:chOff x="2724912" y="1318864"/>
            <a:chExt cx="3675888" cy="2887376"/>
          </a:xfrm>
        </p:grpSpPr>
        <p:sp>
          <p:nvSpPr>
            <p:cNvPr id="257" name="Oval 256" descr="5">
              <a:extLst>
                <a:ext uri="{FF2B5EF4-FFF2-40B4-BE49-F238E27FC236}">
                  <a16:creationId xmlns:a16="http://schemas.microsoft.com/office/drawing/2014/main" id="{1C3519F4-25B6-4AB2-AD7D-0F8CE1161CDD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58" name="Oval 257" descr="5">
              <a:extLst>
                <a:ext uri="{FF2B5EF4-FFF2-40B4-BE49-F238E27FC236}">
                  <a16:creationId xmlns:a16="http://schemas.microsoft.com/office/drawing/2014/main" id="{0833680A-2CA2-4FFA-88AB-6634AC310A33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Oval 258" descr="5">
              <a:extLst>
                <a:ext uri="{FF2B5EF4-FFF2-40B4-BE49-F238E27FC236}">
                  <a16:creationId xmlns:a16="http://schemas.microsoft.com/office/drawing/2014/main" id="{F56526AD-3313-4ED6-A40A-4B7C42D06D0E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0" name="Oval 259" descr="5">
              <a:extLst>
                <a:ext uri="{FF2B5EF4-FFF2-40B4-BE49-F238E27FC236}">
                  <a16:creationId xmlns:a16="http://schemas.microsoft.com/office/drawing/2014/main" id="{A50E6036-A4DD-4E01-B9D8-3D507E817FB4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1" name="Oval 260" descr="5">
              <a:extLst>
                <a:ext uri="{FF2B5EF4-FFF2-40B4-BE49-F238E27FC236}">
                  <a16:creationId xmlns:a16="http://schemas.microsoft.com/office/drawing/2014/main" id="{D325151D-F65C-47A1-A531-F227F2BCDD48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2" name="Oval 261" descr="5">
              <a:extLst>
                <a:ext uri="{FF2B5EF4-FFF2-40B4-BE49-F238E27FC236}">
                  <a16:creationId xmlns:a16="http://schemas.microsoft.com/office/drawing/2014/main" id="{C6CFA387-9214-4D29-AFCB-5CD215973D47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63" name="Oval 262" descr="5">
              <a:extLst>
                <a:ext uri="{FF2B5EF4-FFF2-40B4-BE49-F238E27FC236}">
                  <a16:creationId xmlns:a16="http://schemas.microsoft.com/office/drawing/2014/main" id="{0A92A429-EB03-4D41-B810-3E9B8E5B7760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Oval 263" descr="5">
              <a:extLst>
                <a:ext uri="{FF2B5EF4-FFF2-40B4-BE49-F238E27FC236}">
                  <a16:creationId xmlns:a16="http://schemas.microsoft.com/office/drawing/2014/main" id="{18510FB7-2302-4A23-B299-029B2A0C65B1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5" name="Oval 264" descr="5">
              <a:extLst>
                <a:ext uri="{FF2B5EF4-FFF2-40B4-BE49-F238E27FC236}">
                  <a16:creationId xmlns:a16="http://schemas.microsoft.com/office/drawing/2014/main" id="{B6077C14-6DB0-44C6-99C9-3F91104E4634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Oval 265" descr="5">
              <a:extLst>
                <a:ext uri="{FF2B5EF4-FFF2-40B4-BE49-F238E27FC236}">
                  <a16:creationId xmlns:a16="http://schemas.microsoft.com/office/drawing/2014/main" id="{53E5A570-6529-4694-8AD0-D69EA027B63E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4EDE733-346D-43F1-9219-5F818AB3DB05}"/>
                </a:ext>
              </a:extLst>
            </p:cNvPr>
            <p:cNvCxnSpPr>
              <a:cxnSpLocks/>
              <a:stCxn id="257" idx="3"/>
              <a:endCxn id="258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83FEF26-0750-4B0D-B5E6-7B6CDD9B46E1}"/>
                </a:ext>
              </a:extLst>
            </p:cNvPr>
            <p:cNvCxnSpPr>
              <a:stCxn id="258" idx="3"/>
              <a:endCxn id="260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E3F7F2A-A73F-4AF9-BB53-34B0197824BE}"/>
                </a:ext>
              </a:extLst>
            </p:cNvPr>
            <p:cNvCxnSpPr>
              <a:stCxn id="260" idx="3"/>
              <a:endCxn id="261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FA4ED51-ABFA-416F-A39D-7835FC277E9D}"/>
                </a:ext>
              </a:extLst>
            </p:cNvPr>
            <p:cNvCxnSpPr>
              <a:cxnSpLocks/>
              <a:stCxn id="257" idx="5"/>
              <a:endCxn id="259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E96F2FA-267D-4D43-BDF4-C81903FA865E}"/>
                </a:ext>
              </a:extLst>
            </p:cNvPr>
            <p:cNvCxnSpPr>
              <a:cxnSpLocks/>
              <a:stCxn id="259" idx="5"/>
              <a:endCxn id="266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6E76948-8EBF-4B66-B23F-DCA3F597AE46}"/>
                </a:ext>
              </a:extLst>
            </p:cNvPr>
            <p:cNvCxnSpPr>
              <a:stCxn id="259" idx="2"/>
              <a:endCxn id="259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D5E64ED-9472-4A58-BA29-45F2E8E42749}"/>
                </a:ext>
              </a:extLst>
            </p:cNvPr>
            <p:cNvCxnSpPr>
              <a:cxnSpLocks/>
              <a:stCxn id="265" idx="0"/>
              <a:endCxn id="259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99EFB74-41FC-4D42-BCC1-B65F5B6E712C}"/>
                </a:ext>
              </a:extLst>
            </p:cNvPr>
            <p:cNvCxnSpPr>
              <a:cxnSpLocks/>
              <a:stCxn id="258" idx="5"/>
              <a:endCxn id="263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3646070-2214-45D2-AF39-C1D9492EC51E}"/>
                </a:ext>
              </a:extLst>
            </p:cNvPr>
            <p:cNvCxnSpPr>
              <a:cxnSpLocks/>
              <a:stCxn id="260" idx="5"/>
              <a:endCxn id="262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D55E042-9953-4ADF-A23D-F039F076F943}"/>
                </a:ext>
              </a:extLst>
            </p:cNvPr>
            <p:cNvCxnSpPr>
              <a:stCxn id="263" idx="3"/>
              <a:endCxn id="264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Group 24">
            <a:extLst>
              <a:ext uri="{FF2B5EF4-FFF2-40B4-BE49-F238E27FC236}">
                <a16:creationId xmlns:a16="http://schemas.microsoft.com/office/drawing/2014/main" id="{184CACD1-6449-402C-A5FB-B5CB1C807D52}"/>
              </a:ext>
            </a:extLst>
          </p:cNvPr>
          <p:cNvGrpSpPr>
            <a:grpSpLocks/>
          </p:cNvGrpSpPr>
          <p:nvPr/>
        </p:nvGrpSpPr>
        <p:grpSpPr bwMode="auto">
          <a:xfrm>
            <a:off x="7781099" y="3645693"/>
            <a:ext cx="3675062" cy="2887663"/>
            <a:chOff x="2724912" y="1318864"/>
            <a:chExt cx="3675888" cy="2887376"/>
          </a:xfrm>
        </p:grpSpPr>
        <p:sp>
          <p:nvSpPr>
            <p:cNvPr id="278" name="Oval 277" descr="5">
              <a:extLst>
                <a:ext uri="{FF2B5EF4-FFF2-40B4-BE49-F238E27FC236}">
                  <a16:creationId xmlns:a16="http://schemas.microsoft.com/office/drawing/2014/main" id="{CBEBB23B-1704-4953-9D44-3EBC50E344EA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Oval 278" descr="5">
              <a:extLst>
                <a:ext uri="{FF2B5EF4-FFF2-40B4-BE49-F238E27FC236}">
                  <a16:creationId xmlns:a16="http://schemas.microsoft.com/office/drawing/2014/main" id="{2BE54EBE-1259-4968-AC16-21E5FF9E51E0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Oval 279" descr="5">
              <a:extLst>
                <a:ext uri="{FF2B5EF4-FFF2-40B4-BE49-F238E27FC236}">
                  <a16:creationId xmlns:a16="http://schemas.microsoft.com/office/drawing/2014/main" id="{6BD148A1-F54D-42DD-B934-1EAA863C3761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1" name="Oval 280" descr="5">
              <a:extLst>
                <a:ext uri="{FF2B5EF4-FFF2-40B4-BE49-F238E27FC236}">
                  <a16:creationId xmlns:a16="http://schemas.microsoft.com/office/drawing/2014/main" id="{F4935D1C-3FA6-45C9-B9B0-25557841C212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2" name="Oval 281" descr="5">
              <a:extLst>
                <a:ext uri="{FF2B5EF4-FFF2-40B4-BE49-F238E27FC236}">
                  <a16:creationId xmlns:a16="http://schemas.microsoft.com/office/drawing/2014/main" id="{5152CD88-D205-4C2E-804F-4F6B4DBEE763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3" name="Oval 282" descr="5">
              <a:extLst>
                <a:ext uri="{FF2B5EF4-FFF2-40B4-BE49-F238E27FC236}">
                  <a16:creationId xmlns:a16="http://schemas.microsoft.com/office/drawing/2014/main" id="{DAF97331-B95A-4637-9B01-0AB56DE96CD1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4" name="Oval 283" descr="5">
              <a:extLst>
                <a:ext uri="{FF2B5EF4-FFF2-40B4-BE49-F238E27FC236}">
                  <a16:creationId xmlns:a16="http://schemas.microsoft.com/office/drawing/2014/main" id="{5C91FF53-4F24-46C8-9C5E-A8339E2140C3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Oval 284" descr="5">
              <a:extLst>
                <a:ext uri="{FF2B5EF4-FFF2-40B4-BE49-F238E27FC236}">
                  <a16:creationId xmlns:a16="http://schemas.microsoft.com/office/drawing/2014/main" id="{83656340-B7F4-4413-85D1-0B0D9F1F7EF5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6" name="Oval 285" descr="5">
              <a:extLst>
                <a:ext uri="{FF2B5EF4-FFF2-40B4-BE49-F238E27FC236}">
                  <a16:creationId xmlns:a16="http://schemas.microsoft.com/office/drawing/2014/main" id="{65A7FEB5-364D-42A2-8BE3-AC259598B98D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 descr="5">
              <a:extLst>
                <a:ext uri="{FF2B5EF4-FFF2-40B4-BE49-F238E27FC236}">
                  <a16:creationId xmlns:a16="http://schemas.microsoft.com/office/drawing/2014/main" id="{9460098B-88F3-4185-8B03-C6E7809D7410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8DCAC72-E7F7-4642-9D0D-361E6097864C}"/>
                </a:ext>
              </a:extLst>
            </p:cNvPr>
            <p:cNvCxnSpPr>
              <a:cxnSpLocks/>
              <a:stCxn id="278" idx="3"/>
              <a:endCxn id="279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EBE58E9-6C08-4BB2-9E0B-4E66451F657E}"/>
                </a:ext>
              </a:extLst>
            </p:cNvPr>
            <p:cNvCxnSpPr>
              <a:stCxn id="279" idx="3"/>
              <a:endCxn id="281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C2C556E-8CF5-4A15-912D-DC3F22ECFA10}"/>
                </a:ext>
              </a:extLst>
            </p:cNvPr>
            <p:cNvCxnSpPr>
              <a:stCxn id="281" idx="3"/>
              <a:endCxn id="282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8BA17EF-5371-4D5E-AB27-FCDF3DF1DEEB}"/>
                </a:ext>
              </a:extLst>
            </p:cNvPr>
            <p:cNvCxnSpPr>
              <a:cxnSpLocks/>
              <a:stCxn id="278" idx="5"/>
              <a:endCxn id="280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24E3AD3-1FFE-4B4D-B034-607E0B4370F4}"/>
                </a:ext>
              </a:extLst>
            </p:cNvPr>
            <p:cNvCxnSpPr>
              <a:cxnSpLocks/>
              <a:stCxn id="280" idx="5"/>
              <a:endCxn id="287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06801F-056B-492E-B21F-A4209A6DFA7D}"/>
                </a:ext>
              </a:extLst>
            </p:cNvPr>
            <p:cNvCxnSpPr>
              <a:stCxn id="280" idx="2"/>
              <a:endCxn id="280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8AFBE39-72C0-4285-BE41-4C5CD357C23A}"/>
                </a:ext>
              </a:extLst>
            </p:cNvPr>
            <p:cNvCxnSpPr>
              <a:cxnSpLocks/>
              <a:stCxn id="286" idx="0"/>
              <a:endCxn id="280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E96A288-111E-42E3-AC97-1BE5FE157681}"/>
                </a:ext>
              </a:extLst>
            </p:cNvPr>
            <p:cNvCxnSpPr>
              <a:cxnSpLocks/>
              <a:stCxn id="279" idx="5"/>
              <a:endCxn id="284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35B488F-A185-4D5A-BF69-5743656DC034}"/>
                </a:ext>
              </a:extLst>
            </p:cNvPr>
            <p:cNvCxnSpPr>
              <a:cxnSpLocks/>
              <a:stCxn id="281" idx="5"/>
              <a:endCxn id="283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239136C-1365-4046-98C0-5798C352061E}"/>
                </a:ext>
              </a:extLst>
            </p:cNvPr>
            <p:cNvCxnSpPr>
              <a:stCxn id="284" idx="3"/>
              <a:endCxn id="285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931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8456E0FA-7152-4692-994A-2A4CD833AFE7}"/>
              </a:ext>
            </a:extLst>
          </p:cNvPr>
          <p:cNvGrpSpPr>
            <a:grpSpLocks/>
          </p:cNvGrpSpPr>
          <p:nvPr/>
        </p:nvGrpSpPr>
        <p:grpSpPr bwMode="auto">
          <a:xfrm>
            <a:off x="154557" y="269145"/>
            <a:ext cx="3692941" cy="2795332"/>
            <a:chOff x="2724912" y="1318864"/>
            <a:chExt cx="3675888" cy="2887376"/>
          </a:xfrm>
        </p:grpSpPr>
        <p:sp>
          <p:nvSpPr>
            <p:cNvPr id="3" name="Oval 2" descr="5">
              <a:extLst>
                <a:ext uri="{FF2B5EF4-FFF2-40B4-BE49-F238E27FC236}">
                  <a16:creationId xmlns:a16="http://schemas.microsoft.com/office/drawing/2014/main" id="{C052BFDD-DB50-49E5-AE97-C3FA2CA3EC44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 descr="5">
              <a:extLst>
                <a:ext uri="{FF2B5EF4-FFF2-40B4-BE49-F238E27FC236}">
                  <a16:creationId xmlns:a16="http://schemas.microsoft.com/office/drawing/2014/main" id="{B6ACEC3A-0F1F-4625-AB29-19BE6B64A1A4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 descr="5">
              <a:extLst>
                <a:ext uri="{FF2B5EF4-FFF2-40B4-BE49-F238E27FC236}">
                  <a16:creationId xmlns:a16="http://schemas.microsoft.com/office/drawing/2014/main" id="{A7FE1F65-2D26-4F15-9AD3-1691BE4C6202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 descr="5">
              <a:extLst>
                <a:ext uri="{FF2B5EF4-FFF2-40B4-BE49-F238E27FC236}">
                  <a16:creationId xmlns:a16="http://schemas.microsoft.com/office/drawing/2014/main" id="{7FCAC5D9-5A7A-4C58-A43E-1B5FB825600A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53B65F4C-291B-4C51-8AEC-CC4E3EA2111D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534ABCB1-4114-49C0-BFAC-8C1965455D6D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" name="Oval 8" descr="5">
              <a:extLst>
                <a:ext uri="{FF2B5EF4-FFF2-40B4-BE49-F238E27FC236}">
                  <a16:creationId xmlns:a16="http://schemas.microsoft.com/office/drawing/2014/main" id="{67DFA9FF-8D46-4E1C-B88F-9E6C5ADE6FAD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 descr="5">
              <a:extLst>
                <a:ext uri="{FF2B5EF4-FFF2-40B4-BE49-F238E27FC236}">
                  <a16:creationId xmlns:a16="http://schemas.microsoft.com/office/drawing/2014/main" id="{BE31F787-6F64-429C-9969-B68EB0C20AF5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 descr="5">
              <a:extLst>
                <a:ext uri="{FF2B5EF4-FFF2-40B4-BE49-F238E27FC236}">
                  <a16:creationId xmlns:a16="http://schemas.microsoft.com/office/drawing/2014/main" id="{2B4AEE1A-D622-4F7C-BD1F-CD3976700365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 descr="5">
              <a:extLst>
                <a:ext uri="{FF2B5EF4-FFF2-40B4-BE49-F238E27FC236}">
                  <a16:creationId xmlns:a16="http://schemas.microsoft.com/office/drawing/2014/main" id="{1BB43501-CC2B-428B-8AEE-62AEFAEF2559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9303FE-0DDF-4458-8A03-053C6ACA4C19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F262ED-3F01-4CA6-89B5-79F692F971F8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D0AE2E-8A3C-40DF-85D3-3CA9EC1D6FD9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61EE26-9544-4642-A521-E33357CC8E27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41334A-3C53-48B8-A3AA-2F95C855B720}"/>
                </a:ext>
              </a:extLst>
            </p:cNvPr>
            <p:cNvCxnSpPr>
              <a:cxnSpLocks/>
              <a:stCxn id="5" idx="5"/>
              <a:endCxn id="12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6D5B1C-145A-4870-AB0D-51FC9CD50FF1}"/>
                </a:ext>
              </a:extLst>
            </p:cNvPr>
            <p:cNvCxnSpPr>
              <a:stCxn id="5" idx="2"/>
              <a:endCxn id="5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D062A5-1089-40AD-B639-D8ADEF4A273C}"/>
                </a:ext>
              </a:extLst>
            </p:cNvPr>
            <p:cNvCxnSpPr>
              <a:cxnSpLocks/>
              <a:stCxn id="11" idx="0"/>
              <a:endCxn id="5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399416-5427-4040-8E6D-8F1E16266487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E28E4A-8B28-442C-9371-C44188460E22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9FA646-0309-4AD7-9561-0850AB985EB6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0475F49E-79D0-46D8-8E54-796374E68D8D}"/>
              </a:ext>
            </a:extLst>
          </p:cNvPr>
          <p:cNvGrpSpPr>
            <a:grpSpLocks/>
          </p:cNvGrpSpPr>
          <p:nvPr/>
        </p:nvGrpSpPr>
        <p:grpSpPr bwMode="auto">
          <a:xfrm>
            <a:off x="4044824" y="179989"/>
            <a:ext cx="3675062" cy="2887663"/>
            <a:chOff x="2724912" y="1318864"/>
            <a:chExt cx="3675888" cy="2887376"/>
          </a:xfrm>
        </p:grpSpPr>
        <p:sp>
          <p:nvSpPr>
            <p:cNvPr id="24" name="Oval 23" descr="5">
              <a:extLst>
                <a:ext uri="{FF2B5EF4-FFF2-40B4-BE49-F238E27FC236}">
                  <a16:creationId xmlns:a16="http://schemas.microsoft.com/office/drawing/2014/main" id="{647B09A2-A368-4593-8B2C-B3A82109584E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 descr="5">
              <a:extLst>
                <a:ext uri="{FF2B5EF4-FFF2-40B4-BE49-F238E27FC236}">
                  <a16:creationId xmlns:a16="http://schemas.microsoft.com/office/drawing/2014/main" id="{354FFDAD-0043-4C6E-87FD-8CA4F4053088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 descr="5">
              <a:extLst>
                <a:ext uri="{FF2B5EF4-FFF2-40B4-BE49-F238E27FC236}">
                  <a16:creationId xmlns:a16="http://schemas.microsoft.com/office/drawing/2014/main" id="{906B8D8E-4CCF-4BF5-A154-C171DB26E6DB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 descr="5">
              <a:extLst>
                <a:ext uri="{FF2B5EF4-FFF2-40B4-BE49-F238E27FC236}">
                  <a16:creationId xmlns:a16="http://schemas.microsoft.com/office/drawing/2014/main" id="{B9A4B7C1-23A0-403D-8989-EC9C9487BAE9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Oval 27" descr="5">
              <a:extLst>
                <a:ext uri="{FF2B5EF4-FFF2-40B4-BE49-F238E27FC236}">
                  <a16:creationId xmlns:a16="http://schemas.microsoft.com/office/drawing/2014/main" id="{EAE5F35B-ED34-44D5-A431-1062AFBA0C85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Oval 28" descr="5">
              <a:extLst>
                <a:ext uri="{FF2B5EF4-FFF2-40B4-BE49-F238E27FC236}">
                  <a16:creationId xmlns:a16="http://schemas.microsoft.com/office/drawing/2014/main" id="{4237F15F-C684-4B65-B993-94F7E79F6C29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0" name="Oval 29" descr="5">
              <a:extLst>
                <a:ext uri="{FF2B5EF4-FFF2-40B4-BE49-F238E27FC236}">
                  <a16:creationId xmlns:a16="http://schemas.microsoft.com/office/drawing/2014/main" id="{E63B520E-1D77-4B25-83AD-17B1B469C732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 descr="5">
              <a:extLst>
                <a:ext uri="{FF2B5EF4-FFF2-40B4-BE49-F238E27FC236}">
                  <a16:creationId xmlns:a16="http://schemas.microsoft.com/office/drawing/2014/main" id="{20F07179-A646-4896-812E-94178C952FF3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 descr="5">
              <a:extLst>
                <a:ext uri="{FF2B5EF4-FFF2-40B4-BE49-F238E27FC236}">
                  <a16:creationId xmlns:a16="http://schemas.microsoft.com/office/drawing/2014/main" id="{A2A75CAB-C8AC-46F6-8DA3-16A3055599B2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 descr="5">
              <a:extLst>
                <a:ext uri="{FF2B5EF4-FFF2-40B4-BE49-F238E27FC236}">
                  <a16:creationId xmlns:a16="http://schemas.microsoft.com/office/drawing/2014/main" id="{B929E864-5D9C-47CF-AD68-1F5C8864ED58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7EEFC1-45F4-4082-B4D3-307CC738B0E8}"/>
                </a:ext>
              </a:extLst>
            </p:cNvPr>
            <p:cNvCxnSpPr>
              <a:cxnSpLocks/>
              <a:stCxn id="24" idx="3"/>
              <a:endCxn id="25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930366-3FD7-4701-B004-064238FA4AE7}"/>
                </a:ext>
              </a:extLst>
            </p:cNvPr>
            <p:cNvCxnSpPr>
              <a:stCxn id="25" idx="3"/>
              <a:endCxn id="27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438095-BED5-4E63-BB00-EA9FF7E86C6C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039EED-1725-4D1D-A32F-59A8FBE8C419}"/>
                </a:ext>
              </a:extLst>
            </p:cNvPr>
            <p:cNvCxnSpPr>
              <a:cxnSpLocks/>
              <a:stCxn id="24" idx="5"/>
              <a:endCxn id="26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A7D579-9855-4D53-9852-A245EC31FC1D}"/>
                </a:ext>
              </a:extLst>
            </p:cNvPr>
            <p:cNvCxnSpPr>
              <a:cxnSpLocks/>
              <a:stCxn id="26" idx="5"/>
              <a:endCxn id="33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EB4313-134E-422A-BD52-7FB6E9D577B0}"/>
                </a:ext>
              </a:extLst>
            </p:cNvPr>
            <p:cNvCxnSpPr>
              <a:stCxn id="26" idx="2"/>
              <a:endCxn id="26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DA1532-4358-4631-8A94-08E0D4B3A4EE}"/>
                </a:ext>
              </a:extLst>
            </p:cNvPr>
            <p:cNvCxnSpPr>
              <a:cxnSpLocks/>
              <a:stCxn id="32" idx="0"/>
              <a:endCxn id="26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EF5DA4-7451-44C0-B3D3-87DF3A75D78F}"/>
                </a:ext>
              </a:extLst>
            </p:cNvPr>
            <p:cNvCxnSpPr>
              <a:cxnSpLocks/>
              <a:stCxn id="25" idx="5"/>
              <a:endCxn id="30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96F5C3-6427-4EAF-8E79-6018D94ED5E0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B366C6-40DF-451C-BBF1-2CEDBDC34271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24">
            <a:extLst>
              <a:ext uri="{FF2B5EF4-FFF2-40B4-BE49-F238E27FC236}">
                <a16:creationId xmlns:a16="http://schemas.microsoft.com/office/drawing/2014/main" id="{E6C9D532-007B-4E5E-A1A3-2A54E9012CEA}"/>
              </a:ext>
            </a:extLst>
          </p:cNvPr>
          <p:cNvGrpSpPr>
            <a:grpSpLocks/>
          </p:cNvGrpSpPr>
          <p:nvPr/>
        </p:nvGrpSpPr>
        <p:grpSpPr bwMode="auto">
          <a:xfrm>
            <a:off x="8312500" y="140238"/>
            <a:ext cx="3675062" cy="2887663"/>
            <a:chOff x="2724912" y="1318864"/>
            <a:chExt cx="3675888" cy="2887376"/>
          </a:xfrm>
        </p:grpSpPr>
        <p:sp>
          <p:nvSpPr>
            <p:cNvPr id="45" name="Oval 44" descr="5">
              <a:extLst>
                <a:ext uri="{FF2B5EF4-FFF2-40B4-BE49-F238E27FC236}">
                  <a16:creationId xmlns:a16="http://schemas.microsoft.com/office/drawing/2014/main" id="{3935D84B-CEA5-4E99-B387-1A7D4A326389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 descr="5">
              <a:extLst>
                <a:ext uri="{FF2B5EF4-FFF2-40B4-BE49-F238E27FC236}">
                  <a16:creationId xmlns:a16="http://schemas.microsoft.com/office/drawing/2014/main" id="{6062D6BC-3666-4F48-849F-FE6F1B71AF10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 descr="5">
              <a:extLst>
                <a:ext uri="{FF2B5EF4-FFF2-40B4-BE49-F238E27FC236}">
                  <a16:creationId xmlns:a16="http://schemas.microsoft.com/office/drawing/2014/main" id="{EF887F48-AE6B-48E0-8D81-E815773F9845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 descr="5">
              <a:extLst>
                <a:ext uri="{FF2B5EF4-FFF2-40B4-BE49-F238E27FC236}">
                  <a16:creationId xmlns:a16="http://schemas.microsoft.com/office/drawing/2014/main" id="{E93DFE9D-4846-450D-866B-AF5679A91A92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Oval 48" descr="5">
              <a:extLst>
                <a:ext uri="{FF2B5EF4-FFF2-40B4-BE49-F238E27FC236}">
                  <a16:creationId xmlns:a16="http://schemas.microsoft.com/office/drawing/2014/main" id="{B1AAAE17-6F24-41FE-B6BE-9253B5B545A8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Oval 49" descr="5">
              <a:extLst>
                <a:ext uri="{FF2B5EF4-FFF2-40B4-BE49-F238E27FC236}">
                  <a16:creationId xmlns:a16="http://schemas.microsoft.com/office/drawing/2014/main" id="{284C7298-653C-4A39-8C03-8D382D49E46C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Oval 50" descr="5">
              <a:extLst>
                <a:ext uri="{FF2B5EF4-FFF2-40B4-BE49-F238E27FC236}">
                  <a16:creationId xmlns:a16="http://schemas.microsoft.com/office/drawing/2014/main" id="{674B663A-36A9-4AA4-B60C-D2E411E241CC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 descr="5">
              <a:extLst>
                <a:ext uri="{FF2B5EF4-FFF2-40B4-BE49-F238E27FC236}">
                  <a16:creationId xmlns:a16="http://schemas.microsoft.com/office/drawing/2014/main" id="{46CF6CBE-5340-45A4-A645-8C2868E412AA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 descr="5">
              <a:extLst>
                <a:ext uri="{FF2B5EF4-FFF2-40B4-BE49-F238E27FC236}">
                  <a16:creationId xmlns:a16="http://schemas.microsoft.com/office/drawing/2014/main" id="{307835A7-6A06-436B-B10B-77E9BF1FAB8E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 descr="5">
              <a:extLst>
                <a:ext uri="{FF2B5EF4-FFF2-40B4-BE49-F238E27FC236}">
                  <a16:creationId xmlns:a16="http://schemas.microsoft.com/office/drawing/2014/main" id="{34B6DB23-8334-4FAE-8CB6-AA8480CB6763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C8B0CC-A54A-4895-8B3C-46B293442309}"/>
                </a:ext>
              </a:extLst>
            </p:cNvPr>
            <p:cNvCxnSpPr>
              <a:cxnSpLocks/>
              <a:stCxn id="45" idx="3"/>
              <a:endCxn id="46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74D620-C030-47EF-B0C6-54577618943D}"/>
                </a:ext>
              </a:extLst>
            </p:cNvPr>
            <p:cNvCxnSpPr>
              <a:stCxn id="46" idx="3"/>
              <a:endCxn id="48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F9347F-A047-4106-9262-DCE22B93C6CF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EBC8D4-1FB5-4097-8985-E9D4BCEC11DB}"/>
                </a:ext>
              </a:extLst>
            </p:cNvPr>
            <p:cNvCxnSpPr>
              <a:cxnSpLocks/>
              <a:stCxn id="45" idx="5"/>
              <a:endCxn id="47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0792A5-F27A-4A2E-8605-9EF88A32D2EC}"/>
                </a:ext>
              </a:extLst>
            </p:cNvPr>
            <p:cNvCxnSpPr>
              <a:cxnSpLocks/>
              <a:stCxn id="47" idx="5"/>
              <a:endCxn id="54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69044E-0248-4230-8AF6-307A9915D2B8}"/>
                </a:ext>
              </a:extLst>
            </p:cNvPr>
            <p:cNvCxnSpPr>
              <a:stCxn id="47" idx="2"/>
              <a:endCxn id="47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E203A1-6F5F-4FDC-B218-B2210BFD7CB7}"/>
                </a:ext>
              </a:extLst>
            </p:cNvPr>
            <p:cNvCxnSpPr>
              <a:cxnSpLocks/>
              <a:stCxn id="53" idx="0"/>
              <a:endCxn id="47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4C5BB10-7880-4E8D-858C-C152E947436D}"/>
                </a:ext>
              </a:extLst>
            </p:cNvPr>
            <p:cNvCxnSpPr>
              <a:cxnSpLocks/>
              <a:stCxn id="46" idx="5"/>
              <a:endCxn id="51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706710-26D4-47A6-A0CC-6408FA2FCE06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2D9F8A-6347-470C-888D-8999053AC122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24">
            <a:extLst>
              <a:ext uri="{FF2B5EF4-FFF2-40B4-BE49-F238E27FC236}">
                <a16:creationId xmlns:a16="http://schemas.microsoft.com/office/drawing/2014/main" id="{DCBD4F92-9C23-4386-A6ED-6CFF69CC72F8}"/>
              </a:ext>
            </a:extLst>
          </p:cNvPr>
          <p:cNvGrpSpPr>
            <a:grpSpLocks/>
          </p:cNvGrpSpPr>
          <p:nvPr/>
        </p:nvGrpSpPr>
        <p:grpSpPr bwMode="auto">
          <a:xfrm>
            <a:off x="0" y="3253326"/>
            <a:ext cx="3675062" cy="2887663"/>
            <a:chOff x="2724912" y="1318864"/>
            <a:chExt cx="3675888" cy="2887376"/>
          </a:xfrm>
        </p:grpSpPr>
        <p:sp>
          <p:nvSpPr>
            <p:cNvPr id="66" name="Oval 65" descr="5">
              <a:extLst>
                <a:ext uri="{FF2B5EF4-FFF2-40B4-BE49-F238E27FC236}">
                  <a16:creationId xmlns:a16="http://schemas.microsoft.com/office/drawing/2014/main" id="{4B3F19DD-030F-42CF-BE1B-DF8D82B886C8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 descr="5">
              <a:extLst>
                <a:ext uri="{FF2B5EF4-FFF2-40B4-BE49-F238E27FC236}">
                  <a16:creationId xmlns:a16="http://schemas.microsoft.com/office/drawing/2014/main" id="{007B609D-99FA-440A-90F0-AFCCA66B6A58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 descr="5">
              <a:extLst>
                <a:ext uri="{FF2B5EF4-FFF2-40B4-BE49-F238E27FC236}">
                  <a16:creationId xmlns:a16="http://schemas.microsoft.com/office/drawing/2014/main" id="{88C8B4F9-C30C-4789-9620-50D55FF9506E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 descr="5">
              <a:extLst>
                <a:ext uri="{FF2B5EF4-FFF2-40B4-BE49-F238E27FC236}">
                  <a16:creationId xmlns:a16="http://schemas.microsoft.com/office/drawing/2014/main" id="{24BE1E4C-A29E-4635-9BB4-6AECE12FCAC9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0" name="Oval 69" descr="5">
              <a:extLst>
                <a:ext uri="{FF2B5EF4-FFF2-40B4-BE49-F238E27FC236}">
                  <a16:creationId xmlns:a16="http://schemas.microsoft.com/office/drawing/2014/main" id="{6D128FF1-D0D8-4295-B6B6-D159A56B25AE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1" name="Oval 70" descr="5">
              <a:extLst>
                <a:ext uri="{FF2B5EF4-FFF2-40B4-BE49-F238E27FC236}">
                  <a16:creationId xmlns:a16="http://schemas.microsoft.com/office/drawing/2014/main" id="{6EA02FBD-F5A5-408D-BA5C-D793F5F0470B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Oval 71" descr="5">
              <a:extLst>
                <a:ext uri="{FF2B5EF4-FFF2-40B4-BE49-F238E27FC236}">
                  <a16:creationId xmlns:a16="http://schemas.microsoft.com/office/drawing/2014/main" id="{4BC614EE-34AA-473B-9427-540745F9E31C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 descr="5">
              <a:extLst>
                <a:ext uri="{FF2B5EF4-FFF2-40B4-BE49-F238E27FC236}">
                  <a16:creationId xmlns:a16="http://schemas.microsoft.com/office/drawing/2014/main" id="{D24244A7-F383-44A5-A01A-6A8239CB4EAB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 descr="5">
              <a:extLst>
                <a:ext uri="{FF2B5EF4-FFF2-40B4-BE49-F238E27FC236}">
                  <a16:creationId xmlns:a16="http://schemas.microsoft.com/office/drawing/2014/main" id="{7A76F463-1C1B-45EE-98B3-B85C5343C142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 descr="5">
              <a:extLst>
                <a:ext uri="{FF2B5EF4-FFF2-40B4-BE49-F238E27FC236}">
                  <a16:creationId xmlns:a16="http://schemas.microsoft.com/office/drawing/2014/main" id="{C3FDB2F9-7705-4E66-A2FB-6CAEC2EEF583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D3EADA-F8BF-4617-A226-2E952E402B85}"/>
                </a:ext>
              </a:extLst>
            </p:cNvPr>
            <p:cNvCxnSpPr>
              <a:cxnSpLocks/>
              <a:stCxn id="66" idx="3"/>
              <a:endCxn id="67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B5D790-A4E9-4496-BA54-4C658AFDD0C2}"/>
                </a:ext>
              </a:extLst>
            </p:cNvPr>
            <p:cNvCxnSpPr>
              <a:stCxn id="67" idx="3"/>
              <a:endCxn id="69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0C800-F6F2-4E99-93FD-3720B04A6C63}"/>
                </a:ext>
              </a:extLst>
            </p:cNvPr>
            <p:cNvCxnSpPr>
              <a:stCxn id="69" idx="3"/>
              <a:endCxn id="70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4E5FB-E639-4046-86EB-392601F747D6}"/>
                </a:ext>
              </a:extLst>
            </p:cNvPr>
            <p:cNvCxnSpPr>
              <a:cxnSpLocks/>
              <a:stCxn id="66" idx="5"/>
              <a:endCxn id="68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B485EB-CA4C-46CC-B836-C31D605F0994}"/>
                </a:ext>
              </a:extLst>
            </p:cNvPr>
            <p:cNvCxnSpPr>
              <a:cxnSpLocks/>
              <a:stCxn id="68" idx="5"/>
              <a:endCxn id="75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611A54-D09E-4AB5-8C88-B4FC5B7B4A0E}"/>
                </a:ext>
              </a:extLst>
            </p:cNvPr>
            <p:cNvCxnSpPr>
              <a:stCxn id="68" idx="2"/>
              <a:endCxn id="68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146CD71-544C-41AA-8F43-BDB6C1AE60D0}"/>
                </a:ext>
              </a:extLst>
            </p:cNvPr>
            <p:cNvCxnSpPr>
              <a:cxnSpLocks/>
              <a:stCxn id="74" idx="0"/>
              <a:endCxn id="68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B9F6B7-B8E4-4BB0-9DA9-64A1FBBAC3AC}"/>
                </a:ext>
              </a:extLst>
            </p:cNvPr>
            <p:cNvCxnSpPr>
              <a:cxnSpLocks/>
              <a:stCxn id="67" idx="5"/>
              <a:endCxn id="72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AFB3C7-B636-4623-83BE-CE33F26D4376}"/>
                </a:ext>
              </a:extLst>
            </p:cNvPr>
            <p:cNvCxnSpPr>
              <a:cxnSpLocks/>
              <a:stCxn id="69" idx="5"/>
              <a:endCxn id="71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C82532-E8C0-42BF-AF66-DBAD39FB5D8A}"/>
                </a:ext>
              </a:extLst>
            </p:cNvPr>
            <p:cNvCxnSpPr>
              <a:stCxn id="72" idx="3"/>
              <a:endCxn id="73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24">
            <a:extLst>
              <a:ext uri="{FF2B5EF4-FFF2-40B4-BE49-F238E27FC236}">
                <a16:creationId xmlns:a16="http://schemas.microsoft.com/office/drawing/2014/main" id="{D724E3C6-12CD-4FCA-938A-84F2EDD43992}"/>
              </a:ext>
            </a:extLst>
          </p:cNvPr>
          <p:cNvGrpSpPr>
            <a:grpSpLocks/>
          </p:cNvGrpSpPr>
          <p:nvPr/>
        </p:nvGrpSpPr>
        <p:grpSpPr bwMode="auto">
          <a:xfrm>
            <a:off x="4030441" y="3424298"/>
            <a:ext cx="3675062" cy="2887663"/>
            <a:chOff x="2724912" y="1318864"/>
            <a:chExt cx="3675888" cy="2887376"/>
          </a:xfrm>
        </p:grpSpPr>
        <p:sp>
          <p:nvSpPr>
            <p:cNvPr id="108" name="Oval 107" descr="5">
              <a:extLst>
                <a:ext uri="{FF2B5EF4-FFF2-40B4-BE49-F238E27FC236}">
                  <a16:creationId xmlns:a16="http://schemas.microsoft.com/office/drawing/2014/main" id="{38A06348-05DC-424F-AABB-0DEF90E364D2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 descr="5">
              <a:extLst>
                <a:ext uri="{FF2B5EF4-FFF2-40B4-BE49-F238E27FC236}">
                  <a16:creationId xmlns:a16="http://schemas.microsoft.com/office/drawing/2014/main" id="{F66395D6-61D3-4BFB-ABA2-25C914A6670E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 descr="5">
              <a:extLst>
                <a:ext uri="{FF2B5EF4-FFF2-40B4-BE49-F238E27FC236}">
                  <a16:creationId xmlns:a16="http://schemas.microsoft.com/office/drawing/2014/main" id="{6AA8A514-F57A-4350-B537-22BAD8877F24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 descr="5">
              <a:extLst>
                <a:ext uri="{FF2B5EF4-FFF2-40B4-BE49-F238E27FC236}">
                  <a16:creationId xmlns:a16="http://schemas.microsoft.com/office/drawing/2014/main" id="{E6F30A0B-2372-442C-A542-D13219409281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2" name="Oval 111" descr="5">
              <a:extLst>
                <a:ext uri="{FF2B5EF4-FFF2-40B4-BE49-F238E27FC236}">
                  <a16:creationId xmlns:a16="http://schemas.microsoft.com/office/drawing/2014/main" id="{94B65B4D-99C9-4A07-9D19-307879610DB7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Oval 112" descr="5">
              <a:extLst>
                <a:ext uri="{FF2B5EF4-FFF2-40B4-BE49-F238E27FC236}">
                  <a16:creationId xmlns:a16="http://schemas.microsoft.com/office/drawing/2014/main" id="{A5E60C97-FA49-4B5B-A8A5-2765F0E6B033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4" name="Oval 113" descr="5">
              <a:extLst>
                <a:ext uri="{FF2B5EF4-FFF2-40B4-BE49-F238E27FC236}">
                  <a16:creationId xmlns:a16="http://schemas.microsoft.com/office/drawing/2014/main" id="{83562DF3-5667-4C11-86C3-B12AFE9486DA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 descr="5">
              <a:extLst>
                <a:ext uri="{FF2B5EF4-FFF2-40B4-BE49-F238E27FC236}">
                  <a16:creationId xmlns:a16="http://schemas.microsoft.com/office/drawing/2014/main" id="{E0EFDD38-7D6F-4E07-BE36-A9AC4063E703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 descr="5">
              <a:extLst>
                <a:ext uri="{FF2B5EF4-FFF2-40B4-BE49-F238E27FC236}">
                  <a16:creationId xmlns:a16="http://schemas.microsoft.com/office/drawing/2014/main" id="{E6D46DDB-B0AE-40CB-A63A-CBE4D3C22419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 descr="5">
              <a:extLst>
                <a:ext uri="{FF2B5EF4-FFF2-40B4-BE49-F238E27FC236}">
                  <a16:creationId xmlns:a16="http://schemas.microsoft.com/office/drawing/2014/main" id="{02CA2BFE-9713-4F3E-BCA9-2D7AB70F6ADB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46BFA60-2A1B-4203-98C1-EE9191E5D54C}"/>
                </a:ext>
              </a:extLst>
            </p:cNvPr>
            <p:cNvCxnSpPr>
              <a:cxnSpLocks/>
              <a:stCxn id="108" idx="3"/>
              <a:endCxn id="109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B68039-6DA0-4995-8134-1551364FF827}"/>
                </a:ext>
              </a:extLst>
            </p:cNvPr>
            <p:cNvCxnSpPr>
              <a:stCxn id="109" idx="3"/>
              <a:endCxn id="111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A306D95-DB60-4244-8216-05176321D70A}"/>
                </a:ext>
              </a:extLst>
            </p:cNvPr>
            <p:cNvCxnSpPr>
              <a:stCxn id="111" idx="3"/>
              <a:endCxn id="112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D16A467-E660-4D58-B3AF-F6AEC00EE864}"/>
                </a:ext>
              </a:extLst>
            </p:cNvPr>
            <p:cNvCxnSpPr>
              <a:cxnSpLocks/>
              <a:stCxn id="108" idx="5"/>
              <a:endCxn id="110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EDBE3E-45B0-4F15-AE07-BB0C776BF4E7}"/>
                </a:ext>
              </a:extLst>
            </p:cNvPr>
            <p:cNvCxnSpPr>
              <a:cxnSpLocks/>
              <a:stCxn id="110" idx="5"/>
              <a:endCxn id="117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17CFF90-A576-456B-B480-E0969EB3FA68}"/>
                </a:ext>
              </a:extLst>
            </p:cNvPr>
            <p:cNvCxnSpPr>
              <a:stCxn id="110" idx="2"/>
              <a:endCxn id="110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BC6F522-A104-4BE6-B142-8F4E69D59F27}"/>
                </a:ext>
              </a:extLst>
            </p:cNvPr>
            <p:cNvCxnSpPr>
              <a:cxnSpLocks/>
              <a:stCxn id="116" idx="0"/>
              <a:endCxn id="110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41DAD1C-46F5-4BE7-9A04-9D894DA874CC}"/>
                </a:ext>
              </a:extLst>
            </p:cNvPr>
            <p:cNvCxnSpPr>
              <a:cxnSpLocks/>
              <a:stCxn id="109" idx="5"/>
              <a:endCxn id="114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FC568E4-2D69-4B33-9BA4-2F11F4A5714A}"/>
                </a:ext>
              </a:extLst>
            </p:cNvPr>
            <p:cNvCxnSpPr>
              <a:cxnSpLocks/>
              <a:stCxn id="111" idx="5"/>
              <a:endCxn id="113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FE164-2295-4F44-8536-5289C26EFC6B}"/>
                </a:ext>
              </a:extLst>
            </p:cNvPr>
            <p:cNvCxnSpPr>
              <a:stCxn id="114" idx="3"/>
              <a:endCxn id="115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24">
            <a:extLst>
              <a:ext uri="{FF2B5EF4-FFF2-40B4-BE49-F238E27FC236}">
                <a16:creationId xmlns:a16="http://schemas.microsoft.com/office/drawing/2014/main" id="{EFF9D3B2-8A12-4627-B559-04535815E680}"/>
              </a:ext>
            </a:extLst>
          </p:cNvPr>
          <p:cNvGrpSpPr>
            <a:grpSpLocks/>
          </p:cNvGrpSpPr>
          <p:nvPr/>
        </p:nvGrpSpPr>
        <p:grpSpPr bwMode="auto">
          <a:xfrm>
            <a:off x="7751320" y="3342541"/>
            <a:ext cx="3675062" cy="2887663"/>
            <a:chOff x="2724912" y="1318864"/>
            <a:chExt cx="3675888" cy="2887376"/>
          </a:xfrm>
        </p:grpSpPr>
        <p:sp>
          <p:nvSpPr>
            <p:cNvPr id="150" name="Oval 149" descr="5">
              <a:extLst>
                <a:ext uri="{FF2B5EF4-FFF2-40B4-BE49-F238E27FC236}">
                  <a16:creationId xmlns:a16="http://schemas.microsoft.com/office/drawing/2014/main" id="{105D41E0-DA68-4D7B-AACB-6C7D455B3205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 descr="5">
              <a:extLst>
                <a:ext uri="{FF2B5EF4-FFF2-40B4-BE49-F238E27FC236}">
                  <a16:creationId xmlns:a16="http://schemas.microsoft.com/office/drawing/2014/main" id="{462F8110-95A0-4CFD-88E0-024B1AB886FA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51" descr="5">
              <a:extLst>
                <a:ext uri="{FF2B5EF4-FFF2-40B4-BE49-F238E27FC236}">
                  <a16:creationId xmlns:a16="http://schemas.microsoft.com/office/drawing/2014/main" id="{778A3CEE-9AB9-434C-832A-8558EE8A859A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 descr="5">
              <a:extLst>
                <a:ext uri="{FF2B5EF4-FFF2-40B4-BE49-F238E27FC236}">
                  <a16:creationId xmlns:a16="http://schemas.microsoft.com/office/drawing/2014/main" id="{CB69F5CB-7BEA-4663-8BD8-FF6A244D44CC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4" name="Oval 153" descr="5">
              <a:extLst>
                <a:ext uri="{FF2B5EF4-FFF2-40B4-BE49-F238E27FC236}">
                  <a16:creationId xmlns:a16="http://schemas.microsoft.com/office/drawing/2014/main" id="{77776AF7-B7BE-4E03-A905-FAB0E97D4A2C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" name="Oval 154" descr="5">
              <a:extLst>
                <a:ext uri="{FF2B5EF4-FFF2-40B4-BE49-F238E27FC236}">
                  <a16:creationId xmlns:a16="http://schemas.microsoft.com/office/drawing/2014/main" id="{6E57BB47-9EA6-43FC-AF58-A1ED33038555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6" name="Oval 155" descr="5">
              <a:extLst>
                <a:ext uri="{FF2B5EF4-FFF2-40B4-BE49-F238E27FC236}">
                  <a16:creationId xmlns:a16="http://schemas.microsoft.com/office/drawing/2014/main" id="{09EBB862-FFC4-4692-A43A-D656D5E641E4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 descr="5">
              <a:extLst>
                <a:ext uri="{FF2B5EF4-FFF2-40B4-BE49-F238E27FC236}">
                  <a16:creationId xmlns:a16="http://schemas.microsoft.com/office/drawing/2014/main" id="{B509A32C-F6EF-4819-87C3-2BED79460BB5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Oval 157" descr="5">
              <a:extLst>
                <a:ext uri="{FF2B5EF4-FFF2-40B4-BE49-F238E27FC236}">
                  <a16:creationId xmlns:a16="http://schemas.microsoft.com/office/drawing/2014/main" id="{3FAF4998-B329-430A-9EEF-56F56B3E1E32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 descr="5">
              <a:extLst>
                <a:ext uri="{FF2B5EF4-FFF2-40B4-BE49-F238E27FC236}">
                  <a16:creationId xmlns:a16="http://schemas.microsoft.com/office/drawing/2014/main" id="{8D332A56-DFC3-45B3-944B-D70424BEFBC4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E475316-C078-49C4-906F-D7253E56B8F8}"/>
                </a:ext>
              </a:extLst>
            </p:cNvPr>
            <p:cNvCxnSpPr>
              <a:cxnSpLocks/>
              <a:stCxn id="150" idx="3"/>
              <a:endCxn id="151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ED285E2-0E8B-4C65-B469-C10000AB47AC}"/>
                </a:ext>
              </a:extLst>
            </p:cNvPr>
            <p:cNvCxnSpPr>
              <a:stCxn id="151" idx="3"/>
              <a:endCxn id="153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BDD4E2-81E0-47A1-BDA1-D5E3C6E53D66}"/>
                </a:ext>
              </a:extLst>
            </p:cNvPr>
            <p:cNvCxnSpPr>
              <a:stCxn id="153" idx="3"/>
              <a:endCxn id="154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B8C45E7-A291-44B1-B0F1-0DC56B589262}"/>
                </a:ext>
              </a:extLst>
            </p:cNvPr>
            <p:cNvCxnSpPr>
              <a:cxnSpLocks/>
              <a:stCxn id="150" idx="5"/>
              <a:endCxn id="152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2774E05-B925-425C-9E21-A5AC35C88B85}"/>
                </a:ext>
              </a:extLst>
            </p:cNvPr>
            <p:cNvCxnSpPr>
              <a:cxnSpLocks/>
              <a:stCxn id="152" idx="5"/>
              <a:endCxn id="159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B3E46B3-5C69-4B9A-B9A5-3F85E68321E4}"/>
                </a:ext>
              </a:extLst>
            </p:cNvPr>
            <p:cNvCxnSpPr>
              <a:stCxn id="152" idx="2"/>
              <a:endCxn id="152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CB24FBE-A3C7-4F11-810B-DF39BD2FA19D}"/>
                </a:ext>
              </a:extLst>
            </p:cNvPr>
            <p:cNvCxnSpPr>
              <a:cxnSpLocks/>
              <a:stCxn id="158" idx="0"/>
              <a:endCxn id="152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05DCC8-C438-4D13-AF24-B10C166615B9}"/>
                </a:ext>
              </a:extLst>
            </p:cNvPr>
            <p:cNvCxnSpPr>
              <a:cxnSpLocks/>
              <a:stCxn id="151" idx="5"/>
              <a:endCxn id="156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FE4109-9C4B-4ADB-A107-5AC263158385}"/>
                </a:ext>
              </a:extLst>
            </p:cNvPr>
            <p:cNvCxnSpPr>
              <a:cxnSpLocks/>
              <a:stCxn id="153" idx="5"/>
              <a:endCxn id="155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01FBE9D-CFA1-4697-A1EE-A47813531FA3}"/>
                </a:ext>
              </a:extLst>
            </p:cNvPr>
            <p:cNvCxnSpPr>
              <a:stCxn id="156" idx="3"/>
              <a:endCxn id="157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2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E2DD5CF7-89BF-4A05-A1D9-946BB0625AFB}"/>
              </a:ext>
            </a:extLst>
          </p:cNvPr>
          <p:cNvGrpSpPr>
            <a:grpSpLocks/>
          </p:cNvGrpSpPr>
          <p:nvPr/>
        </p:nvGrpSpPr>
        <p:grpSpPr bwMode="auto">
          <a:xfrm>
            <a:off x="4121152" y="1495453"/>
            <a:ext cx="3675062" cy="2887663"/>
            <a:chOff x="2724912" y="1318864"/>
            <a:chExt cx="3675888" cy="2887376"/>
          </a:xfrm>
        </p:grpSpPr>
        <p:sp>
          <p:nvSpPr>
            <p:cNvPr id="3" name="Oval 2" descr="5">
              <a:extLst>
                <a:ext uri="{FF2B5EF4-FFF2-40B4-BE49-F238E27FC236}">
                  <a16:creationId xmlns:a16="http://schemas.microsoft.com/office/drawing/2014/main" id="{A0DE948C-7BED-4126-97B9-AA0F10721FCA}"/>
                </a:ext>
              </a:extLst>
            </p:cNvPr>
            <p:cNvSpPr/>
            <p:nvPr/>
          </p:nvSpPr>
          <p:spPr>
            <a:xfrm>
              <a:off x="4571589" y="131886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92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 descr="5">
              <a:extLst>
                <a:ext uri="{FF2B5EF4-FFF2-40B4-BE49-F238E27FC236}">
                  <a16:creationId xmlns:a16="http://schemas.microsoft.com/office/drawing/2014/main" id="{3E5F2CCD-536B-463D-881A-B4E08992C80E}"/>
                </a:ext>
              </a:extLst>
            </p:cNvPr>
            <p:cNvSpPr/>
            <p:nvPr/>
          </p:nvSpPr>
          <p:spPr>
            <a:xfrm>
              <a:off x="3649045" y="2255396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54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 descr="5">
              <a:extLst>
                <a:ext uri="{FF2B5EF4-FFF2-40B4-BE49-F238E27FC236}">
                  <a16:creationId xmlns:a16="http://schemas.microsoft.com/office/drawing/2014/main" id="{03D3890C-7E97-47F6-89A3-0057E19B7ECB}"/>
                </a:ext>
              </a:extLst>
            </p:cNvPr>
            <p:cNvSpPr/>
            <p:nvPr/>
          </p:nvSpPr>
          <p:spPr>
            <a:xfrm>
              <a:off x="5346463" y="2212538"/>
              <a:ext cx="493824" cy="4682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81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 descr="5">
              <a:extLst>
                <a:ext uri="{FF2B5EF4-FFF2-40B4-BE49-F238E27FC236}">
                  <a16:creationId xmlns:a16="http://schemas.microsoft.com/office/drawing/2014/main" id="{20DCA897-BB17-4CDE-AEA1-66CD20B1851C}"/>
                </a:ext>
              </a:extLst>
            </p:cNvPr>
            <p:cNvSpPr/>
            <p:nvPr/>
          </p:nvSpPr>
          <p:spPr>
            <a:xfrm>
              <a:off x="3136166" y="2961764"/>
              <a:ext cx="493824" cy="46667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" name="Oval 6" descr="5">
              <a:extLst>
                <a:ext uri="{FF2B5EF4-FFF2-40B4-BE49-F238E27FC236}">
                  <a16:creationId xmlns:a16="http://schemas.microsoft.com/office/drawing/2014/main" id="{F298ABD2-1E01-44AA-9BE4-99DEC97DD7BF}"/>
                </a:ext>
              </a:extLst>
            </p:cNvPr>
            <p:cNvSpPr/>
            <p:nvPr/>
          </p:nvSpPr>
          <p:spPr>
            <a:xfrm>
              <a:off x="2724912" y="3737974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 descr="5">
              <a:extLst>
                <a:ext uri="{FF2B5EF4-FFF2-40B4-BE49-F238E27FC236}">
                  <a16:creationId xmlns:a16="http://schemas.microsoft.com/office/drawing/2014/main" id="{3A547FB4-0711-4F2C-B1B7-D0C96BB2960A}"/>
                </a:ext>
              </a:extLst>
            </p:cNvPr>
            <p:cNvSpPr/>
            <p:nvPr/>
          </p:nvSpPr>
          <p:spPr>
            <a:xfrm>
              <a:off x="3447386" y="3737974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" name="Oval 8" descr="5">
              <a:extLst>
                <a:ext uri="{FF2B5EF4-FFF2-40B4-BE49-F238E27FC236}">
                  <a16:creationId xmlns:a16="http://schemas.microsoft.com/office/drawing/2014/main" id="{F1A77DEB-AB12-4E90-A53E-5F4ACBDC6F4E}"/>
                </a:ext>
              </a:extLst>
            </p:cNvPr>
            <p:cNvSpPr/>
            <p:nvPr/>
          </p:nvSpPr>
          <p:spPr>
            <a:xfrm>
              <a:off x="4374695" y="2947477"/>
              <a:ext cx="493824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48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 descr="5">
              <a:extLst>
                <a:ext uri="{FF2B5EF4-FFF2-40B4-BE49-F238E27FC236}">
                  <a16:creationId xmlns:a16="http://schemas.microsoft.com/office/drawing/2014/main" id="{07F0EFFD-9530-41BC-BD9F-F55DA7A5C7C6}"/>
                </a:ext>
              </a:extLst>
            </p:cNvPr>
            <p:cNvSpPr/>
            <p:nvPr/>
          </p:nvSpPr>
          <p:spPr>
            <a:xfrm>
              <a:off x="4033306" y="3734799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28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 descr="5">
              <a:extLst>
                <a:ext uri="{FF2B5EF4-FFF2-40B4-BE49-F238E27FC236}">
                  <a16:creationId xmlns:a16="http://schemas.microsoft.com/office/drawing/2014/main" id="{3A1C292E-6152-45AC-A9AC-EFA814403D98}"/>
                </a:ext>
              </a:extLst>
            </p:cNvPr>
            <p:cNvSpPr/>
            <p:nvPr/>
          </p:nvSpPr>
          <p:spPr>
            <a:xfrm>
              <a:off x="5047946" y="2947477"/>
              <a:ext cx="493824" cy="4682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63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 descr="5">
              <a:extLst>
                <a:ext uri="{FF2B5EF4-FFF2-40B4-BE49-F238E27FC236}">
                  <a16:creationId xmlns:a16="http://schemas.microsoft.com/office/drawing/2014/main" id="{79094319-84C8-46A2-A69E-EB2E528FC9BA}"/>
                </a:ext>
              </a:extLst>
            </p:cNvPr>
            <p:cNvSpPr/>
            <p:nvPr/>
          </p:nvSpPr>
          <p:spPr>
            <a:xfrm>
              <a:off x="5906977" y="2947477"/>
              <a:ext cx="493823" cy="46826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chemeClr val="tx1"/>
                  </a:solidFill>
                </a:rPr>
                <a:t>76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CC561E-4976-427C-A1CE-CA10E52C15B9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4069826" y="1718874"/>
              <a:ext cx="574804" cy="604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4E315-A0F9-4F9F-AD69-1F294DF849B6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558536" y="2655406"/>
              <a:ext cx="161961" cy="374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959366-0897-4087-9C3F-72892C179AEE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2971029" y="3360186"/>
              <a:ext cx="238179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2A8BEC-1F61-4157-91E5-B1005B563B37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4993959" y="1718874"/>
              <a:ext cx="425546" cy="563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B1DE01-54AC-4AF3-964B-103D315DD9C7}"/>
                </a:ext>
              </a:extLst>
            </p:cNvPr>
            <p:cNvCxnSpPr>
              <a:cxnSpLocks/>
              <a:stCxn id="5" idx="5"/>
              <a:endCxn id="12" idx="1"/>
            </p:cNvCxnSpPr>
            <p:nvPr/>
          </p:nvCxnSpPr>
          <p:spPr>
            <a:xfrm>
              <a:off x="5767246" y="2612548"/>
              <a:ext cx="212773" cy="403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800DDD-0BF3-4703-B7CB-D951F4B69113}"/>
                </a:ext>
              </a:extLst>
            </p:cNvPr>
            <p:cNvCxnSpPr>
              <a:stCxn id="5" idx="2"/>
              <a:endCxn id="5" idx="2"/>
            </p:cNvCxnSpPr>
            <p:nvPr/>
          </p:nvCxnSpPr>
          <p:spPr>
            <a:xfrm>
              <a:off x="5346463" y="24474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DB1731-BB0C-4D82-B850-2DCBF0D0866B}"/>
                </a:ext>
              </a:extLst>
            </p:cNvPr>
            <p:cNvCxnSpPr>
              <a:cxnSpLocks/>
              <a:stCxn id="11" idx="0"/>
              <a:endCxn id="5" idx="3"/>
            </p:cNvCxnSpPr>
            <p:nvPr/>
          </p:nvCxnSpPr>
          <p:spPr>
            <a:xfrm flipV="1">
              <a:off x="5294064" y="2612548"/>
              <a:ext cx="125440" cy="334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3F3BE2-6B8D-40E1-B2BB-29AF42622CE1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4069826" y="2655406"/>
              <a:ext cx="377910" cy="36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969BB6-B161-4D2F-9307-657E5CED19F9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3558536" y="3360186"/>
              <a:ext cx="134968" cy="377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6B291F-05A1-4E13-B95D-6CB2A8C09DD1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>
            <a:xfrm flipH="1">
              <a:off x="4281012" y="3345901"/>
              <a:ext cx="166724" cy="38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394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1002</Words>
  <Application>Microsoft Office PowerPoint</Application>
  <PresentationFormat>Widescreen</PresentationFormat>
  <Paragraphs>749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Default Design</vt:lpstr>
      <vt:lpstr>Office Theme</vt:lpstr>
      <vt:lpstr>Build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Hasib Rostaiee</cp:lastModifiedBy>
  <cp:revision>57</cp:revision>
  <dcterms:created xsi:type="dcterms:W3CDTF">2006-03-17T02:26:05Z</dcterms:created>
  <dcterms:modified xsi:type="dcterms:W3CDTF">2021-04-15T03:30:49Z</dcterms:modified>
</cp:coreProperties>
</file>