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y="5143500" cx="9144000"/>
  <p:notesSz cx="6858000" cy="9144000"/>
  <p:embeddedFontLst>
    <p:embeddedFont>
      <p:font typeface="Arim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5D27B1-9155-4B66-B4BC-4720E8D19003}">
  <a:tblStyle styleId="{D75D27B1-9155-4B66-B4BC-4720E8D1900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imo-regular.fntdata"/><Relationship Id="rId11" Type="http://schemas.openxmlformats.org/officeDocument/2006/relationships/slide" Target="slides/slide4.xml"/><Relationship Id="rId22" Type="http://schemas.openxmlformats.org/officeDocument/2006/relationships/font" Target="fonts/Arimo-italic.fntdata"/><Relationship Id="rId10" Type="http://schemas.openxmlformats.org/officeDocument/2006/relationships/slide" Target="slides/slide3.xml"/><Relationship Id="rId21" Type="http://schemas.openxmlformats.org/officeDocument/2006/relationships/font" Target="fonts/Arimo-bold.fntdata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23" Type="http://schemas.openxmlformats.org/officeDocument/2006/relationships/font" Target="fonts/Arim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2a1a5db8e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62a1a5db8e_2_7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2a1a5db8e_2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62a1a5db8e_2_1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2a1a5db8e_2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g362a1a5db8e_2_10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2a1a5db8e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2a1a5db8e_2_1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2a1a5db8e_2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2a1a5db8e_2_8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2a1a5db8e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2a1a5db8e_2_1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62a1a5db8e_2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62a1a5db8e_2_1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62a1a5db8e_2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g362a1a5db8e_2_1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62a1a5db8e_2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62a1a5db8e_2_1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2a1a5db8e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62a1a5db8e_2_16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2a1a5db8e_2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g362a1a5db8e_2_17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2a1a5db8e_2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g362a1a5db8e_2_18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6.jp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Relationship Id="rId4" Type="http://schemas.openxmlformats.org/officeDocument/2006/relationships/image" Target="../media/image9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22.png"/><Relationship Id="rId5" Type="http://schemas.openxmlformats.org/officeDocument/2006/relationships/image" Target="../media/image2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23.png"/><Relationship Id="rId5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hyperlink" Target="http://drive.google.com/file/d/1wf2KdHWe_c6WeyaVRUJjEl29cs6x-i6Q/view" TargetMode="External"/><Relationship Id="rId5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/>
        </p:nvSpPr>
        <p:spPr>
          <a:xfrm>
            <a:off x="636018" y="2524125"/>
            <a:ext cx="6668846" cy="8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3188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PROGRAMAÇÃO 1</a:t>
            </a:r>
            <a:endParaRPr sz="700"/>
          </a:p>
        </p:txBody>
      </p:sp>
      <p:sp>
        <p:nvSpPr>
          <p:cNvPr id="130" name="Google Shape;130;p25"/>
          <p:cNvSpPr txBox="1"/>
          <p:nvPr/>
        </p:nvSpPr>
        <p:spPr>
          <a:xfrm>
            <a:off x="514350" y="1529922"/>
            <a:ext cx="6189685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47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PROJETO FINAL </a:t>
            </a:r>
            <a:endParaRPr sz="700"/>
          </a:p>
        </p:txBody>
      </p:sp>
      <p:sp>
        <p:nvSpPr>
          <p:cNvPr id="131" name="Google Shape;131;p25"/>
          <p:cNvSpPr/>
          <p:nvPr/>
        </p:nvSpPr>
        <p:spPr>
          <a:xfrm>
            <a:off x="514350" y="514350"/>
            <a:ext cx="243336" cy="164584"/>
          </a:xfrm>
          <a:custGeom>
            <a:rect b="b" l="l" r="r" t="t"/>
            <a:pathLst>
              <a:path extrusionOk="0" h="329167" w="486672">
                <a:moveTo>
                  <a:pt x="0" y="0"/>
                </a:moveTo>
                <a:lnTo>
                  <a:pt x="486672" y="0"/>
                </a:lnTo>
                <a:lnTo>
                  <a:pt x="486672" y="329167"/>
                </a:lnTo>
                <a:lnTo>
                  <a:pt x="0" y="3291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25"/>
          <p:cNvSpPr/>
          <p:nvPr/>
        </p:nvSpPr>
        <p:spPr>
          <a:xfrm>
            <a:off x="6381944" y="1120090"/>
            <a:ext cx="2913915" cy="2903319"/>
          </a:xfrm>
          <a:custGeom>
            <a:rect b="b" l="l" r="r" t="t"/>
            <a:pathLst>
              <a:path extrusionOk="0" h="5806638" w="5827830">
                <a:moveTo>
                  <a:pt x="0" y="0"/>
                </a:moveTo>
                <a:lnTo>
                  <a:pt x="5827830" y="0"/>
                </a:lnTo>
                <a:lnTo>
                  <a:pt x="5827830" y="5806638"/>
                </a:lnTo>
                <a:lnTo>
                  <a:pt x="0" y="580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25"/>
          <p:cNvSpPr/>
          <p:nvPr/>
        </p:nvSpPr>
        <p:spPr>
          <a:xfrm>
            <a:off x="-2694986" y="841634"/>
            <a:ext cx="3214099" cy="3219953"/>
          </a:xfrm>
          <a:custGeom>
            <a:rect b="b" l="l" r="r" t="t"/>
            <a:pathLst>
              <a:path extrusionOk="0" h="6439907" w="6428198">
                <a:moveTo>
                  <a:pt x="0" y="0"/>
                </a:moveTo>
                <a:lnTo>
                  <a:pt x="6428198" y="0"/>
                </a:lnTo>
                <a:lnTo>
                  <a:pt x="6428198" y="6439907"/>
                </a:lnTo>
                <a:lnTo>
                  <a:pt x="0" y="64399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4" name="Google Shape;134;p25"/>
          <p:cNvSpPr txBox="1"/>
          <p:nvPr/>
        </p:nvSpPr>
        <p:spPr>
          <a:xfrm>
            <a:off x="822393" y="497423"/>
            <a:ext cx="3455295" cy="1746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0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Totem Gui</a:t>
            </a:r>
            <a:endParaRPr sz="700"/>
          </a:p>
        </p:txBody>
      </p:sp>
      <p:grpSp>
        <p:nvGrpSpPr>
          <p:cNvPr id="135" name="Google Shape;135;p25"/>
          <p:cNvGrpSpPr/>
          <p:nvPr/>
        </p:nvGrpSpPr>
        <p:grpSpPr>
          <a:xfrm>
            <a:off x="6251308" y="4229049"/>
            <a:ext cx="2378342" cy="400101"/>
            <a:chOff x="0" y="-38100"/>
            <a:chExt cx="6342246" cy="1066936"/>
          </a:xfrm>
        </p:grpSpPr>
        <p:sp>
          <p:nvSpPr>
            <p:cNvPr id="136" name="Google Shape;136;p25"/>
            <p:cNvSpPr txBox="1"/>
            <p:nvPr/>
          </p:nvSpPr>
          <p:spPr>
            <a:xfrm>
              <a:off x="0" y="-38100"/>
              <a:ext cx="6342246" cy="483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Apresentado Para:</a:t>
              </a:r>
              <a:endParaRPr sz="700"/>
            </a:p>
          </p:txBody>
        </p:sp>
        <p:sp>
          <p:nvSpPr>
            <p:cNvPr id="137" name="Google Shape;137;p25"/>
            <p:cNvSpPr txBox="1"/>
            <p:nvPr/>
          </p:nvSpPr>
          <p:spPr>
            <a:xfrm>
              <a:off x="0" y="545389"/>
              <a:ext cx="6342246" cy="483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pt-BR" sz="11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Professor: Rodrigo Goulart</a:t>
              </a:r>
              <a:endParaRPr sz="700"/>
            </a:p>
          </p:txBody>
        </p:sp>
      </p:grpSp>
      <p:sp>
        <p:nvSpPr>
          <p:cNvPr id="138" name="Google Shape;138;p25"/>
          <p:cNvSpPr txBox="1"/>
          <p:nvPr/>
        </p:nvSpPr>
        <p:spPr>
          <a:xfrm>
            <a:off x="636018" y="4028250"/>
            <a:ext cx="5215058" cy="5047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14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Alunos:</a:t>
            </a:r>
            <a:r>
              <a:rPr b="0" i="0" lang="pt-BR" sz="14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Herik Rafael Peter da Silva e Lucas Matielli Lorenzon</a:t>
            </a:r>
            <a:endParaRPr sz="700"/>
          </a:p>
          <a:p>
            <a:pPr indent="0" lvl="0" marL="0" marR="0" rtl="0" algn="l">
              <a:lnSpc>
                <a:spcPct val="14003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/>
          <p:nvPr/>
        </p:nvSpPr>
        <p:spPr>
          <a:xfrm rot="10800000">
            <a:off x="7958216" y="-303418"/>
            <a:ext cx="5343304" cy="5353037"/>
          </a:xfrm>
          <a:custGeom>
            <a:rect b="b" l="l" r="r" t="t"/>
            <a:pathLst>
              <a:path extrusionOk="0" h="10706073" w="10686607">
                <a:moveTo>
                  <a:pt x="0" y="0"/>
                </a:moveTo>
                <a:lnTo>
                  <a:pt x="10686607" y="0"/>
                </a:lnTo>
                <a:lnTo>
                  <a:pt x="10686607" y="10706072"/>
                </a:lnTo>
                <a:lnTo>
                  <a:pt x="0" y="10706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p34"/>
          <p:cNvSpPr txBox="1"/>
          <p:nvPr/>
        </p:nvSpPr>
        <p:spPr>
          <a:xfrm>
            <a:off x="353883" y="509444"/>
            <a:ext cx="5700715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Requisitos Técnicos</a:t>
            </a:r>
            <a:endParaRPr sz="700"/>
          </a:p>
        </p:txBody>
      </p:sp>
      <p:grpSp>
        <p:nvGrpSpPr>
          <p:cNvPr id="237" name="Google Shape;237;p34"/>
          <p:cNvGrpSpPr/>
          <p:nvPr/>
        </p:nvGrpSpPr>
        <p:grpSpPr>
          <a:xfrm>
            <a:off x="153258" y="1793003"/>
            <a:ext cx="2803738" cy="1531246"/>
            <a:chOff x="0" y="-38100"/>
            <a:chExt cx="7476633" cy="4083322"/>
          </a:xfrm>
        </p:grpSpPr>
        <p:sp>
          <p:nvSpPr>
            <p:cNvPr id="238" name="Google Shape;238;p34"/>
            <p:cNvSpPr txBox="1"/>
            <p:nvPr/>
          </p:nvSpPr>
          <p:spPr>
            <a:xfrm>
              <a:off x="0" y="-38100"/>
              <a:ext cx="7476633" cy="1087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Representação de Elementos do Mundo Real:</a:t>
              </a:r>
              <a:endParaRPr sz="700"/>
            </a:p>
          </p:txBody>
        </p:sp>
        <p:sp>
          <p:nvSpPr>
            <p:cNvPr id="239" name="Google Shape;239;p34"/>
            <p:cNvSpPr txBox="1"/>
            <p:nvPr/>
          </p:nvSpPr>
          <p:spPr>
            <a:xfrm>
              <a:off x="0" y="1184930"/>
              <a:ext cx="7476633" cy="28602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91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2999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3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Como mostrado no UML, realiza-se a criação de objetos que representam o Cardápio, os Itens e os Pedidos.</a:t>
              </a:r>
              <a:endParaRPr sz="700"/>
            </a:p>
          </p:txBody>
        </p:sp>
      </p:grpSp>
      <p:grpSp>
        <p:nvGrpSpPr>
          <p:cNvPr id="240" name="Google Shape;240;p34"/>
          <p:cNvGrpSpPr/>
          <p:nvPr/>
        </p:nvGrpSpPr>
        <p:grpSpPr>
          <a:xfrm>
            <a:off x="3290361" y="1768438"/>
            <a:ext cx="2136651" cy="1542838"/>
            <a:chOff x="0" y="-38100"/>
            <a:chExt cx="5697736" cy="4114235"/>
          </a:xfrm>
        </p:grpSpPr>
        <p:sp>
          <p:nvSpPr>
            <p:cNvPr id="241" name="Google Shape;241;p34"/>
            <p:cNvSpPr txBox="1"/>
            <p:nvPr/>
          </p:nvSpPr>
          <p:spPr>
            <a:xfrm>
              <a:off x="0" y="-38100"/>
              <a:ext cx="5697736" cy="5418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Interface:</a:t>
              </a:r>
              <a:endParaRPr sz="700"/>
            </a:p>
          </p:txBody>
        </p:sp>
        <p:sp>
          <p:nvSpPr>
            <p:cNvPr id="242" name="Google Shape;242;p34"/>
            <p:cNvSpPr txBox="1"/>
            <p:nvPr/>
          </p:nvSpPr>
          <p:spPr>
            <a:xfrm>
              <a:off x="0" y="609806"/>
              <a:ext cx="5697736" cy="34663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65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65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l">
                <a:lnSpc>
                  <a:spcPct val="13002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Utiliza-se a interface de status do pedido para garantir e manipular a funcionalidade de acompanhamento do estado do pedido.</a:t>
              </a:r>
              <a:endParaRPr sz="700"/>
            </a:p>
          </p:txBody>
        </p:sp>
      </p:grpSp>
      <p:grpSp>
        <p:nvGrpSpPr>
          <p:cNvPr id="243" name="Google Shape;243;p34"/>
          <p:cNvGrpSpPr/>
          <p:nvPr/>
        </p:nvGrpSpPr>
        <p:grpSpPr>
          <a:xfrm>
            <a:off x="5760387" y="1793003"/>
            <a:ext cx="2596317" cy="1531671"/>
            <a:chOff x="0" y="-38100"/>
            <a:chExt cx="6923512" cy="4084456"/>
          </a:xfrm>
        </p:grpSpPr>
        <p:sp>
          <p:nvSpPr>
            <p:cNvPr id="244" name="Google Shape;244;p34"/>
            <p:cNvSpPr txBox="1"/>
            <p:nvPr/>
          </p:nvSpPr>
          <p:spPr>
            <a:xfrm>
              <a:off x="0" y="-38100"/>
              <a:ext cx="6923512" cy="10879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2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Coleções:</a:t>
              </a:r>
              <a:endParaRPr sz="700"/>
            </a:p>
            <a:p>
              <a:pPr indent="0" lvl="0" marL="0" marR="0" rtl="0" algn="l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0" sz="1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endParaRPr>
            </a:p>
          </p:txBody>
        </p:sp>
        <p:sp>
          <p:nvSpPr>
            <p:cNvPr id="245" name="Google Shape;245;p34"/>
            <p:cNvSpPr txBox="1"/>
            <p:nvPr/>
          </p:nvSpPr>
          <p:spPr>
            <a:xfrm>
              <a:off x="0" y="1149909"/>
              <a:ext cx="6923512" cy="289644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pt-BR" sz="1100" u="none" cap="none" strike="noStrike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A classe Pedido utiliza uma estrutura de listagem encadeada dinamicamente. Já as classes Cardápio e TelaPedidos fazem uso de ArrayList para armazenar e gerenciar os dados.</a:t>
              </a:r>
              <a:endParaRPr sz="700"/>
            </a:p>
          </p:txBody>
        </p:sp>
      </p:grpSp>
      <p:sp>
        <p:nvSpPr>
          <p:cNvPr id="246" name="Google Shape;246;p34"/>
          <p:cNvSpPr/>
          <p:nvPr/>
        </p:nvSpPr>
        <p:spPr>
          <a:xfrm>
            <a:off x="-585444" y="4430041"/>
            <a:ext cx="3657600" cy="1256885"/>
          </a:xfrm>
          <a:custGeom>
            <a:rect b="b" l="l" r="r" t="t"/>
            <a:pathLst>
              <a:path extrusionOk="0" h="2513769" w="7315200">
                <a:moveTo>
                  <a:pt x="0" y="0"/>
                </a:moveTo>
                <a:lnTo>
                  <a:pt x="7315200" y="0"/>
                </a:lnTo>
                <a:lnTo>
                  <a:pt x="7315200" y="2513768"/>
                </a:lnTo>
                <a:lnTo>
                  <a:pt x="0" y="2513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7" name="Google Shape;247;p34"/>
          <p:cNvSpPr/>
          <p:nvPr/>
        </p:nvSpPr>
        <p:spPr>
          <a:xfrm>
            <a:off x="1555127" y="4430041"/>
            <a:ext cx="3657600" cy="1256885"/>
          </a:xfrm>
          <a:custGeom>
            <a:rect b="b" l="l" r="r" t="t"/>
            <a:pathLst>
              <a:path extrusionOk="0" h="2513769" w="7315200">
                <a:moveTo>
                  <a:pt x="0" y="0"/>
                </a:moveTo>
                <a:lnTo>
                  <a:pt x="7315200" y="0"/>
                </a:lnTo>
                <a:lnTo>
                  <a:pt x="7315200" y="2513768"/>
                </a:lnTo>
                <a:lnTo>
                  <a:pt x="0" y="2513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8" name="Google Shape;248;p34"/>
          <p:cNvSpPr/>
          <p:nvPr/>
        </p:nvSpPr>
        <p:spPr>
          <a:xfrm>
            <a:off x="3400504" y="4430041"/>
            <a:ext cx="3657600" cy="1256885"/>
          </a:xfrm>
          <a:custGeom>
            <a:rect b="b" l="l" r="r" t="t"/>
            <a:pathLst>
              <a:path extrusionOk="0" h="2513769" w="7315200">
                <a:moveTo>
                  <a:pt x="0" y="0"/>
                </a:moveTo>
                <a:lnTo>
                  <a:pt x="7315200" y="0"/>
                </a:lnTo>
                <a:lnTo>
                  <a:pt x="7315200" y="2513768"/>
                </a:lnTo>
                <a:lnTo>
                  <a:pt x="0" y="2513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9" name="Google Shape;249;p34"/>
          <p:cNvSpPr/>
          <p:nvPr/>
        </p:nvSpPr>
        <p:spPr>
          <a:xfrm>
            <a:off x="5486400" y="4430041"/>
            <a:ext cx="3657600" cy="1256885"/>
          </a:xfrm>
          <a:custGeom>
            <a:rect b="b" l="l" r="r" t="t"/>
            <a:pathLst>
              <a:path extrusionOk="0" h="2513769" w="7315200">
                <a:moveTo>
                  <a:pt x="0" y="0"/>
                </a:moveTo>
                <a:lnTo>
                  <a:pt x="7315200" y="0"/>
                </a:lnTo>
                <a:lnTo>
                  <a:pt x="7315200" y="2513768"/>
                </a:lnTo>
                <a:lnTo>
                  <a:pt x="0" y="25137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34"/>
          <p:cNvSpPr/>
          <p:nvPr/>
        </p:nvSpPr>
        <p:spPr>
          <a:xfrm rot="10800000">
            <a:off x="4643548" y="3196791"/>
            <a:ext cx="5343304" cy="5353037"/>
          </a:xfrm>
          <a:custGeom>
            <a:rect b="b" l="l" r="r" t="t"/>
            <a:pathLst>
              <a:path extrusionOk="0" h="10706073" w="10686607">
                <a:moveTo>
                  <a:pt x="0" y="0"/>
                </a:moveTo>
                <a:lnTo>
                  <a:pt x="10686608" y="0"/>
                </a:lnTo>
                <a:lnTo>
                  <a:pt x="10686608" y="10706073"/>
                </a:lnTo>
                <a:lnTo>
                  <a:pt x="0" y="10706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1" name="Google Shape;251;p34"/>
          <p:cNvSpPr/>
          <p:nvPr/>
        </p:nvSpPr>
        <p:spPr>
          <a:xfrm rot="10800000">
            <a:off x="1066142" y="3196791"/>
            <a:ext cx="5343304" cy="5353037"/>
          </a:xfrm>
          <a:custGeom>
            <a:rect b="b" l="l" r="r" t="t"/>
            <a:pathLst>
              <a:path extrusionOk="0" h="10706073" w="10686607">
                <a:moveTo>
                  <a:pt x="0" y="0"/>
                </a:moveTo>
                <a:lnTo>
                  <a:pt x="10686607" y="0"/>
                </a:lnTo>
                <a:lnTo>
                  <a:pt x="10686607" y="10706073"/>
                </a:lnTo>
                <a:lnTo>
                  <a:pt x="0" y="107060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34"/>
          <p:cNvSpPr/>
          <p:nvPr/>
        </p:nvSpPr>
        <p:spPr>
          <a:xfrm rot="10800000">
            <a:off x="-2317768" y="3697653"/>
            <a:ext cx="5343304" cy="5353037"/>
          </a:xfrm>
          <a:custGeom>
            <a:rect b="b" l="l" r="r" t="t"/>
            <a:pathLst>
              <a:path extrusionOk="0" h="10706073" w="10686607">
                <a:moveTo>
                  <a:pt x="0" y="0"/>
                </a:moveTo>
                <a:lnTo>
                  <a:pt x="10686607" y="0"/>
                </a:lnTo>
                <a:lnTo>
                  <a:pt x="10686607" y="10706072"/>
                </a:lnTo>
                <a:lnTo>
                  <a:pt x="0" y="107060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" name="Google Shape;257;p35"/>
          <p:cNvGraphicFramePr/>
          <p:nvPr/>
        </p:nvGraphicFramePr>
        <p:xfrm>
          <a:off x="504754" y="17026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{D75D27B1-9155-4B66-B4BC-4720E8D19003}</a:tableStyleId>
              </a:tblPr>
              <a:tblGrid>
                <a:gridCol w="2792350"/>
                <a:gridCol w="5322925"/>
              </a:tblGrid>
              <a:tr h="6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Banco e Arquivos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Sem persistência de dados não são salvos em banco ou arquivos  apenas em tempo de execução.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Interface Gráfica Simples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GUI funcional, mas não responsiva ou adaptada para telas touch.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Personalização Limitada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Alguns itens não permitem combinações ou múltiplos complementos.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25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Gerenciamento Restrito 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Painel do gerente sem relatórios, filtros ou controle de estoque.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6937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Pagamento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Integração com sistema de pagamentos</a:t>
                      </a:r>
                      <a:endParaRPr sz="600" u="none" cap="none" strike="noStrike"/>
                    </a:p>
                    <a:p>
                      <a:pPr indent="0" lvl="0" marL="0" marR="0" rtl="0" algn="ctr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2C2C2C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Permitir que a gerência acompanhe e registre pagamentos realizados.</a:t>
                      </a:r>
                      <a:endParaRPr sz="7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58" name="Google Shape;258;p35"/>
          <p:cNvSpPr txBox="1"/>
          <p:nvPr/>
        </p:nvSpPr>
        <p:spPr>
          <a:xfrm>
            <a:off x="533541" y="1380217"/>
            <a:ext cx="8096109" cy="2714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5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Limitações do Sistema Atual:</a:t>
            </a:r>
            <a:endParaRPr sz="700"/>
          </a:p>
        </p:txBody>
      </p:sp>
      <p:sp>
        <p:nvSpPr>
          <p:cNvPr id="259" name="Google Shape;259;p35"/>
          <p:cNvSpPr/>
          <p:nvPr/>
        </p:nvSpPr>
        <p:spPr>
          <a:xfrm>
            <a:off x="5781740" y="-2262104"/>
            <a:ext cx="3557016" cy="3544082"/>
          </a:xfrm>
          <a:custGeom>
            <a:rect b="b" l="l" r="r" t="t"/>
            <a:pathLst>
              <a:path extrusionOk="0" h="7088163" w="7114032">
                <a:moveTo>
                  <a:pt x="0" y="0"/>
                </a:moveTo>
                <a:lnTo>
                  <a:pt x="7114032" y="0"/>
                </a:lnTo>
                <a:lnTo>
                  <a:pt x="7114032" y="7088163"/>
                </a:lnTo>
                <a:lnTo>
                  <a:pt x="0" y="70881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60" name="Google Shape;260;p35"/>
          <p:cNvGrpSpPr/>
          <p:nvPr/>
        </p:nvGrpSpPr>
        <p:grpSpPr>
          <a:xfrm>
            <a:off x="-156578" y="442020"/>
            <a:ext cx="3821029" cy="934873"/>
            <a:chOff x="0" y="-38100"/>
            <a:chExt cx="2012723" cy="492444"/>
          </a:xfrm>
        </p:grpSpPr>
        <p:sp>
          <p:nvSpPr>
            <p:cNvPr id="261" name="Google Shape;261;p35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62" name="Google Shape;262;p35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35"/>
          <p:cNvSpPr txBox="1"/>
          <p:nvPr/>
        </p:nvSpPr>
        <p:spPr>
          <a:xfrm>
            <a:off x="114439" y="640822"/>
            <a:ext cx="6742443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7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Limitações e Trabalhos Futuros</a:t>
            </a:r>
            <a:endParaRPr sz="7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8" name="Google Shape;268;p36"/>
          <p:cNvGrpSpPr/>
          <p:nvPr/>
        </p:nvGrpSpPr>
        <p:grpSpPr>
          <a:xfrm>
            <a:off x="-156578" y="1837314"/>
            <a:ext cx="4728578" cy="1981476"/>
            <a:chOff x="0" y="-38100"/>
            <a:chExt cx="2490773" cy="1043740"/>
          </a:xfrm>
        </p:grpSpPr>
        <p:sp>
          <p:nvSpPr>
            <p:cNvPr id="269" name="Google Shape;269;p36"/>
            <p:cNvSpPr/>
            <p:nvPr/>
          </p:nvSpPr>
          <p:spPr>
            <a:xfrm>
              <a:off x="0" y="0"/>
              <a:ext cx="2490773" cy="1005640"/>
            </a:xfrm>
            <a:custGeom>
              <a:rect b="b" l="l" r="r" t="t"/>
              <a:pathLst>
                <a:path extrusionOk="0" h="1005640" w="2490773">
                  <a:moveTo>
                    <a:pt x="0" y="0"/>
                  </a:moveTo>
                  <a:lnTo>
                    <a:pt x="2490773" y="0"/>
                  </a:lnTo>
                  <a:lnTo>
                    <a:pt x="2490773" y="1005640"/>
                  </a:lnTo>
                  <a:lnTo>
                    <a:pt x="0" y="1005640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70" name="Google Shape;270;p36"/>
            <p:cNvSpPr txBox="1"/>
            <p:nvPr/>
          </p:nvSpPr>
          <p:spPr>
            <a:xfrm>
              <a:off x="0" y="-38100"/>
              <a:ext cx="2490773" cy="104374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1" name="Google Shape;271;p36"/>
          <p:cNvSpPr/>
          <p:nvPr/>
        </p:nvSpPr>
        <p:spPr>
          <a:xfrm>
            <a:off x="5263308" y="631404"/>
            <a:ext cx="3880692" cy="3880692"/>
          </a:xfrm>
          <a:custGeom>
            <a:rect b="b" l="l" r="r" t="t"/>
            <a:pathLst>
              <a:path extrusionOk="0" h="7761383" w="7761383">
                <a:moveTo>
                  <a:pt x="0" y="0"/>
                </a:moveTo>
                <a:lnTo>
                  <a:pt x="7761383" y="0"/>
                </a:lnTo>
                <a:lnTo>
                  <a:pt x="7761383" y="7761384"/>
                </a:lnTo>
                <a:lnTo>
                  <a:pt x="0" y="77613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2" name="Google Shape;272;p36"/>
          <p:cNvSpPr txBox="1"/>
          <p:nvPr/>
        </p:nvSpPr>
        <p:spPr>
          <a:xfrm>
            <a:off x="157740" y="1951888"/>
            <a:ext cx="3566213" cy="1757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Obrigado a todos vocês pela atenção na apresentação do  projeto.</a:t>
            </a:r>
            <a:endParaRPr sz="7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9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Trabalho Final/Prog1</a:t>
            </a:r>
            <a:endParaRPr sz="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/>
          <p:nvPr/>
        </p:nvSpPr>
        <p:spPr>
          <a:xfrm rot="706011">
            <a:off x="6384371" y="-827674"/>
            <a:ext cx="2933125" cy="2933125"/>
          </a:xfrm>
          <a:custGeom>
            <a:rect b="b" l="l" r="r" t="t"/>
            <a:pathLst>
              <a:path extrusionOk="0" h="5866250" w="5866250">
                <a:moveTo>
                  <a:pt x="0" y="0"/>
                </a:moveTo>
                <a:lnTo>
                  <a:pt x="5866251" y="0"/>
                </a:lnTo>
                <a:lnTo>
                  <a:pt x="5866251" y="5866251"/>
                </a:lnTo>
                <a:lnTo>
                  <a:pt x="0" y="5866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4" name="Google Shape;144;p26"/>
          <p:cNvSpPr/>
          <p:nvPr/>
        </p:nvSpPr>
        <p:spPr>
          <a:xfrm rot="-10067724">
            <a:off x="6486557" y="2247434"/>
            <a:ext cx="3169882" cy="3169883"/>
          </a:xfrm>
          <a:custGeom>
            <a:rect b="b" l="l" r="r" t="t"/>
            <a:pathLst>
              <a:path extrusionOk="0" h="6339765" w="6339765">
                <a:moveTo>
                  <a:pt x="0" y="0"/>
                </a:moveTo>
                <a:lnTo>
                  <a:pt x="6339766" y="0"/>
                </a:lnTo>
                <a:lnTo>
                  <a:pt x="6339766" y="6339766"/>
                </a:lnTo>
                <a:lnTo>
                  <a:pt x="0" y="6339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5" name="Google Shape;145;p26"/>
          <p:cNvSpPr/>
          <p:nvPr/>
        </p:nvSpPr>
        <p:spPr>
          <a:xfrm>
            <a:off x="4810048" y="886793"/>
            <a:ext cx="3369926" cy="3369912"/>
          </a:xfrm>
          <a:custGeom>
            <a:rect b="b" l="l" r="r" t="t"/>
            <a:pathLst>
              <a:path extrusionOk="0" h="6349974" w="635000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5045" r="-25045" t="0"/>
            </a:stretch>
          </a:blipFill>
          <a:ln>
            <a:noFill/>
          </a:ln>
        </p:spPr>
        <p:txBody>
          <a:bodyPr anchorCtr="0" anchor="ctr" bIns="45725" lIns="45725" spcFirstLastPara="1" rIns="45725" wrap="square" tIns="457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26"/>
          <p:cNvGrpSpPr/>
          <p:nvPr/>
        </p:nvGrpSpPr>
        <p:grpSpPr>
          <a:xfrm>
            <a:off x="-156578" y="1048805"/>
            <a:ext cx="3821029" cy="934873"/>
            <a:chOff x="0" y="-38100"/>
            <a:chExt cx="2012723" cy="492444"/>
          </a:xfrm>
        </p:grpSpPr>
        <p:sp>
          <p:nvSpPr>
            <p:cNvPr id="147" name="Google Shape;147;p26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48" name="Google Shape;148;p26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26"/>
          <p:cNvSpPr/>
          <p:nvPr/>
        </p:nvSpPr>
        <p:spPr>
          <a:xfrm>
            <a:off x="4810047" y="692663"/>
            <a:ext cx="3937860" cy="3937860"/>
          </a:xfrm>
          <a:custGeom>
            <a:rect b="b" l="l" r="r" t="t"/>
            <a:pathLst>
              <a:path extrusionOk="0" h="812800" w="812800">
                <a:moveTo>
                  <a:pt x="0" y="0"/>
                </a:moveTo>
                <a:lnTo>
                  <a:pt x="812800" y="0"/>
                </a:lnTo>
                <a:lnTo>
                  <a:pt x="812800" y="812800"/>
                </a:lnTo>
                <a:lnTo>
                  <a:pt x="0" y="81280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-1501"/>
            </a:stretch>
          </a:blipFill>
          <a:ln>
            <a:noFill/>
          </a:ln>
        </p:spPr>
      </p:sp>
      <p:sp>
        <p:nvSpPr>
          <p:cNvPr id="150" name="Google Shape;150;p26"/>
          <p:cNvSpPr txBox="1"/>
          <p:nvPr/>
        </p:nvSpPr>
        <p:spPr>
          <a:xfrm>
            <a:off x="155922" y="1150241"/>
            <a:ext cx="4286306" cy="785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1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Objetivo e Modelagem</a:t>
            </a:r>
            <a:endParaRPr sz="700"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1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                 | UML |</a:t>
            </a:r>
            <a:endParaRPr sz="700"/>
          </a:p>
        </p:txBody>
      </p:sp>
      <p:sp>
        <p:nvSpPr>
          <p:cNvPr id="151" name="Google Shape;151;p26"/>
          <p:cNvSpPr txBox="1"/>
          <p:nvPr/>
        </p:nvSpPr>
        <p:spPr>
          <a:xfrm>
            <a:off x="155872" y="2237406"/>
            <a:ext cx="4286400" cy="28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Char char="●"/>
            </a:pP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Simulação de um quiosque de autoatendimento para clientes e gerenciamento de pedidos pelo restaurante;</a:t>
            </a:r>
            <a:endParaRPr sz="13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Char char="●"/>
            </a:pP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Divisão entre Cliente (usuário final) e Estabelecimento (administração/gerente);</a:t>
            </a:r>
            <a:endParaRPr sz="13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Char char="●"/>
            </a:pP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Estrutura baseada em Pedido, Itens, Cardápio e Personalizações, compondo o menu e a solicitação;</a:t>
            </a:r>
            <a:endParaRPr sz="13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Char char="●"/>
            </a:pP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Uso de Status do Pedido para representar o andamento (PENDENTE, EM_PREPARO, FINALIZADO);</a:t>
            </a:r>
            <a:endParaRPr sz="13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11150" lvl="0" marL="4572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mo"/>
              <a:buChar char="●"/>
            </a:pPr>
            <a:r>
              <a:rPr lang="pt-BR" sz="130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GUI simples construída com Java Swing, interface intuitiva para pedidos e gerenciamento.</a:t>
            </a:r>
            <a:endParaRPr sz="1300">
              <a:solidFill>
                <a:srgbClr val="FFFFFF"/>
              </a:solidFill>
              <a:latin typeface="Arimo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/>
          <p:nvPr/>
        </p:nvSpPr>
        <p:spPr>
          <a:xfrm rot="706011">
            <a:off x="6384371" y="-827674"/>
            <a:ext cx="2933125" cy="2933125"/>
          </a:xfrm>
          <a:custGeom>
            <a:rect b="b" l="l" r="r" t="t"/>
            <a:pathLst>
              <a:path extrusionOk="0" h="5866250" w="5866250">
                <a:moveTo>
                  <a:pt x="0" y="0"/>
                </a:moveTo>
                <a:lnTo>
                  <a:pt x="5866251" y="0"/>
                </a:lnTo>
                <a:lnTo>
                  <a:pt x="5866251" y="5866251"/>
                </a:lnTo>
                <a:lnTo>
                  <a:pt x="0" y="58662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27"/>
          <p:cNvSpPr/>
          <p:nvPr/>
        </p:nvSpPr>
        <p:spPr>
          <a:xfrm rot="-10067724">
            <a:off x="6486557" y="2247434"/>
            <a:ext cx="3169882" cy="3169883"/>
          </a:xfrm>
          <a:custGeom>
            <a:rect b="b" l="l" r="r" t="t"/>
            <a:pathLst>
              <a:path extrusionOk="0" h="6339765" w="6339765">
                <a:moveTo>
                  <a:pt x="0" y="0"/>
                </a:moveTo>
                <a:lnTo>
                  <a:pt x="6339766" y="0"/>
                </a:lnTo>
                <a:lnTo>
                  <a:pt x="6339766" y="6339766"/>
                </a:lnTo>
                <a:lnTo>
                  <a:pt x="0" y="6339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8" name="Google Shape;158;p27"/>
          <p:cNvGrpSpPr/>
          <p:nvPr/>
        </p:nvGrpSpPr>
        <p:grpSpPr>
          <a:xfrm>
            <a:off x="-156578" y="1048805"/>
            <a:ext cx="3821029" cy="934873"/>
            <a:chOff x="0" y="-38100"/>
            <a:chExt cx="2012723" cy="492444"/>
          </a:xfrm>
        </p:grpSpPr>
        <p:sp>
          <p:nvSpPr>
            <p:cNvPr id="159" name="Google Shape;159;p27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60" name="Google Shape;160;p27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1" name="Google Shape;161;p27"/>
          <p:cNvSpPr/>
          <p:nvPr/>
        </p:nvSpPr>
        <p:spPr>
          <a:xfrm>
            <a:off x="1753937" y="64362"/>
            <a:ext cx="3880724" cy="5079139"/>
          </a:xfrm>
          <a:custGeom>
            <a:rect b="b" l="l" r="r" t="t"/>
            <a:pathLst>
              <a:path extrusionOk="0" h="10158277" w="7761448">
                <a:moveTo>
                  <a:pt x="0" y="0"/>
                </a:moveTo>
                <a:lnTo>
                  <a:pt x="7761448" y="0"/>
                </a:lnTo>
                <a:lnTo>
                  <a:pt x="7761448" y="10158277"/>
                </a:lnTo>
                <a:lnTo>
                  <a:pt x="0" y="1015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262" l="0" r="-31861" t="0"/>
            </a:stretch>
          </a:blipFill>
          <a:ln>
            <a:noFill/>
          </a:ln>
        </p:spPr>
      </p:sp>
      <p:sp>
        <p:nvSpPr>
          <p:cNvPr id="162" name="Google Shape;162;p27"/>
          <p:cNvSpPr/>
          <p:nvPr/>
        </p:nvSpPr>
        <p:spPr>
          <a:xfrm>
            <a:off x="5634661" y="64362"/>
            <a:ext cx="1183437" cy="5079139"/>
          </a:xfrm>
          <a:custGeom>
            <a:rect b="b" l="l" r="r" t="t"/>
            <a:pathLst>
              <a:path extrusionOk="0" h="10158277" w="2366874">
                <a:moveTo>
                  <a:pt x="0" y="0"/>
                </a:moveTo>
                <a:lnTo>
                  <a:pt x="2366873" y="0"/>
                </a:lnTo>
                <a:lnTo>
                  <a:pt x="2366873" y="10158277"/>
                </a:lnTo>
                <a:lnTo>
                  <a:pt x="0" y="101582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321233" r="-1581" t="0"/>
            </a:stretch>
          </a:blipFill>
          <a:ln>
            <a:noFill/>
          </a:ln>
        </p:spPr>
      </p:sp>
      <p:grpSp>
        <p:nvGrpSpPr>
          <p:cNvPr id="163" name="Google Shape;163;p27"/>
          <p:cNvGrpSpPr/>
          <p:nvPr/>
        </p:nvGrpSpPr>
        <p:grpSpPr>
          <a:xfrm rot="5400000">
            <a:off x="2741441" y="1955738"/>
            <a:ext cx="347415" cy="189993"/>
            <a:chOff x="0" y="-38100"/>
            <a:chExt cx="812800" cy="444500"/>
          </a:xfrm>
        </p:grpSpPr>
        <p:sp>
          <p:nvSpPr>
            <p:cNvPr id="164" name="Google Shape;164;p27"/>
            <p:cNvSpPr/>
            <p:nvPr/>
          </p:nvSpPr>
          <p:spPr>
            <a:xfrm>
              <a:off x="0" y="0"/>
              <a:ext cx="812800" cy="406400"/>
            </a:xfrm>
            <a:custGeom>
              <a:rect b="b" l="l" r="r" t="t"/>
              <a:pathLst>
                <a:path extrusionOk="0" h="406400" w="812800">
                  <a:moveTo>
                    <a:pt x="609600" y="0"/>
                  </a:moveTo>
                  <a:cubicBezTo>
                    <a:pt x="721824" y="0"/>
                    <a:pt x="812800" y="90976"/>
                    <a:pt x="812800" y="203200"/>
                  </a:cubicBezTo>
                  <a:cubicBezTo>
                    <a:pt x="812800" y="315424"/>
                    <a:pt x="721824" y="406400"/>
                    <a:pt x="6096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25" lIns="45725" spcFirstLastPara="1" rIns="45725" wrap="square" tIns="457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27"/>
            <p:cNvSpPr txBox="1"/>
            <p:nvPr/>
          </p:nvSpPr>
          <p:spPr>
            <a:xfrm>
              <a:off x="0" y="-38100"/>
              <a:ext cx="8128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0" name="Google Shape;170;p28"/>
          <p:cNvGraphicFramePr/>
          <p:nvPr/>
        </p:nvGraphicFramePr>
        <p:xfrm>
          <a:off x="56166" y="219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{D75D27B1-9155-4B66-B4BC-4720E8D19003}</a:tableStyleId>
              </a:tblPr>
              <a:tblGrid>
                <a:gridCol w="400750"/>
                <a:gridCol w="2324275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CLIENTE: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Incluir e Excluir Produtos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Pedidos Atualizados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Cancelar e Finalizar Pedido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04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Cardápio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71" name="Google Shape;171;p28"/>
          <p:cNvSpPr/>
          <p:nvPr/>
        </p:nvSpPr>
        <p:spPr>
          <a:xfrm>
            <a:off x="6355368" y="1121135"/>
            <a:ext cx="2912867" cy="2902275"/>
          </a:xfrm>
          <a:custGeom>
            <a:rect b="b" l="l" r="r" t="t"/>
            <a:pathLst>
              <a:path extrusionOk="0" h="5804549" w="5825733">
                <a:moveTo>
                  <a:pt x="0" y="0"/>
                </a:moveTo>
                <a:lnTo>
                  <a:pt x="5825733" y="0"/>
                </a:lnTo>
                <a:lnTo>
                  <a:pt x="5825733" y="5804549"/>
                </a:lnTo>
                <a:lnTo>
                  <a:pt x="0" y="58045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2" name="Google Shape;172;p28"/>
          <p:cNvGrpSpPr/>
          <p:nvPr/>
        </p:nvGrpSpPr>
        <p:grpSpPr>
          <a:xfrm>
            <a:off x="-156578" y="1048805"/>
            <a:ext cx="3821029" cy="934873"/>
            <a:chOff x="0" y="-38100"/>
            <a:chExt cx="2012723" cy="492444"/>
          </a:xfrm>
        </p:grpSpPr>
        <p:sp>
          <p:nvSpPr>
            <p:cNvPr id="173" name="Google Shape;173;p28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74" name="Google Shape;174;p28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5" name="Google Shape;175;p28"/>
          <p:cNvSpPr/>
          <p:nvPr/>
        </p:nvSpPr>
        <p:spPr>
          <a:xfrm>
            <a:off x="3471580" y="1121135"/>
            <a:ext cx="4510963" cy="3253431"/>
          </a:xfrm>
          <a:custGeom>
            <a:rect b="b" l="l" r="r" t="t"/>
            <a:pathLst>
              <a:path extrusionOk="0" h="6506862" w="9021926">
                <a:moveTo>
                  <a:pt x="0" y="0"/>
                </a:moveTo>
                <a:lnTo>
                  <a:pt x="9021925" y="0"/>
                </a:lnTo>
                <a:lnTo>
                  <a:pt x="9021925" y="6506862"/>
                </a:lnTo>
                <a:lnTo>
                  <a:pt x="0" y="6506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28"/>
          <p:cNvSpPr txBox="1"/>
          <p:nvPr/>
        </p:nvSpPr>
        <p:spPr>
          <a:xfrm>
            <a:off x="258706" y="1295231"/>
            <a:ext cx="2809166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Aplicativo</a:t>
            </a:r>
            <a:endParaRPr sz="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1" name="Google Shape;181;p29"/>
          <p:cNvGraphicFramePr/>
          <p:nvPr/>
        </p:nvGraphicFramePr>
        <p:xfrm>
          <a:off x="56166" y="2191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{D75D27B1-9155-4B66-B4BC-4720E8D19003}</a:tableStyleId>
              </a:tblPr>
              <a:tblGrid>
                <a:gridCol w="302875"/>
                <a:gridCol w="2249400"/>
              </a:tblGrid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Gerente: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01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Resumos de pedidos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02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Pedidos Atualizados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03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4001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100" u="none" cap="none" strike="noStrike">
                          <a:solidFill>
                            <a:srgbClr val="FFFFFF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Mostra o resumo de pedidos</a:t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91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27990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6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29"/>
          <p:cNvSpPr/>
          <p:nvPr/>
        </p:nvSpPr>
        <p:spPr>
          <a:xfrm>
            <a:off x="6355368" y="1121135"/>
            <a:ext cx="2912867" cy="2902275"/>
          </a:xfrm>
          <a:custGeom>
            <a:rect b="b" l="l" r="r" t="t"/>
            <a:pathLst>
              <a:path extrusionOk="0" h="5804549" w="5825733">
                <a:moveTo>
                  <a:pt x="0" y="0"/>
                </a:moveTo>
                <a:lnTo>
                  <a:pt x="5825733" y="0"/>
                </a:lnTo>
                <a:lnTo>
                  <a:pt x="5825733" y="5804549"/>
                </a:lnTo>
                <a:lnTo>
                  <a:pt x="0" y="58045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83" name="Google Shape;183;p29"/>
          <p:cNvGrpSpPr/>
          <p:nvPr/>
        </p:nvGrpSpPr>
        <p:grpSpPr>
          <a:xfrm>
            <a:off x="-156578" y="1048805"/>
            <a:ext cx="3821029" cy="934873"/>
            <a:chOff x="0" y="-38100"/>
            <a:chExt cx="2012723" cy="492444"/>
          </a:xfrm>
        </p:grpSpPr>
        <p:sp>
          <p:nvSpPr>
            <p:cNvPr id="184" name="Google Shape;184;p29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85" name="Google Shape;185;p29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9"/>
          <p:cNvSpPr/>
          <p:nvPr/>
        </p:nvSpPr>
        <p:spPr>
          <a:xfrm>
            <a:off x="3471580" y="1121135"/>
            <a:ext cx="4510963" cy="3253431"/>
          </a:xfrm>
          <a:custGeom>
            <a:rect b="b" l="l" r="r" t="t"/>
            <a:pathLst>
              <a:path extrusionOk="0" h="6506862" w="9021926">
                <a:moveTo>
                  <a:pt x="0" y="0"/>
                </a:moveTo>
                <a:lnTo>
                  <a:pt x="9021925" y="0"/>
                </a:lnTo>
                <a:lnTo>
                  <a:pt x="9021925" y="6506862"/>
                </a:lnTo>
                <a:lnTo>
                  <a:pt x="0" y="65068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29"/>
          <p:cNvSpPr txBox="1"/>
          <p:nvPr/>
        </p:nvSpPr>
        <p:spPr>
          <a:xfrm>
            <a:off x="258706" y="1295231"/>
            <a:ext cx="2809166" cy="5000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Aplicativo</a:t>
            </a:r>
            <a:endParaRPr sz="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/>
          <p:nvPr/>
        </p:nvSpPr>
        <p:spPr>
          <a:xfrm>
            <a:off x="-1292697" y="2571750"/>
            <a:ext cx="3652477" cy="3652477"/>
          </a:xfrm>
          <a:custGeom>
            <a:rect b="b" l="l" r="r" t="t"/>
            <a:pathLst>
              <a:path extrusionOk="0" h="7304954" w="7304954">
                <a:moveTo>
                  <a:pt x="0" y="0"/>
                </a:moveTo>
                <a:lnTo>
                  <a:pt x="7304954" y="0"/>
                </a:lnTo>
                <a:lnTo>
                  <a:pt x="7304954" y="7304954"/>
                </a:lnTo>
                <a:lnTo>
                  <a:pt x="0" y="7304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3" name="Google Shape;193;p30"/>
          <p:cNvGrpSpPr/>
          <p:nvPr/>
        </p:nvGrpSpPr>
        <p:grpSpPr>
          <a:xfrm>
            <a:off x="-156578" y="321692"/>
            <a:ext cx="3821029" cy="934873"/>
            <a:chOff x="0" y="-38100"/>
            <a:chExt cx="2012723" cy="492444"/>
          </a:xfrm>
        </p:grpSpPr>
        <p:sp>
          <p:nvSpPr>
            <p:cNvPr id="194" name="Google Shape;194;p30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195" name="Google Shape;195;p30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6" name="Google Shape;196;p30"/>
          <p:cNvSpPr/>
          <p:nvPr/>
        </p:nvSpPr>
        <p:spPr>
          <a:xfrm>
            <a:off x="801047" y="1256565"/>
            <a:ext cx="3770953" cy="2859100"/>
          </a:xfrm>
          <a:custGeom>
            <a:rect b="b" l="l" r="r" t="t"/>
            <a:pathLst>
              <a:path extrusionOk="0" h="5718200" w="7541906">
                <a:moveTo>
                  <a:pt x="0" y="0"/>
                </a:moveTo>
                <a:lnTo>
                  <a:pt x="7541906" y="0"/>
                </a:lnTo>
                <a:lnTo>
                  <a:pt x="7541906" y="5718200"/>
                </a:lnTo>
                <a:lnTo>
                  <a:pt x="0" y="571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30"/>
          <p:cNvSpPr/>
          <p:nvPr/>
        </p:nvSpPr>
        <p:spPr>
          <a:xfrm>
            <a:off x="4572000" y="1256565"/>
            <a:ext cx="3591918" cy="2859100"/>
          </a:xfrm>
          <a:custGeom>
            <a:rect b="b" l="l" r="r" t="t"/>
            <a:pathLst>
              <a:path extrusionOk="0" h="5718200" w="7183836">
                <a:moveTo>
                  <a:pt x="0" y="0"/>
                </a:moveTo>
                <a:lnTo>
                  <a:pt x="7183836" y="0"/>
                </a:lnTo>
                <a:lnTo>
                  <a:pt x="7183836" y="5718200"/>
                </a:lnTo>
                <a:lnTo>
                  <a:pt x="0" y="57182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30"/>
          <p:cNvSpPr txBox="1"/>
          <p:nvPr/>
        </p:nvSpPr>
        <p:spPr>
          <a:xfrm>
            <a:off x="533541" y="664930"/>
            <a:ext cx="535973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Interface: </a:t>
            </a:r>
            <a:endParaRPr sz="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/>
          <p:nvPr/>
        </p:nvSpPr>
        <p:spPr>
          <a:xfrm>
            <a:off x="-1292697" y="2571750"/>
            <a:ext cx="3652477" cy="3652477"/>
          </a:xfrm>
          <a:custGeom>
            <a:rect b="b" l="l" r="r" t="t"/>
            <a:pathLst>
              <a:path extrusionOk="0" h="7304954" w="7304954">
                <a:moveTo>
                  <a:pt x="0" y="0"/>
                </a:moveTo>
                <a:lnTo>
                  <a:pt x="7304954" y="0"/>
                </a:lnTo>
                <a:lnTo>
                  <a:pt x="7304954" y="7304954"/>
                </a:lnTo>
                <a:lnTo>
                  <a:pt x="0" y="7304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04" name="Google Shape;204;p31"/>
          <p:cNvGrpSpPr/>
          <p:nvPr/>
        </p:nvGrpSpPr>
        <p:grpSpPr>
          <a:xfrm>
            <a:off x="-156578" y="321692"/>
            <a:ext cx="3821029" cy="934873"/>
            <a:chOff x="0" y="-38100"/>
            <a:chExt cx="2012723" cy="492444"/>
          </a:xfrm>
        </p:grpSpPr>
        <p:sp>
          <p:nvSpPr>
            <p:cNvPr id="205" name="Google Shape;205;p31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06" name="Google Shape;206;p31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31"/>
          <p:cNvSpPr/>
          <p:nvPr/>
        </p:nvSpPr>
        <p:spPr>
          <a:xfrm>
            <a:off x="932243" y="1430133"/>
            <a:ext cx="3639757" cy="2882186"/>
          </a:xfrm>
          <a:custGeom>
            <a:rect b="b" l="l" r="r" t="t"/>
            <a:pathLst>
              <a:path extrusionOk="0" h="5764372" w="7279513">
                <a:moveTo>
                  <a:pt x="0" y="0"/>
                </a:moveTo>
                <a:lnTo>
                  <a:pt x="7279513" y="0"/>
                </a:lnTo>
                <a:lnTo>
                  <a:pt x="7279513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31"/>
          <p:cNvSpPr/>
          <p:nvPr/>
        </p:nvSpPr>
        <p:spPr>
          <a:xfrm>
            <a:off x="4572000" y="1430133"/>
            <a:ext cx="3628217" cy="2882186"/>
          </a:xfrm>
          <a:custGeom>
            <a:rect b="b" l="l" r="r" t="t"/>
            <a:pathLst>
              <a:path extrusionOk="0" h="5764372" w="7256434">
                <a:moveTo>
                  <a:pt x="0" y="0"/>
                </a:moveTo>
                <a:lnTo>
                  <a:pt x="7256434" y="0"/>
                </a:lnTo>
                <a:lnTo>
                  <a:pt x="7256434" y="5764372"/>
                </a:lnTo>
                <a:lnTo>
                  <a:pt x="0" y="57643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236" l="0" r="0" t="0"/>
            </a:stretch>
          </a:blipFill>
          <a:ln>
            <a:noFill/>
          </a:ln>
        </p:spPr>
      </p:sp>
      <p:sp>
        <p:nvSpPr>
          <p:cNvPr id="209" name="Google Shape;209;p31"/>
          <p:cNvSpPr txBox="1"/>
          <p:nvPr/>
        </p:nvSpPr>
        <p:spPr>
          <a:xfrm>
            <a:off x="533541" y="664930"/>
            <a:ext cx="31136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Interface:</a:t>
            </a:r>
            <a:endParaRPr sz="7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2"/>
          <p:cNvSpPr/>
          <p:nvPr/>
        </p:nvSpPr>
        <p:spPr>
          <a:xfrm>
            <a:off x="-1292697" y="2571750"/>
            <a:ext cx="3652477" cy="3652477"/>
          </a:xfrm>
          <a:custGeom>
            <a:rect b="b" l="l" r="r" t="t"/>
            <a:pathLst>
              <a:path extrusionOk="0" h="7304954" w="7304954">
                <a:moveTo>
                  <a:pt x="0" y="0"/>
                </a:moveTo>
                <a:lnTo>
                  <a:pt x="7304954" y="0"/>
                </a:lnTo>
                <a:lnTo>
                  <a:pt x="7304954" y="7304954"/>
                </a:lnTo>
                <a:lnTo>
                  <a:pt x="0" y="7304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5" name="Google Shape;215;p32"/>
          <p:cNvGrpSpPr/>
          <p:nvPr/>
        </p:nvGrpSpPr>
        <p:grpSpPr>
          <a:xfrm>
            <a:off x="-156578" y="321692"/>
            <a:ext cx="3821029" cy="934873"/>
            <a:chOff x="0" y="-38100"/>
            <a:chExt cx="2012723" cy="492444"/>
          </a:xfrm>
        </p:grpSpPr>
        <p:sp>
          <p:nvSpPr>
            <p:cNvPr id="216" name="Google Shape;216;p32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17" name="Google Shape;217;p32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8" name="Google Shape;218;p32"/>
          <p:cNvSpPr/>
          <p:nvPr/>
        </p:nvSpPr>
        <p:spPr>
          <a:xfrm>
            <a:off x="949418" y="1510095"/>
            <a:ext cx="3622582" cy="2887893"/>
          </a:xfrm>
          <a:custGeom>
            <a:rect b="b" l="l" r="r" t="t"/>
            <a:pathLst>
              <a:path extrusionOk="0" h="5775786" w="7245164">
                <a:moveTo>
                  <a:pt x="0" y="0"/>
                </a:moveTo>
                <a:lnTo>
                  <a:pt x="7245164" y="0"/>
                </a:lnTo>
                <a:lnTo>
                  <a:pt x="7245164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32"/>
          <p:cNvSpPr/>
          <p:nvPr/>
        </p:nvSpPr>
        <p:spPr>
          <a:xfrm>
            <a:off x="4572000" y="1510095"/>
            <a:ext cx="3633885" cy="2887893"/>
          </a:xfrm>
          <a:custGeom>
            <a:rect b="b" l="l" r="r" t="t"/>
            <a:pathLst>
              <a:path extrusionOk="0" h="5775786" w="7267770">
                <a:moveTo>
                  <a:pt x="0" y="0"/>
                </a:moveTo>
                <a:lnTo>
                  <a:pt x="7267770" y="0"/>
                </a:lnTo>
                <a:lnTo>
                  <a:pt x="7267770" y="5775786"/>
                </a:lnTo>
                <a:lnTo>
                  <a:pt x="0" y="57757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32"/>
          <p:cNvSpPr txBox="1"/>
          <p:nvPr/>
        </p:nvSpPr>
        <p:spPr>
          <a:xfrm>
            <a:off x="533541" y="664930"/>
            <a:ext cx="31136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Interface:</a:t>
            </a:r>
            <a:endParaRPr sz="7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C2C2C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/>
          <p:nvPr/>
        </p:nvSpPr>
        <p:spPr>
          <a:xfrm>
            <a:off x="-1292697" y="2571750"/>
            <a:ext cx="3652477" cy="3652477"/>
          </a:xfrm>
          <a:custGeom>
            <a:rect b="b" l="l" r="r" t="t"/>
            <a:pathLst>
              <a:path extrusionOk="0" h="7304954" w="7304954">
                <a:moveTo>
                  <a:pt x="0" y="0"/>
                </a:moveTo>
                <a:lnTo>
                  <a:pt x="7304954" y="0"/>
                </a:lnTo>
                <a:lnTo>
                  <a:pt x="7304954" y="7304954"/>
                </a:lnTo>
                <a:lnTo>
                  <a:pt x="0" y="7304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6" name="Google Shape;226;p33"/>
          <p:cNvGrpSpPr/>
          <p:nvPr/>
        </p:nvGrpSpPr>
        <p:grpSpPr>
          <a:xfrm>
            <a:off x="-156578" y="321692"/>
            <a:ext cx="3821029" cy="934873"/>
            <a:chOff x="0" y="-38100"/>
            <a:chExt cx="2012723" cy="492444"/>
          </a:xfrm>
        </p:grpSpPr>
        <p:sp>
          <p:nvSpPr>
            <p:cNvPr id="227" name="Google Shape;227;p33"/>
            <p:cNvSpPr/>
            <p:nvPr/>
          </p:nvSpPr>
          <p:spPr>
            <a:xfrm>
              <a:off x="0" y="0"/>
              <a:ext cx="2012723" cy="454344"/>
            </a:xfrm>
            <a:custGeom>
              <a:rect b="b" l="l" r="r" t="t"/>
              <a:pathLst>
                <a:path extrusionOk="0" h="454344" w="2012723">
                  <a:moveTo>
                    <a:pt x="0" y="0"/>
                  </a:moveTo>
                  <a:lnTo>
                    <a:pt x="2012723" y="0"/>
                  </a:lnTo>
                  <a:lnTo>
                    <a:pt x="2012723" y="454344"/>
                  </a:lnTo>
                  <a:lnTo>
                    <a:pt x="0" y="454344"/>
                  </a:lnTo>
                  <a:close/>
                </a:path>
              </a:pathLst>
            </a:custGeom>
            <a:gradFill>
              <a:gsLst>
                <a:gs pos="0">
                  <a:srgbClr val="CCCCCC"/>
                </a:gs>
                <a:gs pos="100000">
                  <a:srgbClr val="000000">
                    <a:alpha val="0"/>
                  </a:srgbClr>
                </a:gs>
              </a:gsLst>
              <a:lin ang="0" scaled="0"/>
            </a:gradFill>
            <a:ln>
              <a:noFill/>
            </a:ln>
          </p:spPr>
        </p:sp>
        <p:sp>
          <p:nvSpPr>
            <p:cNvPr id="228" name="Google Shape;228;p33"/>
            <p:cNvSpPr txBox="1"/>
            <p:nvPr/>
          </p:nvSpPr>
          <p:spPr>
            <a:xfrm>
              <a:off x="0" y="-38100"/>
              <a:ext cx="2012723" cy="4924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9" name="Google Shape;229;p33"/>
          <p:cNvSpPr txBox="1"/>
          <p:nvPr/>
        </p:nvSpPr>
        <p:spPr>
          <a:xfrm>
            <a:off x="533541" y="664930"/>
            <a:ext cx="3113662" cy="5000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3200" u="none" cap="none" strike="noStrike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Interface:</a:t>
            </a:r>
            <a:endParaRPr sz="700"/>
          </a:p>
        </p:txBody>
      </p:sp>
      <p:pic>
        <p:nvPicPr>
          <p:cNvPr id="230" name="Google Shape;230;p33" title="Gravação de tela 2 (online-video-cutter.com).mp4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4750" y="1256550"/>
            <a:ext cx="5774499" cy="32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