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8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3241" y="1725063"/>
            <a:ext cx="2240026" cy="5122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832088" y="1725063"/>
            <a:ext cx="2266061" cy="5122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63488" y="1725063"/>
            <a:ext cx="2274823" cy="5122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0506" y="1725063"/>
            <a:ext cx="2240026" cy="5122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837176" y="131063"/>
            <a:ext cx="2746248" cy="661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28688" y="131063"/>
            <a:ext cx="3928872" cy="6614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02823" y="131063"/>
            <a:ext cx="646176" cy="6614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3629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652A-54C5-40DE-AFC9-0B933B2C1311}" type="datetimeFigureOut">
              <a:rPr lang="es-VE" smtClean="0"/>
              <a:pPr/>
              <a:t>30/5/2020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DBDE-D11F-48BF-B927-4AB8EBEE3DC5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2326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9425" y="157099"/>
            <a:ext cx="7153148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065" y="1611883"/>
            <a:ext cx="11389868" cy="443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9EA569DF-C13B-4EAD-978F-1A9E0AB6981D}"/>
              </a:ext>
            </a:extLst>
          </p:cNvPr>
          <p:cNvGrpSpPr/>
          <p:nvPr/>
        </p:nvGrpSpPr>
        <p:grpSpPr>
          <a:xfrm>
            <a:off x="595152" y="1243226"/>
            <a:ext cx="10645499" cy="5185007"/>
            <a:chOff x="595152" y="1243226"/>
            <a:chExt cx="10645499" cy="518500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78DA05E-D6C8-4AE9-9362-FB336201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885" y="1311132"/>
              <a:ext cx="1346986" cy="1346986"/>
            </a:xfrm>
            <a:prstGeom prst="rect">
              <a:avLst/>
            </a:prstGeom>
          </p:spPr>
        </p:pic>
        <p:sp>
          <p:nvSpPr>
            <p:cNvPr id="6" name="Flecha: curvada hacia abajo 5">
              <a:extLst>
                <a:ext uri="{FF2B5EF4-FFF2-40B4-BE49-F238E27FC236}">
                  <a16:creationId xmlns:a16="http://schemas.microsoft.com/office/drawing/2014/main" id="{712DEE5F-59B2-4431-976E-462525A4C653}"/>
                </a:ext>
              </a:extLst>
            </p:cNvPr>
            <p:cNvSpPr/>
            <p:nvPr/>
          </p:nvSpPr>
          <p:spPr>
            <a:xfrm rot="15793923">
              <a:off x="3821705" y="-1314273"/>
              <a:ext cx="2893863" cy="9346969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28AA5D9-8A62-42F0-AC0A-9CCDC102DE1E}"/>
                </a:ext>
              </a:extLst>
            </p:cNvPr>
            <p:cNvSpPr txBox="1"/>
            <p:nvPr/>
          </p:nvSpPr>
          <p:spPr>
            <a:xfrm>
              <a:off x="4548887" y="4097768"/>
              <a:ext cx="131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2005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937B9EA-096C-4992-8293-021EE72408DC}"/>
                </a:ext>
              </a:extLst>
            </p:cNvPr>
            <p:cNvSpPr txBox="1"/>
            <p:nvPr/>
          </p:nvSpPr>
          <p:spPr>
            <a:xfrm>
              <a:off x="7404729" y="3896381"/>
              <a:ext cx="131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2003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3176CC8-C471-4DA0-AF3A-AD925D0DA4C9}"/>
                </a:ext>
              </a:extLst>
            </p:cNvPr>
            <p:cNvSpPr txBox="1"/>
            <p:nvPr/>
          </p:nvSpPr>
          <p:spPr>
            <a:xfrm>
              <a:off x="2059757" y="4165319"/>
              <a:ext cx="131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2008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6E496C5-64DE-4480-A1A1-F18A9C19913C}"/>
                </a:ext>
              </a:extLst>
            </p:cNvPr>
            <p:cNvSpPr txBox="1"/>
            <p:nvPr/>
          </p:nvSpPr>
          <p:spPr>
            <a:xfrm>
              <a:off x="1070113" y="3263194"/>
              <a:ext cx="131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2010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6045E55-CC7D-4E1E-91A3-352EBEB62318}"/>
                </a:ext>
              </a:extLst>
            </p:cNvPr>
            <p:cNvSpPr txBox="1"/>
            <p:nvPr/>
          </p:nvSpPr>
          <p:spPr>
            <a:xfrm>
              <a:off x="4018301" y="2576472"/>
              <a:ext cx="131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2012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4694775-47C6-416E-B24C-00F467C76CDC}"/>
                </a:ext>
              </a:extLst>
            </p:cNvPr>
            <p:cNvSpPr txBox="1"/>
            <p:nvPr/>
          </p:nvSpPr>
          <p:spPr>
            <a:xfrm>
              <a:off x="5919105" y="2281729"/>
              <a:ext cx="131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2015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0319EE7C-241E-40A7-B24B-3AEA0813D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354" y="3089127"/>
              <a:ext cx="1346986" cy="1346986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ECC4850-1A7A-43F3-A274-13A976B3FDE8}"/>
                </a:ext>
              </a:extLst>
            </p:cNvPr>
            <p:cNvSpPr txBox="1"/>
            <p:nvPr/>
          </p:nvSpPr>
          <p:spPr>
            <a:xfrm>
              <a:off x="9680919" y="2178416"/>
              <a:ext cx="1314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Arial Rounded MT Bold" panose="020F0704030504030204" pitchFamily="34" charset="0"/>
                </a:rPr>
                <a:t>2020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2EA03CF-16B2-4AF1-9ADF-AE57366FE39A}"/>
                </a:ext>
              </a:extLst>
            </p:cNvPr>
            <p:cNvSpPr txBox="1"/>
            <p:nvPr/>
          </p:nvSpPr>
          <p:spPr>
            <a:xfrm>
              <a:off x="9851655" y="3934767"/>
              <a:ext cx="1314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Arial Rounded MT Bold" panose="020F0704030504030204" pitchFamily="34" charset="0"/>
                </a:rPr>
                <a:t>1997</a:t>
              </a:r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0E196F3C-730D-4276-B98A-349225C11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13037">
              <a:off x="690478" y="2249633"/>
              <a:ext cx="1406107" cy="92228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C7953B49-5119-4821-812A-615DFB16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18388">
              <a:off x="2345132" y="2018785"/>
              <a:ext cx="1325411" cy="659652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0EB1BBA2-8E6E-499C-9E9D-DCD106D4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090" y="4863734"/>
              <a:ext cx="730259" cy="914922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522F4A34-5513-4BD6-BEBC-D46B9DA84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747" y="4587898"/>
              <a:ext cx="1264904" cy="650053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B9D8280D-7699-4D48-B9AB-5461EA80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50129">
              <a:off x="3860143" y="1748182"/>
              <a:ext cx="1616150" cy="724275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E041B82-49BC-4337-8DF0-C469F986C63D}"/>
                </a:ext>
              </a:extLst>
            </p:cNvPr>
            <p:cNvSpPr txBox="1"/>
            <p:nvPr/>
          </p:nvSpPr>
          <p:spPr>
            <a:xfrm>
              <a:off x="7449085" y="2033705"/>
              <a:ext cx="131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2018</a:t>
              </a: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43DBA678-DC44-4329-BC18-21034F606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3" b="27294"/>
            <a:stretch/>
          </p:blipFill>
          <p:spPr>
            <a:xfrm>
              <a:off x="4164361" y="5581875"/>
              <a:ext cx="1832218" cy="846358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0B235C6B-360D-44CE-AE05-173A677ABB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78" t="24166" r="25578" b="28544"/>
            <a:stretch/>
          </p:blipFill>
          <p:spPr>
            <a:xfrm>
              <a:off x="4675643" y="4794484"/>
              <a:ext cx="877743" cy="805328"/>
            </a:xfrm>
            <a:prstGeom prst="rect">
              <a:avLst/>
            </a:prstGeom>
          </p:spPr>
        </p:pic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A82D251E-6EE6-4AD1-899E-96521AA1CC5C}"/>
                </a:ext>
              </a:extLst>
            </p:cNvPr>
            <p:cNvGrpSpPr/>
            <p:nvPr/>
          </p:nvGrpSpPr>
          <p:grpSpPr>
            <a:xfrm>
              <a:off x="6663999" y="4787642"/>
              <a:ext cx="2884856" cy="819012"/>
              <a:chOff x="6837102" y="4779728"/>
              <a:chExt cx="2884856" cy="819012"/>
            </a:xfrm>
          </p:grpSpPr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A6BD96E3-B552-434C-B950-6B86AB268C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14" t="10785" r="37720" b="49072"/>
              <a:stretch/>
            </p:blipFill>
            <p:spPr>
              <a:xfrm>
                <a:off x="6837102" y="4779728"/>
                <a:ext cx="2884856" cy="432000"/>
              </a:xfrm>
              <a:prstGeom prst="rect">
                <a:avLst/>
              </a:prstGeom>
            </p:spPr>
          </p:pic>
          <p:pic>
            <p:nvPicPr>
              <p:cNvPr id="30" name="Imagen 29">
                <a:extLst>
                  <a:ext uri="{FF2B5EF4-FFF2-40B4-BE49-F238E27FC236}">
                    <a16:creationId xmlns:a16="http://schemas.microsoft.com/office/drawing/2014/main" id="{52A47339-E99D-4A04-80B5-0B15C68E7B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81" t="11413" r="2930" b="51427"/>
              <a:stretch/>
            </p:blipFill>
            <p:spPr>
              <a:xfrm>
                <a:off x="7024230" y="5165045"/>
                <a:ext cx="2062088" cy="432000"/>
              </a:xfrm>
              <a:prstGeom prst="rect">
                <a:avLst/>
              </a:prstGeom>
            </p:spPr>
          </p:pic>
          <p:pic>
            <p:nvPicPr>
              <p:cNvPr id="32" name="Imagen 31">
                <a:extLst>
                  <a:ext uri="{FF2B5EF4-FFF2-40B4-BE49-F238E27FC236}">
                    <a16:creationId xmlns:a16="http://schemas.microsoft.com/office/drawing/2014/main" id="{AF25FC29-CDF4-4B17-8C33-33C18B9D0D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5" t="57450" r="90052" b="8528"/>
              <a:stretch/>
            </p:blipFill>
            <p:spPr>
              <a:xfrm>
                <a:off x="9055347" y="5166740"/>
                <a:ext cx="452136" cy="432000"/>
              </a:xfrm>
              <a:prstGeom prst="rect">
                <a:avLst/>
              </a:prstGeom>
            </p:spPr>
          </p:pic>
        </p:grp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72671344-CEAC-4B6D-88ED-86810482BA57}"/>
                </a:ext>
              </a:extLst>
            </p:cNvPr>
            <p:cNvSpPr/>
            <p:nvPr/>
          </p:nvSpPr>
          <p:spPr>
            <a:xfrm rot="21069239">
              <a:off x="5759195" y="1482348"/>
              <a:ext cx="129960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b="1" dirty="0">
                  <a:ln w="3175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</a:rPr>
                <a:t>5.500.000</a:t>
              </a:r>
            </a:p>
            <a:p>
              <a:pPr algn="ctr"/>
              <a:r>
                <a:rPr lang="es-ES" b="1" dirty="0">
                  <a:ln w="3175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</a:rPr>
                <a:t> </a:t>
              </a:r>
              <a:r>
                <a:rPr lang="es-ES" b="1" dirty="0">
                  <a:ln w="3175">
                    <a:solidFill>
                      <a:schemeClr val="accent3"/>
                    </a:solidFill>
                    <a:prstDash val="solid"/>
                  </a:ln>
                  <a:solidFill>
                    <a:schemeClr val="accent3"/>
                  </a:solidFill>
                </a:rPr>
                <a:t>Afiliados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0DA4E5D1-0C97-4B5F-8474-23EE64C42C44}"/>
                </a:ext>
              </a:extLst>
            </p:cNvPr>
            <p:cNvSpPr/>
            <p:nvPr/>
          </p:nvSpPr>
          <p:spPr>
            <a:xfrm rot="21091556">
              <a:off x="7361327" y="1243226"/>
              <a:ext cx="129960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b="1" dirty="0">
                  <a:ln w="3175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</a:rPr>
                <a:t>8.500.000</a:t>
              </a:r>
            </a:p>
            <a:p>
              <a:pPr algn="ctr"/>
              <a:r>
                <a:rPr lang="es-ES" b="1" dirty="0">
                  <a:ln w="3175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</a:rPr>
                <a:t> </a:t>
              </a:r>
              <a:r>
                <a:rPr lang="es-ES" b="1" dirty="0">
                  <a:ln w="3175">
                    <a:solidFill>
                      <a:schemeClr val="accent3"/>
                    </a:solidFill>
                    <a:prstDash val="solid"/>
                  </a:ln>
                  <a:solidFill>
                    <a:schemeClr val="accent3"/>
                  </a:solidFill>
                </a:rPr>
                <a:t>Afiliados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46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8DA05E-D6C8-4AE9-9362-FB33620175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85" y="1311132"/>
            <a:ext cx="1346986" cy="1346986"/>
          </a:xfrm>
          <a:prstGeom prst="rect">
            <a:avLst/>
          </a:prstGeom>
        </p:spPr>
      </p:pic>
      <p:sp>
        <p:nvSpPr>
          <p:cNvPr id="6" name="Flecha: curvada hacia abajo 5">
            <a:extLst>
              <a:ext uri="{FF2B5EF4-FFF2-40B4-BE49-F238E27FC236}">
                <a16:creationId xmlns:a16="http://schemas.microsoft.com/office/drawing/2014/main" id="{712DEE5F-59B2-4431-976E-462525A4C653}"/>
              </a:ext>
            </a:extLst>
          </p:cNvPr>
          <p:cNvSpPr/>
          <p:nvPr/>
        </p:nvSpPr>
        <p:spPr>
          <a:xfrm rot="15793923">
            <a:off x="3821705" y="-1314273"/>
            <a:ext cx="2893863" cy="93469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8AA5D9-8A62-42F0-AC0A-9CCDC102DE1E}"/>
              </a:ext>
            </a:extLst>
          </p:cNvPr>
          <p:cNvSpPr txBox="1"/>
          <p:nvPr/>
        </p:nvSpPr>
        <p:spPr>
          <a:xfrm>
            <a:off x="4548887" y="4097768"/>
            <a:ext cx="131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2005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37B9EA-096C-4992-8293-021EE72408DC}"/>
              </a:ext>
            </a:extLst>
          </p:cNvPr>
          <p:cNvSpPr txBox="1"/>
          <p:nvPr/>
        </p:nvSpPr>
        <p:spPr>
          <a:xfrm>
            <a:off x="7404729" y="3896381"/>
            <a:ext cx="131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2003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176CC8-C471-4DA0-AF3A-AD925D0DA4C9}"/>
              </a:ext>
            </a:extLst>
          </p:cNvPr>
          <p:cNvSpPr txBox="1"/>
          <p:nvPr/>
        </p:nvSpPr>
        <p:spPr>
          <a:xfrm>
            <a:off x="2059757" y="4165319"/>
            <a:ext cx="131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2008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6E496C5-64DE-4480-A1A1-F18A9C19913C}"/>
              </a:ext>
            </a:extLst>
          </p:cNvPr>
          <p:cNvSpPr txBox="1"/>
          <p:nvPr/>
        </p:nvSpPr>
        <p:spPr>
          <a:xfrm>
            <a:off x="1070113" y="3263194"/>
            <a:ext cx="131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2010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045E55-CC7D-4E1E-91A3-352EBEB62318}"/>
              </a:ext>
            </a:extLst>
          </p:cNvPr>
          <p:cNvSpPr txBox="1"/>
          <p:nvPr/>
        </p:nvSpPr>
        <p:spPr>
          <a:xfrm>
            <a:off x="4018301" y="2576472"/>
            <a:ext cx="131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2012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694775-47C6-416E-B24C-00F467C76CDC}"/>
              </a:ext>
            </a:extLst>
          </p:cNvPr>
          <p:cNvSpPr txBox="1"/>
          <p:nvPr/>
        </p:nvSpPr>
        <p:spPr>
          <a:xfrm>
            <a:off x="5919105" y="2281729"/>
            <a:ext cx="131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2015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319EE7C-241E-40A7-B24B-3AEA0813D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354" y="3089127"/>
            <a:ext cx="1346986" cy="134698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ECC4850-1A7A-43F3-A274-13A976B3FDE8}"/>
              </a:ext>
            </a:extLst>
          </p:cNvPr>
          <p:cNvSpPr txBox="1"/>
          <p:nvPr/>
        </p:nvSpPr>
        <p:spPr>
          <a:xfrm>
            <a:off x="9680919" y="2178416"/>
            <a:ext cx="131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Arial Rounded MT Bold" panose="020F0704030504030204" pitchFamily="34" charset="0"/>
              </a:rPr>
              <a:t>2020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EA03CF-16B2-4AF1-9ADF-AE57366FE39A}"/>
              </a:ext>
            </a:extLst>
          </p:cNvPr>
          <p:cNvSpPr txBox="1"/>
          <p:nvPr/>
        </p:nvSpPr>
        <p:spPr>
          <a:xfrm>
            <a:off x="9851655" y="3934767"/>
            <a:ext cx="131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Arial Rounded MT Bold" panose="020F0704030504030204" pitchFamily="34" charset="0"/>
              </a:rPr>
              <a:t>1997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E196F3C-730D-4276-B98A-349225C11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3037">
            <a:off x="690478" y="2249633"/>
            <a:ext cx="1406107" cy="92228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7953B49-5119-4821-812A-615DFB162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8388">
            <a:off x="2345132" y="2018785"/>
            <a:ext cx="1325411" cy="65965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EB1BBA2-8E6E-499C-9E9D-DCD106D4A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90" y="4863734"/>
            <a:ext cx="730259" cy="9149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22F4A34-5513-4BD6-BEBC-D46B9DA84D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747" y="4587898"/>
            <a:ext cx="1264904" cy="65005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9D8280D-7699-4D48-B9AB-5461EA80B0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0129">
            <a:off x="3860143" y="1748182"/>
            <a:ext cx="1616150" cy="724275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E041B82-49BC-4337-8DF0-C469F986C63D}"/>
              </a:ext>
            </a:extLst>
          </p:cNvPr>
          <p:cNvSpPr txBox="1"/>
          <p:nvPr/>
        </p:nvSpPr>
        <p:spPr>
          <a:xfrm>
            <a:off x="7449085" y="2033705"/>
            <a:ext cx="131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2018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3DBA678-DC44-4329-BC18-21034F606B4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3" b="27294"/>
          <a:stretch/>
        </p:blipFill>
        <p:spPr>
          <a:xfrm>
            <a:off x="4164361" y="5581875"/>
            <a:ext cx="1832218" cy="84635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B235C6B-360D-44CE-AE05-173A677ABB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8" t="24166" r="25578" b="28544"/>
          <a:stretch/>
        </p:blipFill>
        <p:spPr>
          <a:xfrm>
            <a:off x="4675643" y="4794484"/>
            <a:ext cx="877743" cy="805328"/>
          </a:xfrm>
          <a:prstGeom prst="rect">
            <a:avLst/>
          </a:prstGeom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A82D251E-6EE6-4AD1-899E-96521AA1CC5C}"/>
              </a:ext>
            </a:extLst>
          </p:cNvPr>
          <p:cNvGrpSpPr/>
          <p:nvPr/>
        </p:nvGrpSpPr>
        <p:grpSpPr>
          <a:xfrm>
            <a:off x="6663999" y="4787642"/>
            <a:ext cx="2884856" cy="819012"/>
            <a:chOff x="6837102" y="4779728"/>
            <a:chExt cx="2884856" cy="819012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A6BD96E3-B552-434C-B950-6B86AB268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14" t="10785" r="37720" b="49072"/>
            <a:stretch/>
          </p:blipFill>
          <p:spPr>
            <a:xfrm>
              <a:off x="6837102" y="4779728"/>
              <a:ext cx="2884856" cy="432000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52A47339-E99D-4A04-80B5-0B15C68E7B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81" t="11413" r="2930" b="51427"/>
            <a:stretch/>
          </p:blipFill>
          <p:spPr>
            <a:xfrm>
              <a:off x="7024230" y="5165045"/>
              <a:ext cx="2062088" cy="432000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AF25FC29-CDF4-4B17-8C33-33C18B9D0D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57450" r="90052" b="8528"/>
            <a:stretch/>
          </p:blipFill>
          <p:spPr>
            <a:xfrm>
              <a:off x="9055347" y="5166740"/>
              <a:ext cx="452136" cy="432000"/>
            </a:xfrm>
            <a:prstGeom prst="rect">
              <a:avLst/>
            </a:prstGeom>
          </p:spPr>
        </p:pic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2671344-CEAC-4B6D-88ED-86810482BA57}"/>
              </a:ext>
            </a:extLst>
          </p:cNvPr>
          <p:cNvSpPr/>
          <p:nvPr/>
        </p:nvSpPr>
        <p:spPr>
          <a:xfrm rot="21069239">
            <a:off x="5759195" y="1482348"/>
            <a:ext cx="12996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5.500.000</a:t>
            </a:r>
          </a:p>
          <a:p>
            <a:pPr algn="ctr"/>
            <a:r>
              <a:rPr lang="es-ES" b="1" dirty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es-ES" b="1" dirty="0">
                <a:ln w="3175">
                  <a:solidFill>
                    <a:schemeClr val="accent3"/>
                  </a:solidFill>
                  <a:prstDash val="solid"/>
                </a:ln>
                <a:solidFill>
                  <a:schemeClr val="accent3"/>
                </a:solidFill>
              </a:rPr>
              <a:t>Afiliados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DA4E5D1-0C97-4B5F-8474-23EE64C42C44}"/>
              </a:ext>
            </a:extLst>
          </p:cNvPr>
          <p:cNvSpPr/>
          <p:nvPr/>
        </p:nvSpPr>
        <p:spPr>
          <a:xfrm rot="21091556">
            <a:off x="7361327" y="1243226"/>
            <a:ext cx="12996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8.500.000</a:t>
            </a:r>
          </a:p>
          <a:p>
            <a:pPr algn="ctr"/>
            <a:r>
              <a:rPr lang="es-ES" b="1" dirty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es-ES" b="1" dirty="0">
                <a:ln w="3175">
                  <a:solidFill>
                    <a:schemeClr val="accent3"/>
                  </a:solidFill>
                  <a:prstDash val="solid"/>
                </a:ln>
                <a:solidFill>
                  <a:schemeClr val="accent3"/>
                </a:solidFill>
              </a:rPr>
              <a:t>Afiliados</a:t>
            </a:r>
          </a:p>
        </p:txBody>
      </p:sp>
    </p:spTree>
    <p:extLst>
      <p:ext uri="{BB962C8B-B14F-4D97-AF65-F5344CB8AC3E}">
        <p14:creationId xmlns:p14="http://schemas.microsoft.com/office/powerpoint/2010/main" val="37791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30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 Rounded MT Bold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Rivero</dc:creator>
  <cp:lastModifiedBy>Ilse Alejandra Sáez Rodríguez</cp:lastModifiedBy>
  <cp:revision>13</cp:revision>
  <dcterms:created xsi:type="dcterms:W3CDTF">2020-05-28T11:53:38Z</dcterms:created>
  <dcterms:modified xsi:type="dcterms:W3CDTF">2020-05-30T10:02:47Z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2020-05-28T00:00:00Z</vt:filetime>
  </property>
</Properties>
</file>